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0160000" cy="7620000"/>
  <p:notesSz cx="6858000" cy="9144000"/>
  <p:embeddedFontLst>
    <p:embeddedFont>
      <p:font typeface="Calibri" pitchFamily="34" charset="0"/>
      <p:regular r:id="rId12"/>
      <p:bold r:id="rId13"/>
      <p:italic r:id="rId14"/>
      <p:boldItalic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E265C-0868-4308-9631-5FB8E21711BE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8CB9C-908D-4400-8723-41F6F3F4619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E265C-0868-4308-9631-5FB8E21711BE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8CB9C-908D-4400-8723-41F6F3F4619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E265C-0868-4308-9631-5FB8E21711BE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8CB9C-908D-4400-8723-41F6F3F4619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E265C-0868-4308-9631-5FB8E21711BE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8CB9C-908D-4400-8723-41F6F3F4619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E265C-0868-4308-9631-5FB8E21711BE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8CB9C-908D-4400-8723-41F6F3F4619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E265C-0868-4308-9631-5FB8E21711BE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8CB9C-908D-4400-8723-41F6F3F4619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E265C-0868-4308-9631-5FB8E21711BE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8CB9C-908D-4400-8723-41F6F3F4619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E265C-0868-4308-9631-5FB8E21711BE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8CB9C-908D-4400-8723-41F6F3F4619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E265C-0868-4308-9631-5FB8E21711BE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8CB9C-908D-4400-8723-41F6F3F4619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E265C-0868-4308-9631-5FB8E21711BE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8CB9C-908D-4400-8723-41F6F3F4619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E265C-0868-4308-9631-5FB8E21711BE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58CB9C-908D-4400-8723-41F6F3F4619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4E265C-0868-4308-9631-5FB8E21711BE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58CB9C-908D-4400-8723-41F6F3F4619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/>
          <p:cNvGrpSpPr/>
          <p:nvPr/>
        </p:nvGrpSpPr>
        <p:grpSpPr>
          <a:xfrm>
            <a:off x="1505575" y="1061011"/>
            <a:ext cx="6457304" cy="1255259"/>
            <a:chOff x="1505575" y="1061011"/>
            <a:chExt cx="6457304" cy="1255259"/>
          </a:xfrm>
        </p:grpSpPr>
        <p:sp>
          <p:nvSpPr>
            <p:cNvPr id="2" name="Freeform 1"/>
            <p:cNvSpPr/>
            <p:nvPr/>
          </p:nvSpPr>
          <p:spPr>
            <a:xfrm>
              <a:off x="1505575" y="1097483"/>
              <a:ext cx="472243" cy="797647"/>
            </a:xfrm>
            <a:custGeom>
              <a:avLst/>
              <a:gdLst/>
              <a:ahLst/>
              <a:cxnLst/>
              <a:rect l="0" t="0" r="0" b="0"/>
              <a:pathLst>
                <a:path w="472243" h="797647">
                  <a:moveTo>
                    <a:pt x="357969" y="71180"/>
                  </a:moveTo>
                  <a:lnTo>
                    <a:pt x="319451" y="68840"/>
                  </a:lnTo>
                  <a:lnTo>
                    <a:pt x="267007" y="47461"/>
                  </a:lnTo>
                  <a:lnTo>
                    <a:pt x="207950" y="26058"/>
                  </a:lnTo>
                  <a:lnTo>
                    <a:pt x="153900" y="5985"/>
                  </a:lnTo>
                  <a:lnTo>
                    <a:pt x="112150" y="0"/>
                  </a:lnTo>
                  <a:lnTo>
                    <a:pt x="75734" y="3816"/>
                  </a:lnTo>
                  <a:lnTo>
                    <a:pt x="66867" y="8723"/>
                  </a:lnTo>
                  <a:lnTo>
                    <a:pt x="53895" y="23534"/>
                  </a:lnTo>
                  <a:lnTo>
                    <a:pt x="45604" y="62782"/>
                  </a:lnTo>
                  <a:lnTo>
                    <a:pt x="43148" y="111455"/>
                  </a:lnTo>
                  <a:lnTo>
                    <a:pt x="42420" y="168511"/>
                  </a:lnTo>
                  <a:lnTo>
                    <a:pt x="47794" y="229870"/>
                  </a:lnTo>
                  <a:lnTo>
                    <a:pt x="51206" y="286915"/>
                  </a:lnTo>
                  <a:lnTo>
                    <a:pt x="52217" y="340862"/>
                  </a:lnTo>
                  <a:lnTo>
                    <a:pt x="59794" y="395852"/>
                  </a:lnTo>
                  <a:lnTo>
                    <a:pt x="62170" y="427342"/>
                  </a:lnTo>
                  <a:lnTo>
                    <a:pt x="74217" y="389194"/>
                  </a:lnTo>
                  <a:lnTo>
                    <a:pt x="100231" y="352583"/>
                  </a:lnTo>
                  <a:lnTo>
                    <a:pt x="127964" y="325354"/>
                  </a:lnTo>
                  <a:lnTo>
                    <a:pt x="184787" y="294829"/>
                  </a:lnTo>
                  <a:lnTo>
                    <a:pt x="225287" y="285625"/>
                  </a:lnTo>
                  <a:lnTo>
                    <a:pt x="266923" y="288487"/>
                  </a:lnTo>
                  <a:lnTo>
                    <a:pt x="322913" y="309510"/>
                  </a:lnTo>
                  <a:lnTo>
                    <a:pt x="381890" y="350743"/>
                  </a:lnTo>
                  <a:lnTo>
                    <a:pt x="436859" y="412079"/>
                  </a:lnTo>
                  <a:lnTo>
                    <a:pt x="453613" y="440859"/>
                  </a:lnTo>
                  <a:lnTo>
                    <a:pt x="468585" y="498835"/>
                  </a:lnTo>
                  <a:lnTo>
                    <a:pt x="472242" y="550532"/>
                  </a:lnTo>
                  <a:lnTo>
                    <a:pt x="469817" y="607444"/>
                  </a:lnTo>
                  <a:lnTo>
                    <a:pt x="439333" y="669781"/>
                  </a:lnTo>
                  <a:lnTo>
                    <a:pt x="419867" y="695194"/>
                  </a:lnTo>
                  <a:lnTo>
                    <a:pt x="373919" y="731108"/>
                  </a:lnTo>
                  <a:lnTo>
                    <a:pt x="352579" y="738828"/>
                  </a:lnTo>
                  <a:lnTo>
                    <a:pt x="290795" y="752596"/>
                  </a:lnTo>
                  <a:lnTo>
                    <a:pt x="230961" y="761551"/>
                  </a:lnTo>
                  <a:lnTo>
                    <a:pt x="168258" y="765894"/>
                  </a:lnTo>
                  <a:lnTo>
                    <a:pt x="106396" y="772900"/>
                  </a:lnTo>
                  <a:lnTo>
                    <a:pt x="52842" y="777836"/>
                  </a:lnTo>
                  <a:lnTo>
                    <a:pt x="0" y="7976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084642" y="171614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326798" y="1137077"/>
              <a:ext cx="63172" cy="736996"/>
            </a:xfrm>
            <a:custGeom>
              <a:avLst/>
              <a:gdLst/>
              <a:ahLst/>
              <a:cxnLst/>
              <a:rect l="0" t="0" r="0" b="0"/>
              <a:pathLst>
                <a:path w="63172" h="736996">
                  <a:moveTo>
                    <a:pt x="0" y="0"/>
                  </a:moveTo>
                  <a:lnTo>
                    <a:pt x="0" y="52051"/>
                  </a:lnTo>
                  <a:lnTo>
                    <a:pt x="0" y="101990"/>
                  </a:lnTo>
                  <a:lnTo>
                    <a:pt x="0" y="160786"/>
                  </a:lnTo>
                  <a:lnTo>
                    <a:pt x="7235" y="218631"/>
                  </a:lnTo>
                  <a:lnTo>
                    <a:pt x="9878" y="282049"/>
                  </a:lnTo>
                  <a:lnTo>
                    <a:pt x="13455" y="328845"/>
                  </a:lnTo>
                  <a:lnTo>
                    <a:pt x="18804" y="379755"/>
                  </a:lnTo>
                  <a:lnTo>
                    <a:pt x="23509" y="431885"/>
                  </a:lnTo>
                  <a:lnTo>
                    <a:pt x="29192" y="481256"/>
                  </a:lnTo>
                  <a:lnTo>
                    <a:pt x="33996" y="528639"/>
                  </a:lnTo>
                  <a:lnTo>
                    <a:pt x="40510" y="591463"/>
                  </a:lnTo>
                  <a:lnTo>
                    <a:pt x="50202" y="642867"/>
                  </a:lnTo>
                  <a:lnTo>
                    <a:pt x="60262" y="700681"/>
                  </a:lnTo>
                  <a:lnTo>
                    <a:pt x="63171" y="7369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611067" y="1179191"/>
              <a:ext cx="21058" cy="600126"/>
            </a:xfrm>
            <a:custGeom>
              <a:avLst/>
              <a:gdLst/>
              <a:ahLst/>
              <a:cxnLst/>
              <a:rect l="0" t="0" r="0" b="0"/>
              <a:pathLst>
                <a:path w="21058" h="600126">
                  <a:moveTo>
                    <a:pt x="0" y="0"/>
                  </a:moveTo>
                  <a:lnTo>
                    <a:pt x="0" y="52051"/>
                  </a:lnTo>
                  <a:lnTo>
                    <a:pt x="0" y="101990"/>
                  </a:lnTo>
                  <a:lnTo>
                    <a:pt x="0" y="160786"/>
                  </a:lnTo>
                  <a:lnTo>
                    <a:pt x="0" y="208948"/>
                  </a:lnTo>
                  <a:lnTo>
                    <a:pt x="0" y="269218"/>
                  </a:lnTo>
                  <a:lnTo>
                    <a:pt x="0" y="329303"/>
                  </a:lnTo>
                  <a:lnTo>
                    <a:pt x="5589" y="391561"/>
                  </a:lnTo>
                  <a:lnTo>
                    <a:pt x="9065" y="440322"/>
                  </a:lnTo>
                  <a:lnTo>
                    <a:pt x="10095" y="502993"/>
                  </a:lnTo>
                  <a:lnTo>
                    <a:pt x="15989" y="556657"/>
                  </a:lnTo>
                  <a:lnTo>
                    <a:pt x="21057" y="6001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842694" y="1484518"/>
              <a:ext cx="189514" cy="1"/>
            </a:xfrm>
            <a:custGeom>
              <a:avLst/>
              <a:gdLst/>
              <a:ahLst/>
              <a:cxnLst/>
              <a:rect l="0" t="0" r="0" b="0"/>
              <a:pathLst>
                <a:path w="189514" h="1">
                  <a:moveTo>
                    <a:pt x="189513" y="0"/>
                  </a:moveTo>
                  <a:lnTo>
                    <a:pt x="140582" y="0"/>
                  </a:lnTo>
                  <a:lnTo>
                    <a:pt x="81452" y="0"/>
                  </a:lnTo>
                  <a:lnTo>
                    <a:pt x="1998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323491" y="1105492"/>
              <a:ext cx="403598" cy="650519"/>
            </a:xfrm>
            <a:custGeom>
              <a:avLst/>
              <a:gdLst/>
              <a:ahLst/>
              <a:cxnLst/>
              <a:rect l="0" t="0" r="0" b="0"/>
              <a:pathLst>
                <a:path w="403598" h="650519">
                  <a:moveTo>
                    <a:pt x="77213" y="0"/>
                  </a:moveTo>
                  <a:lnTo>
                    <a:pt x="69978" y="28726"/>
                  </a:lnTo>
                  <a:lnTo>
                    <a:pt x="67661" y="80261"/>
                  </a:lnTo>
                  <a:lnTo>
                    <a:pt x="66974" y="143364"/>
                  </a:lnTo>
                  <a:lnTo>
                    <a:pt x="66771" y="193257"/>
                  </a:lnTo>
                  <a:lnTo>
                    <a:pt x="63582" y="252037"/>
                  </a:lnTo>
                  <a:lnTo>
                    <a:pt x="57623" y="308708"/>
                  </a:lnTo>
                  <a:lnTo>
                    <a:pt x="55276" y="364962"/>
                  </a:lnTo>
                  <a:lnTo>
                    <a:pt x="44761" y="421135"/>
                  </a:lnTo>
                  <a:lnTo>
                    <a:pt x="34842" y="469492"/>
                  </a:lnTo>
                  <a:lnTo>
                    <a:pt x="24495" y="528273"/>
                  </a:lnTo>
                  <a:lnTo>
                    <a:pt x="14020" y="583904"/>
                  </a:lnTo>
                  <a:lnTo>
                    <a:pt x="0" y="639034"/>
                  </a:lnTo>
                  <a:lnTo>
                    <a:pt x="1171" y="645951"/>
                  </a:lnTo>
                  <a:lnTo>
                    <a:pt x="5462" y="649393"/>
                  </a:lnTo>
                  <a:lnTo>
                    <a:pt x="11831" y="650518"/>
                  </a:lnTo>
                  <a:lnTo>
                    <a:pt x="68705" y="635804"/>
                  </a:lnTo>
                  <a:lnTo>
                    <a:pt x="115637" y="632923"/>
                  </a:lnTo>
                  <a:lnTo>
                    <a:pt x="170876" y="632069"/>
                  </a:lnTo>
                  <a:lnTo>
                    <a:pt x="227408" y="631816"/>
                  </a:lnTo>
                  <a:lnTo>
                    <a:pt x="282373" y="631741"/>
                  </a:lnTo>
                  <a:lnTo>
                    <a:pt x="337277" y="637305"/>
                  </a:lnTo>
                  <a:lnTo>
                    <a:pt x="391628" y="641589"/>
                  </a:lnTo>
                  <a:lnTo>
                    <a:pt x="403597" y="6422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811316" y="1547689"/>
              <a:ext cx="10529" cy="200042"/>
            </a:xfrm>
            <a:custGeom>
              <a:avLst/>
              <a:gdLst/>
              <a:ahLst/>
              <a:cxnLst/>
              <a:rect l="0" t="0" r="0" b="0"/>
              <a:pathLst>
                <a:path w="10529" h="200042">
                  <a:moveTo>
                    <a:pt x="0" y="0"/>
                  </a:moveTo>
                  <a:lnTo>
                    <a:pt x="0" y="62477"/>
                  </a:lnTo>
                  <a:lnTo>
                    <a:pt x="0" y="119186"/>
                  </a:lnTo>
                  <a:lnTo>
                    <a:pt x="1169" y="171938"/>
                  </a:lnTo>
                  <a:lnTo>
                    <a:pt x="10528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832373" y="132659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927129" y="1410818"/>
              <a:ext cx="205622" cy="326385"/>
            </a:xfrm>
            <a:custGeom>
              <a:avLst/>
              <a:gdLst/>
              <a:ahLst/>
              <a:cxnLst/>
              <a:rect l="0" t="0" r="0" b="0"/>
              <a:pathLst>
                <a:path w="205622" h="326385">
                  <a:moveTo>
                    <a:pt x="126342" y="0"/>
                  </a:moveTo>
                  <a:lnTo>
                    <a:pt x="83650" y="14573"/>
                  </a:lnTo>
                  <a:lnTo>
                    <a:pt x="21006" y="61331"/>
                  </a:lnTo>
                  <a:lnTo>
                    <a:pt x="10495" y="68963"/>
                  </a:lnTo>
                  <a:lnTo>
                    <a:pt x="4657" y="77561"/>
                  </a:lnTo>
                  <a:lnTo>
                    <a:pt x="1290" y="96473"/>
                  </a:lnTo>
                  <a:lnTo>
                    <a:pt x="4370" y="105260"/>
                  </a:lnTo>
                  <a:lnTo>
                    <a:pt x="17150" y="121262"/>
                  </a:lnTo>
                  <a:lnTo>
                    <a:pt x="37648" y="129933"/>
                  </a:lnTo>
                  <a:lnTo>
                    <a:pt x="88935" y="135500"/>
                  </a:lnTo>
                  <a:lnTo>
                    <a:pt x="142957" y="146175"/>
                  </a:lnTo>
                  <a:lnTo>
                    <a:pt x="166481" y="156994"/>
                  </a:lnTo>
                  <a:lnTo>
                    <a:pt x="185516" y="175840"/>
                  </a:lnTo>
                  <a:lnTo>
                    <a:pt x="199435" y="199814"/>
                  </a:lnTo>
                  <a:lnTo>
                    <a:pt x="205621" y="226067"/>
                  </a:lnTo>
                  <a:lnTo>
                    <a:pt x="202132" y="250213"/>
                  </a:lnTo>
                  <a:lnTo>
                    <a:pt x="187013" y="280418"/>
                  </a:lnTo>
                  <a:lnTo>
                    <a:pt x="164596" y="304185"/>
                  </a:lnTo>
                  <a:lnTo>
                    <a:pt x="155354" y="311585"/>
                  </a:lnTo>
                  <a:lnTo>
                    <a:pt x="129488" y="319806"/>
                  </a:lnTo>
                  <a:lnTo>
                    <a:pt x="70812" y="325084"/>
                  </a:lnTo>
                  <a:lnTo>
                    <a:pt x="12560" y="326213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295626" y="1221305"/>
              <a:ext cx="21059" cy="494841"/>
            </a:xfrm>
            <a:custGeom>
              <a:avLst/>
              <a:gdLst/>
              <a:ahLst/>
              <a:cxnLst/>
              <a:rect l="0" t="0" r="0" b="0"/>
              <a:pathLst>
                <a:path w="21059" h="494841">
                  <a:moveTo>
                    <a:pt x="0" y="0"/>
                  </a:moveTo>
                  <a:lnTo>
                    <a:pt x="0" y="62478"/>
                  </a:lnTo>
                  <a:lnTo>
                    <a:pt x="0" y="124776"/>
                  </a:lnTo>
                  <a:lnTo>
                    <a:pt x="1170" y="186171"/>
                  </a:lnTo>
                  <a:lnTo>
                    <a:pt x="7236" y="235056"/>
                  </a:lnTo>
                  <a:lnTo>
                    <a:pt x="9879" y="294089"/>
                  </a:lnTo>
                  <a:lnTo>
                    <a:pt x="15990" y="345221"/>
                  </a:lnTo>
                  <a:lnTo>
                    <a:pt x="20057" y="398692"/>
                  </a:lnTo>
                  <a:lnTo>
                    <a:pt x="20860" y="458126"/>
                  </a:lnTo>
                  <a:lnTo>
                    <a:pt x="21058" y="4948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148228" y="1358176"/>
              <a:ext cx="326384" cy="52643"/>
            </a:xfrm>
            <a:custGeom>
              <a:avLst/>
              <a:gdLst/>
              <a:ahLst/>
              <a:cxnLst/>
              <a:rect l="0" t="0" r="0" b="0"/>
              <a:pathLst>
                <a:path w="326384" h="52643">
                  <a:moveTo>
                    <a:pt x="326383" y="0"/>
                  </a:moveTo>
                  <a:lnTo>
                    <a:pt x="269119" y="8333"/>
                  </a:lnTo>
                  <a:lnTo>
                    <a:pt x="213816" y="15684"/>
                  </a:lnTo>
                  <a:lnTo>
                    <a:pt x="163178" y="19465"/>
                  </a:lnTo>
                  <a:lnTo>
                    <a:pt x="103721" y="26174"/>
                  </a:lnTo>
                  <a:lnTo>
                    <a:pt x="41650" y="4116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474611" y="1558217"/>
              <a:ext cx="21058" cy="242157"/>
            </a:xfrm>
            <a:custGeom>
              <a:avLst/>
              <a:gdLst/>
              <a:ahLst/>
              <a:cxnLst/>
              <a:rect l="0" t="0" r="0" b="0"/>
              <a:pathLst>
                <a:path w="21058" h="242157">
                  <a:moveTo>
                    <a:pt x="0" y="0"/>
                  </a:moveTo>
                  <a:lnTo>
                    <a:pt x="3120" y="42692"/>
                  </a:lnTo>
                  <a:lnTo>
                    <a:pt x="10723" y="104408"/>
                  </a:lnTo>
                  <a:lnTo>
                    <a:pt x="18669" y="166550"/>
                  </a:lnTo>
                  <a:lnTo>
                    <a:pt x="20350" y="206886"/>
                  </a:lnTo>
                  <a:lnTo>
                    <a:pt x="21057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453554" y="137923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617342" y="1504304"/>
              <a:ext cx="183653" cy="282065"/>
            </a:xfrm>
            <a:custGeom>
              <a:avLst/>
              <a:gdLst/>
              <a:ahLst/>
              <a:cxnLst/>
              <a:rect l="0" t="0" r="0" b="0"/>
              <a:pathLst>
                <a:path w="183653" h="282065">
                  <a:moveTo>
                    <a:pt x="15196" y="85499"/>
                  </a:moveTo>
                  <a:lnTo>
                    <a:pt x="29851" y="138526"/>
                  </a:lnTo>
                  <a:lnTo>
                    <a:pt x="43394" y="197142"/>
                  </a:lnTo>
                  <a:lnTo>
                    <a:pt x="52667" y="246610"/>
                  </a:lnTo>
                  <a:lnTo>
                    <a:pt x="55247" y="276817"/>
                  </a:lnTo>
                  <a:lnTo>
                    <a:pt x="53595" y="282064"/>
                  </a:lnTo>
                  <a:lnTo>
                    <a:pt x="50154" y="280883"/>
                  </a:lnTo>
                  <a:lnTo>
                    <a:pt x="45521" y="275417"/>
                  </a:lnTo>
                  <a:lnTo>
                    <a:pt x="22413" y="212415"/>
                  </a:lnTo>
                  <a:lnTo>
                    <a:pt x="8217" y="153029"/>
                  </a:lnTo>
                  <a:lnTo>
                    <a:pt x="0" y="102258"/>
                  </a:lnTo>
                  <a:lnTo>
                    <a:pt x="6519" y="38940"/>
                  </a:lnTo>
                  <a:lnTo>
                    <a:pt x="9412" y="26383"/>
                  </a:lnTo>
                  <a:lnTo>
                    <a:pt x="14849" y="16843"/>
                  </a:lnTo>
                  <a:lnTo>
                    <a:pt x="30250" y="3122"/>
                  </a:lnTo>
                  <a:lnTo>
                    <a:pt x="39270" y="165"/>
                  </a:lnTo>
                  <a:lnTo>
                    <a:pt x="58651" y="0"/>
                  </a:lnTo>
                  <a:lnTo>
                    <a:pt x="89293" y="12073"/>
                  </a:lnTo>
                  <a:lnTo>
                    <a:pt x="107010" y="30248"/>
                  </a:lnTo>
                  <a:lnTo>
                    <a:pt x="137448" y="85633"/>
                  </a:lnTo>
                  <a:lnTo>
                    <a:pt x="164820" y="144494"/>
                  </a:lnTo>
                  <a:lnTo>
                    <a:pt x="179586" y="201181"/>
                  </a:lnTo>
                  <a:lnTo>
                    <a:pt x="183652" y="2539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453554" y="1478377"/>
              <a:ext cx="607534" cy="457873"/>
            </a:xfrm>
            <a:custGeom>
              <a:avLst/>
              <a:gdLst/>
              <a:ahLst/>
              <a:cxnLst/>
              <a:rect l="0" t="0" r="0" b="0"/>
              <a:pathLst>
                <a:path w="607534" h="457873">
                  <a:moveTo>
                    <a:pt x="505368" y="237768"/>
                  </a:moveTo>
                  <a:lnTo>
                    <a:pt x="521009" y="211381"/>
                  </a:lnTo>
                  <a:lnTo>
                    <a:pt x="540212" y="148866"/>
                  </a:lnTo>
                  <a:lnTo>
                    <a:pt x="544876" y="94818"/>
                  </a:lnTo>
                  <a:lnTo>
                    <a:pt x="537481" y="60102"/>
                  </a:lnTo>
                  <a:lnTo>
                    <a:pt x="527050" y="38312"/>
                  </a:lnTo>
                  <a:lnTo>
                    <a:pt x="502434" y="11904"/>
                  </a:lnTo>
                  <a:lnTo>
                    <a:pt x="479887" y="2853"/>
                  </a:lnTo>
                  <a:lnTo>
                    <a:pt x="454269" y="0"/>
                  </a:lnTo>
                  <a:lnTo>
                    <a:pt x="427285" y="2632"/>
                  </a:lnTo>
                  <a:lnTo>
                    <a:pt x="402814" y="13940"/>
                  </a:lnTo>
                  <a:lnTo>
                    <a:pt x="381410" y="31834"/>
                  </a:lnTo>
                  <a:lnTo>
                    <a:pt x="364098" y="55384"/>
                  </a:lnTo>
                  <a:lnTo>
                    <a:pt x="354843" y="84569"/>
                  </a:lnTo>
                  <a:lnTo>
                    <a:pt x="349634" y="133884"/>
                  </a:lnTo>
                  <a:lnTo>
                    <a:pt x="353463" y="197360"/>
                  </a:lnTo>
                  <a:lnTo>
                    <a:pt x="367812" y="235154"/>
                  </a:lnTo>
                  <a:lnTo>
                    <a:pt x="392471" y="262989"/>
                  </a:lnTo>
                  <a:lnTo>
                    <a:pt x="415027" y="272374"/>
                  </a:lnTo>
                  <a:lnTo>
                    <a:pt x="427593" y="274877"/>
                  </a:lnTo>
                  <a:lnTo>
                    <a:pt x="447794" y="271418"/>
                  </a:lnTo>
                  <a:lnTo>
                    <a:pt x="472321" y="256317"/>
                  </a:lnTo>
                  <a:lnTo>
                    <a:pt x="487171" y="241332"/>
                  </a:lnTo>
                  <a:lnTo>
                    <a:pt x="517241" y="185826"/>
                  </a:lnTo>
                  <a:lnTo>
                    <a:pt x="525780" y="128678"/>
                  </a:lnTo>
                  <a:lnTo>
                    <a:pt x="531208" y="103886"/>
                  </a:lnTo>
                  <a:lnTo>
                    <a:pt x="534293" y="99380"/>
                  </a:lnTo>
                  <a:lnTo>
                    <a:pt x="537519" y="99886"/>
                  </a:lnTo>
                  <a:lnTo>
                    <a:pt x="540840" y="103733"/>
                  </a:lnTo>
                  <a:lnTo>
                    <a:pt x="554575" y="145868"/>
                  </a:lnTo>
                  <a:lnTo>
                    <a:pt x="565052" y="196110"/>
                  </a:lnTo>
                  <a:lnTo>
                    <a:pt x="582580" y="257498"/>
                  </a:lnTo>
                  <a:lnTo>
                    <a:pt x="600125" y="311292"/>
                  </a:lnTo>
                  <a:lnTo>
                    <a:pt x="607533" y="346120"/>
                  </a:lnTo>
                  <a:lnTo>
                    <a:pt x="606610" y="386076"/>
                  </a:lnTo>
                  <a:lnTo>
                    <a:pt x="604448" y="399811"/>
                  </a:lnTo>
                  <a:lnTo>
                    <a:pt x="598327" y="410137"/>
                  </a:lnTo>
                  <a:lnTo>
                    <a:pt x="579049" y="424730"/>
                  </a:lnTo>
                  <a:lnTo>
                    <a:pt x="522479" y="443631"/>
                  </a:lnTo>
                  <a:lnTo>
                    <a:pt x="462604" y="455510"/>
                  </a:lnTo>
                  <a:lnTo>
                    <a:pt x="406129" y="457872"/>
                  </a:lnTo>
                  <a:lnTo>
                    <a:pt x="347282" y="455452"/>
                  </a:lnTo>
                  <a:lnTo>
                    <a:pt x="301747" y="450330"/>
                  </a:lnTo>
                  <a:lnTo>
                    <a:pt x="249803" y="442039"/>
                  </a:lnTo>
                  <a:lnTo>
                    <a:pt x="187211" y="435525"/>
                  </a:lnTo>
                  <a:lnTo>
                    <a:pt x="124458" y="428909"/>
                  </a:lnTo>
                  <a:lnTo>
                    <a:pt x="68171" y="428772"/>
                  </a:lnTo>
                  <a:lnTo>
                    <a:pt x="25164" y="435677"/>
                  </a:lnTo>
                  <a:lnTo>
                    <a:pt x="0" y="4378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344251" y="1061011"/>
              <a:ext cx="601765" cy="691274"/>
            </a:xfrm>
            <a:custGeom>
              <a:avLst/>
              <a:gdLst/>
              <a:ahLst/>
              <a:cxnLst/>
              <a:rect l="0" t="0" r="0" b="0"/>
              <a:pathLst>
                <a:path w="601765" h="691274">
                  <a:moveTo>
                    <a:pt x="267438" y="55009"/>
                  </a:moveTo>
                  <a:lnTo>
                    <a:pt x="208821" y="60598"/>
                  </a:lnTo>
                  <a:lnTo>
                    <a:pt x="156987" y="88609"/>
                  </a:lnTo>
                  <a:lnTo>
                    <a:pt x="99501" y="139150"/>
                  </a:lnTo>
                  <a:lnTo>
                    <a:pt x="71009" y="172885"/>
                  </a:lnTo>
                  <a:lnTo>
                    <a:pt x="37866" y="234175"/>
                  </a:lnTo>
                  <a:lnTo>
                    <a:pt x="15487" y="289780"/>
                  </a:lnTo>
                  <a:lnTo>
                    <a:pt x="4443" y="339040"/>
                  </a:lnTo>
                  <a:lnTo>
                    <a:pt x="0" y="396140"/>
                  </a:lnTo>
                  <a:lnTo>
                    <a:pt x="6093" y="448933"/>
                  </a:lnTo>
                  <a:lnTo>
                    <a:pt x="15307" y="499671"/>
                  </a:lnTo>
                  <a:lnTo>
                    <a:pt x="33544" y="559315"/>
                  </a:lnTo>
                  <a:lnTo>
                    <a:pt x="57807" y="599162"/>
                  </a:lnTo>
                  <a:lnTo>
                    <a:pt x="106056" y="651429"/>
                  </a:lnTo>
                  <a:lnTo>
                    <a:pt x="132663" y="667034"/>
                  </a:lnTo>
                  <a:lnTo>
                    <a:pt x="189906" y="682787"/>
                  </a:lnTo>
                  <a:lnTo>
                    <a:pt x="237966" y="691273"/>
                  </a:lnTo>
                  <a:lnTo>
                    <a:pt x="286833" y="684846"/>
                  </a:lnTo>
                  <a:lnTo>
                    <a:pt x="340919" y="668925"/>
                  </a:lnTo>
                  <a:lnTo>
                    <a:pt x="371488" y="657400"/>
                  </a:lnTo>
                  <a:lnTo>
                    <a:pt x="426335" y="619621"/>
                  </a:lnTo>
                  <a:lnTo>
                    <a:pt x="481386" y="576718"/>
                  </a:lnTo>
                  <a:lnTo>
                    <a:pt x="525506" y="528171"/>
                  </a:lnTo>
                  <a:lnTo>
                    <a:pt x="560046" y="465566"/>
                  </a:lnTo>
                  <a:lnTo>
                    <a:pt x="586302" y="402445"/>
                  </a:lnTo>
                  <a:lnTo>
                    <a:pt x="599571" y="355655"/>
                  </a:lnTo>
                  <a:lnTo>
                    <a:pt x="601764" y="299807"/>
                  </a:lnTo>
                  <a:lnTo>
                    <a:pt x="595737" y="244004"/>
                  </a:lnTo>
                  <a:lnTo>
                    <a:pt x="588610" y="193857"/>
                  </a:lnTo>
                  <a:lnTo>
                    <a:pt x="564207" y="139498"/>
                  </a:lnTo>
                  <a:lnTo>
                    <a:pt x="542998" y="97175"/>
                  </a:lnTo>
                  <a:lnTo>
                    <a:pt x="502426" y="48611"/>
                  </a:lnTo>
                  <a:lnTo>
                    <a:pt x="440371" y="9616"/>
                  </a:lnTo>
                  <a:lnTo>
                    <a:pt x="412537" y="520"/>
                  </a:lnTo>
                  <a:lnTo>
                    <a:pt x="363983" y="0"/>
                  </a:lnTo>
                  <a:lnTo>
                    <a:pt x="323730" y="7255"/>
                  </a:lnTo>
                  <a:lnTo>
                    <a:pt x="266295" y="41708"/>
                  </a:lnTo>
                  <a:lnTo>
                    <a:pt x="233504" y="70363"/>
                  </a:lnTo>
                  <a:lnTo>
                    <a:pt x="192671" y="126793"/>
                  </a:lnTo>
                  <a:lnTo>
                    <a:pt x="183210" y="1497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940507" y="1526632"/>
              <a:ext cx="182714" cy="254928"/>
            </a:xfrm>
            <a:custGeom>
              <a:avLst/>
              <a:gdLst/>
              <a:ahLst/>
              <a:cxnLst/>
              <a:rect l="0" t="0" r="0" b="0"/>
              <a:pathLst>
                <a:path w="182714" h="254928">
                  <a:moveTo>
                    <a:pt x="18622" y="10528"/>
                  </a:moveTo>
                  <a:lnTo>
                    <a:pt x="1834" y="65573"/>
                  </a:lnTo>
                  <a:lnTo>
                    <a:pt x="0" y="102357"/>
                  </a:lnTo>
                  <a:lnTo>
                    <a:pt x="12386" y="157542"/>
                  </a:lnTo>
                  <a:lnTo>
                    <a:pt x="32373" y="218852"/>
                  </a:lnTo>
                  <a:lnTo>
                    <a:pt x="38318" y="230129"/>
                  </a:lnTo>
                  <a:lnTo>
                    <a:pt x="54282" y="245779"/>
                  </a:lnTo>
                  <a:lnTo>
                    <a:pt x="63452" y="251590"/>
                  </a:lnTo>
                  <a:lnTo>
                    <a:pt x="86120" y="254927"/>
                  </a:lnTo>
                  <a:lnTo>
                    <a:pt x="110622" y="251341"/>
                  </a:lnTo>
                  <a:lnTo>
                    <a:pt x="133211" y="241949"/>
                  </a:lnTo>
                  <a:lnTo>
                    <a:pt x="151829" y="223736"/>
                  </a:lnTo>
                  <a:lnTo>
                    <a:pt x="166733" y="198874"/>
                  </a:lnTo>
                  <a:lnTo>
                    <a:pt x="182713" y="138373"/>
                  </a:lnTo>
                  <a:lnTo>
                    <a:pt x="180627" y="75426"/>
                  </a:lnTo>
                  <a:lnTo>
                    <a:pt x="168950" y="25817"/>
                  </a:lnTo>
                  <a:lnTo>
                    <a:pt x="15549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243399" y="1210777"/>
              <a:ext cx="94757" cy="515897"/>
            </a:xfrm>
            <a:custGeom>
              <a:avLst/>
              <a:gdLst/>
              <a:ahLst/>
              <a:cxnLst/>
              <a:rect l="0" t="0" r="0" b="0"/>
              <a:pathLst>
                <a:path w="94757" h="515897">
                  <a:moveTo>
                    <a:pt x="0" y="0"/>
                  </a:moveTo>
                  <a:lnTo>
                    <a:pt x="3119" y="59358"/>
                  </a:lnTo>
                  <a:lnTo>
                    <a:pt x="8332" y="106105"/>
                  </a:lnTo>
                  <a:lnTo>
                    <a:pt x="12997" y="162460"/>
                  </a:lnTo>
                  <a:lnTo>
                    <a:pt x="25054" y="223423"/>
                  </a:lnTo>
                  <a:lnTo>
                    <a:pt x="31465" y="280526"/>
                  </a:lnTo>
                  <a:lnTo>
                    <a:pt x="42783" y="333746"/>
                  </a:lnTo>
                  <a:lnTo>
                    <a:pt x="59749" y="396373"/>
                  </a:lnTo>
                  <a:lnTo>
                    <a:pt x="82810" y="457826"/>
                  </a:lnTo>
                  <a:lnTo>
                    <a:pt x="94756" y="5158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990715" y="1347792"/>
              <a:ext cx="494840" cy="73556"/>
            </a:xfrm>
            <a:custGeom>
              <a:avLst/>
              <a:gdLst/>
              <a:ahLst/>
              <a:cxnLst/>
              <a:rect l="0" t="0" r="0" b="0"/>
              <a:pathLst>
                <a:path w="494840" h="73556">
                  <a:moveTo>
                    <a:pt x="494839" y="73555"/>
                  </a:moveTo>
                  <a:lnTo>
                    <a:pt x="433729" y="55596"/>
                  </a:lnTo>
                  <a:lnTo>
                    <a:pt x="379297" y="38406"/>
                  </a:lnTo>
                  <a:lnTo>
                    <a:pt x="318086" y="20905"/>
                  </a:lnTo>
                  <a:lnTo>
                    <a:pt x="255101" y="10599"/>
                  </a:lnTo>
                  <a:lnTo>
                    <a:pt x="199826" y="2324"/>
                  </a:lnTo>
                  <a:lnTo>
                    <a:pt x="143847" y="343"/>
                  </a:lnTo>
                  <a:lnTo>
                    <a:pt x="90584" y="0"/>
                  </a:lnTo>
                  <a:lnTo>
                    <a:pt x="30025" y="1054"/>
                  </a:lnTo>
                  <a:lnTo>
                    <a:pt x="0" y="10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416092" y="1499985"/>
              <a:ext cx="195805" cy="282396"/>
            </a:xfrm>
            <a:custGeom>
              <a:avLst/>
              <a:gdLst/>
              <a:ahLst/>
              <a:cxnLst/>
              <a:rect l="0" t="0" r="0" b="0"/>
              <a:pathLst>
                <a:path w="195805" h="282396">
                  <a:moveTo>
                    <a:pt x="132633" y="5590"/>
                  </a:moveTo>
                  <a:lnTo>
                    <a:pt x="115865" y="0"/>
                  </a:lnTo>
                  <a:lnTo>
                    <a:pt x="83081" y="2114"/>
                  </a:lnTo>
                  <a:lnTo>
                    <a:pt x="63427" y="10284"/>
                  </a:lnTo>
                  <a:lnTo>
                    <a:pt x="54910" y="15738"/>
                  </a:lnTo>
                  <a:lnTo>
                    <a:pt x="10064" y="78717"/>
                  </a:lnTo>
                  <a:lnTo>
                    <a:pt x="0" y="121883"/>
                  </a:lnTo>
                  <a:lnTo>
                    <a:pt x="2608" y="166129"/>
                  </a:lnTo>
                  <a:lnTo>
                    <a:pt x="16378" y="203286"/>
                  </a:lnTo>
                  <a:lnTo>
                    <a:pt x="50397" y="246112"/>
                  </a:lnTo>
                  <a:lnTo>
                    <a:pt x="81751" y="269618"/>
                  </a:lnTo>
                  <a:lnTo>
                    <a:pt x="106899" y="280083"/>
                  </a:lnTo>
                  <a:lnTo>
                    <a:pt x="133674" y="282395"/>
                  </a:lnTo>
                  <a:lnTo>
                    <a:pt x="168816" y="277119"/>
                  </a:lnTo>
                  <a:lnTo>
                    <a:pt x="195804" y="2688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635712" y="1600331"/>
              <a:ext cx="243293" cy="249189"/>
            </a:xfrm>
            <a:custGeom>
              <a:avLst/>
              <a:gdLst/>
              <a:ahLst/>
              <a:cxnLst/>
              <a:rect l="0" t="0" r="0" b="0"/>
              <a:pathLst>
                <a:path w="243293" h="249189">
                  <a:moveTo>
                    <a:pt x="134111" y="0"/>
                  </a:moveTo>
                  <a:lnTo>
                    <a:pt x="94424" y="2340"/>
                  </a:lnTo>
                  <a:lnTo>
                    <a:pt x="72018" y="11179"/>
                  </a:lnTo>
                  <a:lnTo>
                    <a:pt x="45263" y="34898"/>
                  </a:lnTo>
                  <a:lnTo>
                    <a:pt x="16433" y="75524"/>
                  </a:lnTo>
                  <a:lnTo>
                    <a:pt x="3447" y="113884"/>
                  </a:lnTo>
                  <a:lnTo>
                    <a:pt x="0" y="141082"/>
                  </a:lnTo>
                  <a:lnTo>
                    <a:pt x="9237" y="182702"/>
                  </a:lnTo>
                  <a:lnTo>
                    <a:pt x="32380" y="219081"/>
                  </a:lnTo>
                  <a:lnTo>
                    <a:pt x="51463" y="235020"/>
                  </a:lnTo>
                  <a:lnTo>
                    <a:pt x="72813" y="244833"/>
                  </a:lnTo>
                  <a:lnTo>
                    <a:pt x="112310" y="249188"/>
                  </a:lnTo>
                  <a:lnTo>
                    <a:pt x="143919" y="246061"/>
                  </a:lnTo>
                  <a:lnTo>
                    <a:pt x="171226" y="234533"/>
                  </a:lnTo>
                  <a:lnTo>
                    <a:pt x="203210" y="208312"/>
                  </a:lnTo>
                  <a:lnTo>
                    <a:pt x="218634" y="187340"/>
                  </a:lnTo>
                  <a:lnTo>
                    <a:pt x="242020" y="127673"/>
                  </a:lnTo>
                  <a:lnTo>
                    <a:pt x="243292" y="105877"/>
                  </a:lnTo>
                  <a:lnTo>
                    <a:pt x="234577" y="63288"/>
                  </a:lnTo>
                  <a:lnTo>
                    <a:pt x="219381" y="37210"/>
                  </a:lnTo>
                  <a:lnTo>
                    <a:pt x="186754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959337" y="1489232"/>
              <a:ext cx="589597" cy="312582"/>
            </a:xfrm>
            <a:custGeom>
              <a:avLst/>
              <a:gdLst/>
              <a:ahLst/>
              <a:cxnLst/>
              <a:rect l="0" t="0" r="0" b="0"/>
              <a:pathLst>
                <a:path w="589597" h="312582">
                  <a:moveTo>
                    <a:pt x="0" y="216384"/>
                  </a:moveTo>
                  <a:lnTo>
                    <a:pt x="5589" y="275001"/>
                  </a:lnTo>
                  <a:lnTo>
                    <a:pt x="14654" y="309791"/>
                  </a:lnTo>
                  <a:lnTo>
                    <a:pt x="16788" y="312581"/>
                  </a:lnTo>
                  <a:lnTo>
                    <a:pt x="18211" y="309761"/>
                  </a:lnTo>
                  <a:lnTo>
                    <a:pt x="18622" y="294150"/>
                  </a:lnTo>
                  <a:lnTo>
                    <a:pt x="11825" y="232619"/>
                  </a:lnTo>
                  <a:lnTo>
                    <a:pt x="11954" y="171455"/>
                  </a:lnTo>
                  <a:lnTo>
                    <a:pt x="16231" y="146112"/>
                  </a:lnTo>
                  <a:lnTo>
                    <a:pt x="21349" y="139121"/>
                  </a:lnTo>
                  <a:lnTo>
                    <a:pt x="28270" y="135629"/>
                  </a:lnTo>
                  <a:lnTo>
                    <a:pt x="36394" y="134472"/>
                  </a:lnTo>
                  <a:lnTo>
                    <a:pt x="51660" y="139424"/>
                  </a:lnTo>
                  <a:lnTo>
                    <a:pt x="86113" y="167257"/>
                  </a:lnTo>
                  <a:lnTo>
                    <a:pt x="125666" y="228300"/>
                  </a:lnTo>
                  <a:lnTo>
                    <a:pt x="154284" y="277749"/>
                  </a:lnTo>
                  <a:lnTo>
                    <a:pt x="159008" y="280691"/>
                  </a:lnTo>
                  <a:lnTo>
                    <a:pt x="162157" y="277973"/>
                  </a:lnTo>
                  <a:lnTo>
                    <a:pt x="165656" y="261304"/>
                  </a:lnTo>
                  <a:lnTo>
                    <a:pt x="167903" y="206063"/>
                  </a:lnTo>
                  <a:lnTo>
                    <a:pt x="170550" y="180212"/>
                  </a:lnTo>
                  <a:lnTo>
                    <a:pt x="192142" y="131321"/>
                  </a:lnTo>
                  <a:lnTo>
                    <a:pt x="205889" y="116967"/>
                  </a:lnTo>
                  <a:lnTo>
                    <a:pt x="214469" y="111502"/>
                  </a:lnTo>
                  <a:lnTo>
                    <a:pt x="223698" y="110198"/>
                  </a:lnTo>
                  <a:lnTo>
                    <a:pt x="243310" y="114988"/>
                  </a:lnTo>
                  <a:lnTo>
                    <a:pt x="274083" y="136428"/>
                  </a:lnTo>
                  <a:lnTo>
                    <a:pt x="307517" y="190755"/>
                  </a:lnTo>
                  <a:lnTo>
                    <a:pt x="336651" y="247760"/>
                  </a:lnTo>
                  <a:lnTo>
                    <a:pt x="348495" y="275952"/>
                  </a:lnTo>
                  <a:lnTo>
                    <a:pt x="355162" y="308773"/>
                  </a:lnTo>
                  <a:lnTo>
                    <a:pt x="356097" y="307223"/>
                  </a:lnTo>
                  <a:lnTo>
                    <a:pt x="369256" y="248896"/>
                  </a:lnTo>
                  <a:lnTo>
                    <a:pt x="377023" y="228494"/>
                  </a:lnTo>
                  <a:lnTo>
                    <a:pt x="395720" y="203855"/>
                  </a:lnTo>
                  <a:lnTo>
                    <a:pt x="424136" y="182906"/>
                  </a:lnTo>
                  <a:lnTo>
                    <a:pt x="475067" y="164754"/>
                  </a:lnTo>
                  <a:lnTo>
                    <a:pt x="530188" y="144314"/>
                  </a:lnTo>
                  <a:lnTo>
                    <a:pt x="560945" y="118991"/>
                  </a:lnTo>
                  <a:lnTo>
                    <a:pt x="579287" y="83672"/>
                  </a:lnTo>
                  <a:lnTo>
                    <a:pt x="578774" y="57185"/>
                  </a:lnTo>
                  <a:lnTo>
                    <a:pt x="569578" y="32155"/>
                  </a:lnTo>
                  <a:lnTo>
                    <a:pt x="553793" y="13232"/>
                  </a:lnTo>
                  <a:lnTo>
                    <a:pt x="531960" y="3262"/>
                  </a:lnTo>
                  <a:lnTo>
                    <a:pt x="505487" y="0"/>
                  </a:lnTo>
                  <a:lnTo>
                    <a:pt x="474225" y="2450"/>
                  </a:lnTo>
                  <a:lnTo>
                    <a:pt x="450192" y="13678"/>
                  </a:lnTo>
                  <a:lnTo>
                    <a:pt x="431711" y="31536"/>
                  </a:lnTo>
                  <a:lnTo>
                    <a:pt x="415700" y="55071"/>
                  </a:lnTo>
                  <a:lnTo>
                    <a:pt x="404710" y="100217"/>
                  </a:lnTo>
                  <a:lnTo>
                    <a:pt x="402167" y="158299"/>
                  </a:lnTo>
                  <a:lnTo>
                    <a:pt x="414857" y="215668"/>
                  </a:lnTo>
                  <a:lnTo>
                    <a:pt x="430456" y="247757"/>
                  </a:lnTo>
                  <a:lnTo>
                    <a:pt x="455485" y="273903"/>
                  </a:lnTo>
                  <a:lnTo>
                    <a:pt x="485128" y="296468"/>
                  </a:lnTo>
                  <a:lnTo>
                    <a:pt x="508850" y="304619"/>
                  </a:lnTo>
                  <a:lnTo>
                    <a:pt x="533821" y="307072"/>
                  </a:lnTo>
                  <a:lnTo>
                    <a:pt x="589596" y="30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683715" y="1480605"/>
              <a:ext cx="279164" cy="369408"/>
            </a:xfrm>
            <a:custGeom>
              <a:avLst/>
              <a:gdLst/>
              <a:ahLst/>
              <a:cxnLst/>
              <a:rect l="0" t="0" r="0" b="0"/>
              <a:pathLst>
                <a:path w="279164" h="369408">
                  <a:moveTo>
                    <a:pt x="181073" y="24970"/>
                  </a:moveTo>
                  <a:lnTo>
                    <a:pt x="163092" y="9329"/>
                  </a:lnTo>
                  <a:lnTo>
                    <a:pt x="146175" y="1250"/>
                  </a:lnTo>
                  <a:lnTo>
                    <a:pt x="126958" y="0"/>
                  </a:lnTo>
                  <a:lnTo>
                    <a:pt x="86025" y="8729"/>
                  </a:lnTo>
                  <a:lnTo>
                    <a:pt x="60234" y="23927"/>
                  </a:lnTo>
                  <a:lnTo>
                    <a:pt x="23408" y="60000"/>
                  </a:lnTo>
                  <a:lnTo>
                    <a:pt x="5286" y="89161"/>
                  </a:lnTo>
                  <a:lnTo>
                    <a:pt x="710" y="99350"/>
                  </a:lnTo>
                  <a:lnTo>
                    <a:pt x="0" y="108481"/>
                  </a:lnTo>
                  <a:lnTo>
                    <a:pt x="5449" y="124867"/>
                  </a:lnTo>
                  <a:lnTo>
                    <a:pt x="12517" y="130172"/>
                  </a:lnTo>
                  <a:lnTo>
                    <a:pt x="32850" y="136067"/>
                  </a:lnTo>
                  <a:lnTo>
                    <a:pt x="92446" y="131829"/>
                  </a:lnTo>
                  <a:lnTo>
                    <a:pt x="152128" y="130566"/>
                  </a:lnTo>
                  <a:lnTo>
                    <a:pt x="177567" y="136632"/>
                  </a:lnTo>
                  <a:lnTo>
                    <a:pt x="208500" y="153201"/>
                  </a:lnTo>
                  <a:lnTo>
                    <a:pt x="247205" y="187825"/>
                  </a:lnTo>
                  <a:lnTo>
                    <a:pt x="272602" y="225985"/>
                  </a:lnTo>
                  <a:lnTo>
                    <a:pt x="277187" y="236189"/>
                  </a:lnTo>
                  <a:lnTo>
                    <a:pt x="279163" y="256885"/>
                  </a:lnTo>
                  <a:lnTo>
                    <a:pt x="274971" y="277782"/>
                  </a:lnTo>
                  <a:lnTo>
                    <a:pt x="265309" y="298768"/>
                  </a:lnTo>
                  <a:lnTo>
                    <a:pt x="241126" y="324724"/>
                  </a:lnTo>
                  <a:lnTo>
                    <a:pt x="200344" y="353285"/>
                  </a:lnTo>
                  <a:lnTo>
                    <a:pt x="161956" y="366224"/>
                  </a:lnTo>
                  <a:lnTo>
                    <a:pt x="120946" y="369407"/>
                  </a:lnTo>
                  <a:lnTo>
                    <a:pt x="65259" y="3618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589803" y="2042529"/>
              <a:ext cx="6106529" cy="273741"/>
            </a:xfrm>
            <a:custGeom>
              <a:avLst/>
              <a:gdLst/>
              <a:ahLst/>
              <a:cxnLst/>
              <a:rect l="0" t="0" r="0" b="0"/>
              <a:pathLst>
                <a:path w="6106529" h="273741">
                  <a:moveTo>
                    <a:pt x="6106528" y="189512"/>
                  </a:moveTo>
                  <a:lnTo>
                    <a:pt x="6062161" y="189512"/>
                  </a:lnTo>
                  <a:lnTo>
                    <a:pt x="6003435" y="188342"/>
                  </a:lnTo>
                  <a:lnTo>
                    <a:pt x="5954840" y="182276"/>
                  </a:lnTo>
                  <a:lnTo>
                    <a:pt x="5896498" y="179634"/>
                  </a:lnTo>
                  <a:lnTo>
                    <a:pt x="5839914" y="179112"/>
                  </a:lnTo>
                  <a:lnTo>
                    <a:pt x="5782505" y="179009"/>
                  </a:lnTo>
                  <a:lnTo>
                    <a:pt x="5719174" y="175869"/>
                  </a:lnTo>
                  <a:lnTo>
                    <a:pt x="5672392" y="170652"/>
                  </a:lnTo>
                  <a:lnTo>
                    <a:pt x="5618367" y="169106"/>
                  </a:lnTo>
                  <a:lnTo>
                    <a:pt x="5561025" y="165528"/>
                  </a:lnTo>
                  <a:lnTo>
                    <a:pt x="5503870" y="160179"/>
                  </a:lnTo>
                  <a:lnTo>
                    <a:pt x="5445602" y="158594"/>
                  </a:lnTo>
                  <a:lnTo>
                    <a:pt x="5388173" y="155005"/>
                  </a:lnTo>
                  <a:lnTo>
                    <a:pt x="5346232" y="149609"/>
                  </a:lnTo>
                  <a:lnTo>
                    <a:pt x="5300295" y="143311"/>
                  </a:lnTo>
                  <a:lnTo>
                    <a:pt x="5255703" y="139733"/>
                  </a:lnTo>
                  <a:lnTo>
                    <a:pt x="5211318" y="136972"/>
                  </a:lnTo>
                  <a:lnTo>
                    <a:pt x="5164295" y="131846"/>
                  </a:lnTo>
                  <a:lnTo>
                    <a:pt x="5119220" y="125668"/>
                  </a:lnTo>
                  <a:lnTo>
                    <a:pt x="5074619" y="120193"/>
                  </a:lnTo>
                  <a:lnTo>
                    <a:pt x="5027501" y="117760"/>
                  </a:lnTo>
                  <a:lnTo>
                    <a:pt x="4979263" y="113558"/>
                  </a:lnTo>
                  <a:lnTo>
                    <a:pt x="4929358" y="107792"/>
                  </a:lnTo>
                  <a:lnTo>
                    <a:pt x="4875982" y="101329"/>
                  </a:lnTo>
                  <a:lnTo>
                    <a:pt x="4824184" y="97677"/>
                  </a:lnTo>
                  <a:lnTo>
                    <a:pt x="4772697" y="94884"/>
                  </a:lnTo>
                  <a:lnTo>
                    <a:pt x="4718617" y="89744"/>
                  </a:lnTo>
                  <a:lnTo>
                    <a:pt x="4666506" y="86679"/>
                  </a:lnTo>
                  <a:lnTo>
                    <a:pt x="4613710" y="84147"/>
                  </a:lnTo>
                  <a:lnTo>
                    <a:pt x="4555150" y="79122"/>
                  </a:lnTo>
                  <a:lnTo>
                    <a:pt x="4497148" y="72989"/>
                  </a:lnTo>
                  <a:lnTo>
                    <a:pt x="4440174" y="67534"/>
                  </a:lnTo>
                  <a:lnTo>
                    <a:pt x="4383657" y="65110"/>
                  </a:lnTo>
                  <a:lnTo>
                    <a:pt x="4324223" y="60913"/>
                  </a:lnTo>
                  <a:lnTo>
                    <a:pt x="4262713" y="56318"/>
                  </a:lnTo>
                  <a:lnTo>
                    <a:pt x="4200280" y="54275"/>
                  </a:lnTo>
                  <a:lnTo>
                    <a:pt x="4140556" y="50248"/>
                  </a:lnTo>
                  <a:lnTo>
                    <a:pt x="4081647" y="45729"/>
                  </a:lnTo>
                  <a:lnTo>
                    <a:pt x="4020370" y="43720"/>
                  </a:lnTo>
                  <a:lnTo>
                    <a:pt x="3958041" y="42827"/>
                  </a:lnTo>
                  <a:lnTo>
                    <a:pt x="3895245" y="41261"/>
                  </a:lnTo>
                  <a:lnTo>
                    <a:pt x="3832240" y="36665"/>
                  </a:lnTo>
                  <a:lnTo>
                    <a:pt x="3799529" y="34971"/>
                  </a:lnTo>
                  <a:lnTo>
                    <a:pt x="3766023" y="33842"/>
                  </a:lnTo>
                  <a:lnTo>
                    <a:pt x="3731988" y="33090"/>
                  </a:lnTo>
                  <a:lnTo>
                    <a:pt x="3698769" y="31418"/>
                  </a:lnTo>
                  <a:lnTo>
                    <a:pt x="3666094" y="29134"/>
                  </a:lnTo>
                  <a:lnTo>
                    <a:pt x="3633783" y="26441"/>
                  </a:lnTo>
                  <a:lnTo>
                    <a:pt x="3600543" y="24646"/>
                  </a:lnTo>
                  <a:lnTo>
                    <a:pt x="3566686" y="23450"/>
                  </a:lnTo>
                  <a:lnTo>
                    <a:pt x="3532416" y="22652"/>
                  </a:lnTo>
                  <a:lnTo>
                    <a:pt x="3497870" y="22120"/>
                  </a:lnTo>
                  <a:lnTo>
                    <a:pt x="3463142" y="21765"/>
                  </a:lnTo>
                  <a:lnTo>
                    <a:pt x="3428292" y="21529"/>
                  </a:lnTo>
                  <a:lnTo>
                    <a:pt x="3393359" y="20202"/>
                  </a:lnTo>
                  <a:lnTo>
                    <a:pt x="3358373" y="18147"/>
                  </a:lnTo>
                  <a:lnTo>
                    <a:pt x="3323350" y="15607"/>
                  </a:lnTo>
                  <a:lnTo>
                    <a:pt x="3288303" y="13914"/>
                  </a:lnTo>
                  <a:lnTo>
                    <a:pt x="3253241" y="12785"/>
                  </a:lnTo>
                  <a:lnTo>
                    <a:pt x="3218168" y="12033"/>
                  </a:lnTo>
                  <a:lnTo>
                    <a:pt x="3183087" y="11531"/>
                  </a:lnTo>
                  <a:lnTo>
                    <a:pt x="3148001" y="11196"/>
                  </a:lnTo>
                  <a:lnTo>
                    <a:pt x="3112913" y="10973"/>
                  </a:lnTo>
                  <a:lnTo>
                    <a:pt x="3076652" y="10825"/>
                  </a:lnTo>
                  <a:lnTo>
                    <a:pt x="3039610" y="10726"/>
                  </a:lnTo>
                  <a:lnTo>
                    <a:pt x="3002048" y="10660"/>
                  </a:lnTo>
                  <a:lnTo>
                    <a:pt x="2965307" y="10616"/>
                  </a:lnTo>
                  <a:lnTo>
                    <a:pt x="2929116" y="10586"/>
                  </a:lnTo>
                  <a:lnTo>
                    <a:pt x="2893289" y="10567"/>
                  </a:lnTo>
                  <a:lnTo>
                    <a:pt x="2856537" y="10554"/>
                  </a:lnTo>
                  <a:lnTo>
                    <a:pt x="2819167" y="10545"/>
                  </a:lnTo>
                  <a:lnTo>
                    <a:pt x="2781386" y="10539"/>
                  </a:lnTo>
                  <a:lnTo>
                    <a:pt x="2743330" y="9365"/>
                  </a:lnTo>
                  <a:lnTo>
                    <a:pt x="2705092" y="7413"/>
                  </a:lnTo>
                  <a:lnTo>
                    <a:pt x="2666731" y="4942"/>
                  </a:lnTo>
                  <a:lnTo>
                    <a:pt x="2627119" y="3294"/>
                  </a:lnTo>
                  <a:lnTo>
                    <a:pt x="2586674" y="2196"/>
                  </a:lnTo>
                  <a:lnTo>
                    <a:pt x="2545672" y="1464"/>
                  </a:lnTo>
                  <a:lnTo>
                    <a:pt x="2505469" y="975"/>
                  </a:lnTo>
                  <a:lnTo>
                    <a:pt x="2465799" y="650"/>
                  </a:lnTo>
                  <a:lnTo>
                    <a:pt x="2426484" y="433"/>
                  </a:lnTo>
                  <a:lnTo>
                    <a:pt x="2386236" y="288"/>
                  </a:lnTo>
                  <a:lnTo>
                    <a:pt x="2345366" y="192"/>
                  </a:lnTo>
                  <a:lnTo>
                    <a:pt x="2304082" y="128"/>
                  </a:lnTo>
                  <a:lnTo>
                    <a:pt x="2262521" y="85"/>
                  </a:lnTo>
                  <a:lnTo>
                    <a:pt x="2220775" y="56"/>
                  </a:lnTo>
                  <a:lnTo>
                    <a:pt x="2178907" y="37"/>
                  </a:lnTo>
                  <a:lnTo>
                    <a:pt x="2135787" y="25"/>
                  </a:lnTo>
                  <a:lnTo>
                    <a:pt x="2091833" y="16"/>
                  </a:lnTo>
                  <a:lnTo>
                    <a:pt x="2047322" y="10"/>
                  </a:lnTo>
                  <a:lnTo>
                    <a:pt x="2003610" y="6"/>
                  </a:lnTo>
                  <a:lnTo>
                    <a:pt x="1960431" y="4"/>
                  </a:lnTo>
                  <a:lnTo>
                    <a:pt x="1917607" y="2"/>
                  </a:lnTo>
                  <a:lnTo>
                    <a:pt x="1872680" y="1"/>
                  </a:lnTo>
                  <a:lnTo>
                    <a:pt x="1826350" y="1"/>
                  </a:lnTo>
                  <a:lnTo>
                    <a:pt x="1779087" y="0"/>
                  </a:lnTo>
                  <a:lnTo>
                    <a:pt x="1732370" y="1170"/>
                  </a:lnTo>
                  <a:lnTo>
                    <a:pt x="1686017" y="3119"/>
                  </a:lnTo>
                  <a:lnTo>
                    <a:pt x="1639908" y="5589"/>
                  </a:lnTo>
                  <a:lnTo>
                    <a:pt x="1593960" y="7235"/>
                  </a:lnTo>
                  <a:lnTo>
                    <a:pt x="1548121" y="8333"/>
                  </a:lnTo>
                  <a:lnTo>
                    <a:pt x="1502353" y="9064"/>
                  </a:lnTo>
                  <a:lnTo>
                    <a:pt x="1455464" y="11892"/>
                  </a:lnTo>
                  <a:lnTo>
                    <a:pt x="1407827" y="16116"/>
                  </a:lnTo>
                  <a:lnTo>
                    <a:pt x="1359691" y="21272"/>
                  </a:lnTo>
                  <a:lnTo>
                    <a:pt x="1311223" y="25880"/>
                  </a:lnTo>
                  <a:lnTo>
                    <a:pt x="1262533" y="30121"/>
                  </a:lnTo>
                  <a:lnTo>
                    <a:pt x="1213696" y="34118"/>
                  </a:lnTo>
                  <a:lnTo>
                    <a:pt x="1163590" y="39123"/>
                  </a:lnTo>
                  <a:lnTo>
                    <a:pt x="1112638" y="44799"/>
                  </a:lnTo>
                  <a:lnTo>
                    <a:pt x="1061123" y="50923"/>
                  </a:lnTo>
                  <a:lnTo>
                    <a:pt x="1009232" y="56175"/>
                  </a:lnTo>
                  <a:lnTo>
                    <a:pt x="957091" y="60846"/>
                  </a:lnTo>
                  <a:lnTo>
                    <a:pt x="904782" y="65130"/>
                  </a:lnTo>
                  <a:lnTo>
                    <a:pt x="853532" y="71496"/>
                  </a:lnTo>
                  <a:lnTo>
                    <a:pt x="802988" y="79249"/>
                  </a:lnTo>
                  <a:lnTo>
                    <a:pt x="752914" y="87927"/>
                  </a:lnTo>
                  <a:lnTo>
                    <a:pt x="701984" y="97222"/>
                  </a:lnTo>
                  <a:lnTo>
                    <a:pt x="650483" y="106929"/>
                  </a:lnTo>
                  <a:lnTo>
                    <a:pt x="598602" y="116909"/>
                  </a:lnTo>
                  <a:lnTo>
                    <a:pt x="546467" y="127072"/>
                  </a:lnTo>
                  <a:lnTo>
                    <a:pt x="494163" y="137357"/>
                  </a:lnTo>
                  <a:lnTo>
                    <a:pt x="441746" y="147723"/>
                  </a:lnTo>
                  <a:lnTo>
                    <a:pt x="390423" y="160483"/>
                  </a:lnTo>
                  <a:lnTo>
                    <a:pt x="339831" y="174838"/>
                  </a:lnTo>
                  <a:lnTo>
                    <a:pt x="289725" y="190258"/>
                  </a:lnTo>
                  <a:lnTo>
                    <a:pt x="235264" y="206387"/>
                  </a:lnTo>
                  <a:lnTo>
                    <a:pt x="177899" y="222989"/>
                  </a:lnTo>
                  <a:lnTo>
                    <a:pt x="118599" y="239906"/>
                  </a:lnTo>
                  <a:lnTo>
                    <a:pt x="79066" y="251184"/>
                  </a:lnTo>
                  <a:lnTo>
                    <a:pt x="52711" y="258703"/>
                  </a:lnTo>
                  <a:lnTo>
                    <a:pt x="0" y="2737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1284476" y="1537160"/>
            <a:ext cx="1495048" cy="955343"/>
            <a:chOff x="1284476" y="1537160"/>
            <a:chExt cx="1495048" cy="955343"/>
          </a:xfrm>
        </p:grpSpPr>
        <p:sp>
          <p:nvSpPr>
            <p:cNvPr id="2" name="Freeform 1"/>
            <p:cNvSpPr/>
            <p:nvPr/>
          </p:nvSpPr>
          <p:spPr>
            <a:xfrm>
              <a:off x="1284476" y="1537160"/>
              <a:ext cx="84229" cy="947566"/>
            </a:xfrm>
            <a:custGeom>
              <a:avLst/>
              <a:gdLst/>
              <a:ahLst/>
              <a:cxnLst/>
              <a:rect l="0" t="0" r="0" b="0"/>
              <a:pathLst>
                <a:path w="84229" h="947566">
                  <a:moveTo>
                    <a:pt x="84228" y="0"/>
                  </a:moveTo>
                  <a:lnTo>
                    <a:pt x="66270" y="53875"/>
                  </a:lnTo>
                  <a:lnTo>
                    <a:pt x="55681" y="101239"/>
                  </a:lnTo>
                  <a:lnTo>
                    <a:pt x="53243" y="160638"/>
                  </a:lnTo>
                  <a:lnTo>
                    <a:pt x="47231" y="208903"/>
                  </a:lnTo>
                  <a:lnTo>
                    <a:pt x="43630" y="260249"/>
                  </a:lnTo>
                  <a:lnTo>
                    <a:pt x="36974" y="323686"/>
                  </a:lnTo>
                  <a:lnTo>
                    <a:pt x="33182" y="377577"/>
                  </a:lnTo>
                  <a:lnTo>
                    <a:pt x="32059" y="439948"/>
                  </a:lnTo>
                  <a:lnTo>
                    <a:pt x="26137" y="487934"/>
                  </a:lnTo>
                  <a:lnTo>
                    <a:pt x="22562" y="541147"/>
                  </a:lnTo>
                  <a:lnTo>
                    <a:pt x="21726" y="584051"/>
                  </a:lnTo>
                  <a:lnTo>
                    <a:pt x="21354" y="630415"/>
                  </a:lnTo>
                  <a:lnTo>
                    <a:pt x="21189" y="678318"/>
                  </a:lnTo>
                  <a:lnTo>
                    <a:pt x="15507" y="728968"/>
                  </a:lnTo>
                  <a:lnTo>
                    <a:pt x="12004" y="777381"/>
                  </a:lnTo>
                  <a:lnTo>
                    <a:pt x="10966" y="828770"/>
                  </a:lnTo>
                  <a:lnTo>
                    <a:pt x="3379" y="890131"/>
                  </a:lnTo>
                  <a:lnTo>
                    <a:pt x="0" y="9475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295005" y="1985973"/>
              <a:ext cx="220912" cy="506530"/>
            </a:xfrm>
            <a:custGeom>
              <a:avLst/>
              <a:gdLst/>
              <a:ahLst/>
              <a:cxnLst/>
              <a:rect l="0" t="0" r="0" b="0"/>
              <a:pathLst>
                <a:path w="220912" h="506530">
                  <a:moveTo>
                    <a:pt x="42114" y="24970"/>
                  </a:moveTo>
                  <a:lnTo>
                    <a:pt x="60094" y="9329"/>
                  </a:lnTo>
                  <a:lnTo>
                    <a:pt x="77011" y="1251"/>
                  </a:lnTo>
                  <a:lnTo>
                    <a:pt x="96228" y="0"/>
                  </a:lnTo>
                  <a:lnTo>
                    <a:pt x="115298" y="4513"/>
                  </a:lnTo>
                  <a:lnTo>
                    <a:pt x="131572" y="14318"/>
                  </a:lnTo>
                  <a:lnTo>
                    <a:pt x="175318" y="67997"/>
                  </a:lnTo>
                  <a:lnTo>
                    <a:pt x="199096" y="122966"/>
                  </a:lnTo>
                  <a:lnTo>
                    <a:pt x="216294" y="183107"/>
                  </a:lnTo>
                  <a:lnTo>
                    <a:pt x="220149" y="236274"/>
                  </a:lnTo>
                  <a:lnTo>
                    <a:pt x="220911" y="291836"/>
                  </a:lnTo>
                  <a:lnTo>
                    <a:pt x="212656" y="346702"/>
                  </a:lnTo>
                  <a:lnTo>
                    <a:pt x="196640" y="392548"/>
                  </a:lnTo>
                  <a:lnTo>
                    <a:pt x="157629" y="453438"/>
                  </a:lnTo>
                  <a:lnTo>
                    <a:pt x="129792" y="484082"/>
                  </a:lnTo>
                  <a:lnTo>
                    <a:pt x="103188" y="499995"/>
                  </a:lnTo>
                  <a:lnTo>
                    <a:pt x="61899" y="506529"/>
                  </a:lnTo>
                  <a:lnTo>
                    <a:pt x="0" y="4987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726673" y="1579274"/>
              <a:ext cx="73701" cy="852809"/>
            </a:xfrm>
            <a:custGeom>
              <a:avLst/>
              <a:gdLst/>
              <a:ahLst/>
              <a:cxnLst/>
              <a:rect l="0" t="0" r="0" b="0"/>
              <a:pathLst>
                <a:path w="73701" h="852809">
                  <a:moveTo>
                    <a:pt x="73700" y="0"/>
                  </a:moveTo>
                  <a:lnTo>
                    <a:pt x="59045" y="58617"/>
                  </a:lnTo>
                  <a:lnTo>
                    <a:pt x="45152" y="121453"/>
                  </a:lnTo>
                  <a:lnTo>
                    <a:pt x="39895" y="170127"/>
                  </a:lnTo>
                  <a:lnTo>
                    <a:pt x="34048" y="224713"/>
                  </a:lnTo>
                  <a:lnTo>
                    <a:pt x="32315" y="285341"/>
                  </a:lnTo>
                  <a:lnTo>
                    <a:pt x="28682" y="338399"/>
                  </a:lnTo>
                  <a:lnTo>
                    <a:pt x="22563" y="393358"/>
                  </a:lnTo>
                  <a:lnTo>
                    <a:pt x="21504" y="452033"/>
                  </a:lnTo>
                  <a:lnTo>
                    <a:pt x="18136" y="494531"/>
                  </a:lnTo>
                  <a:lnTo>
                    <a:pt x="12783" y="551680"/>
                  </a:lnTo>
                  <a:lnTo>
                    <a:pt x="11196" y="604488"/>
                  </a:lnTo>
                  <a:lnTo>
                    <a:pt x="7607" y="661469"/>
                  </a:lnTo>
                  <a:lnTo>
                    <a:pt x="2254" y="715397"/>
                  </a:lnTo>
                  <a:lnTo>
                    <a:pt x="668" y="765301"/>
                  </a:lnTo>
                  <a:lnTo>
                    <a:pt x="132" y="824085"/>
                  </a:lnTo>
                  <a:lnTo>
                    <a:pt x="0" y="85280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843888" y="2105699"/>
              <a:ext cx="177584" cy="284271"/>
            </a:xfrm>
            <a:custGeom>
              <a:avLst/>
              <a:gdLst/>
              <a:ahLst/>
              <a:cxnLst/>
              <a:rect l="0" t="0" r="0" b="0"/>
              <a:pathLst>
                <a:path w="177584" h="284271">
                  <a:moveTo>
                    <a:pt x="51241" y="0"/>
                  </a:moveTo>
                  <a:lnTo>
                    <a:pt x="23730" y="53875"/>
                  </a:lnTo>
                  <a:lnTo>
                    <a:pt x="5692" y="111037"/>
                  </a:lnTo>
                  <a:lnTo>
                    <a:pt x="0" y="173795"/>
                  </a:lnTo>
                  <a:lnTo>
                    <a:pt x="1995" y="236278"/>
                  </a:lnTo>
                  <a:lnTo>
                    <a:pt x="8297" y="259430"/>
                  </a:lnTo>
                  <a:lnTo>
                    <a:pt x="18897" y="277519"/>
                  </a:lnTo>
                  <a:lnTo>
                    <a:pt x="24999" y="280939"/>
                  </a:lnTo>
                  <a:lnTo>
                    <a:pt x="31407" y="280879"/>
                  </a:lnTo>
                  <a:lnTo>
                    <a:pt x="44765" y="274574"/>
                  </a:lnTo>
                  <a:lnTo>
                    <a:pt x="58502" y="263973"/>
                  </a:lnTo>
                  <a:lnTo>
                    <a:pt x="69286" y="245223"/>
                  </a:lnTo>
                  <a:lnTo>
                    <a:pt x="78814" y="208359"/>
                  </a:lnTo>
                  <a:lnTo>
                    <a:pt x="82034" y="148392"/>
                  </a:lnTo>
                  <a:lnTo>
                    <a:pt x="81500" y="89797"/>
                  </a:lnTo>
                  <a:lnTo>
                    <a:pt x="67194" y="28565"/>
                  </a:lnTo>
                  <a:lnTo>
                    <a:pt x="92274" y="85343"/>
                  </a:lnTo>
                  <a:lnTo>
                    <a:pt x="116927" y="148470"/>
                  </a:lnTo>
                  <a:lnTo>
                    <a:pt x="142603" y="210494"/>
                  </a:lnTo>
                  <a:lnTo>
                    <a:pt x="164651" y="257652"/>
                  </a:lnTo>
                  <a:lnTo>
                    <a:pt x="177583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108659" y="2042528"/>
              <a:ext cx="197083" cy="348331"/>
            </a:xfrm>
            <a:custGeom>
              <a:avLst/>
              <a:gdLst/>
              <a:ahLst/>
              <a:cxnLst/>
              <a:rect l="0" t="0" r="0" b="0"/>
              <a:pathLst>
                <a:path w="197083" h="348331">
                  <a:moveTo>
                    <a:pt x="60211" y="0"/>
                  </a:moveTo>
                  <a:lnTo>
                    <a:pt x="82568" y="5589"/>
                  </a:lnTo>
                  <a:lnTo>
                    <a:pt x="87984" y="10745"/>
                  </a:lnTo>
                  <a:lnTo>
                    <a:pt x="90424" y="17692"/>
                  </a:lnTo>
                  <a:lnTo>
                    <a:pt x="90882" y="25833"/>
                  </a:lnTo>
                  <a:lnTo>
                    <a:pt x="85151" y="41117"/>
                  </a:lnTo>
                  <a:lnTo>
                    <a:pt x="35385" y="99397"/>
                  </a:lnTo>
                  <a:lnTo>
                    <a:pt x="15680" y="128887"/>
                  </a:lnTo>
                  <a:lnTo>
                    <a:pt x="3083" y="166740"/>
                  </a:lnTo>
                  <a:lnTo>
                    <a:pt x="0" y="206422"/>
                  </a:lnTo>
                  <a:lnTo>
                    <a:pt x="11930" y="262666"/>
                  </a:lnTo>
                  <a:lnTo>
                    <a:pt x="27448" y="294636"/>
                  </a:lnTo>
                  <a:lnTo>
                    <a:pt x="52453" y="320746"/>
                  </a:lnTo>
                  <a:lnTo>
                    <a:pt x="82089" y="343300"/>
                  </a:lnTo>
                  <a:lnTo>
                    <a:pt x="105809" y="348330"/>
                  </a:lnTo>
                  <a:lnTo>
                    <a:pt x="159165" y="347616"/>
                  </a:lnTo>
                  <a:lnTo>
                    <a:pt x="177500" y="344399"/>
                  </a:lnTo>
                  <a:lnTo>
                    <a:pt x="197082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400497" y="1737202"/>
              <a:ext cx="21058" cy="652768"/>
            </a:xfrm>
            <a:custGeom>
              <a:avLst/>
              <a:gdLst/>
              <a:ahLst/>
              <a:cxnLst/>
              <a:rect l="0" t="0" r="0" b="0"/>
              <a:pathLst>
                <a:path w="21058" h="652768">
                  <a:moveTo>
                    <a:pt x="0" y="0"/>
                  </a:moveTo>
                  <a:lnTo>
                    <a:pt x="0" y="58617"/>
                  </a:lnTo>
                  <a:lnTo>
                    <a:pt x="0" y="120026"/>
                  </a:lnTo>
                  <a:lnTo>
                    <a:pt x="0" y="166454"/>
                  </a:lnTo>
                  <a:lnTo>
                    <a:pt x="0" y="223625"/>
                  </a:lnTo>
                  <a:lnTo>
                    <a:pt x="0" y="285018"/>
                  </a:lnTo>
                  <a:lnTo>
                    <a:pt x="0" y="345322"/>
                  </a:lnTo>
                  <a:lnTo>
                    <a:pt x="0" y="396205"/>
                  </a:lnTo>
                  <a:lnTo>
                    <a:pt x="0" y="454696"/>
                  </a:lnTo>
                  <a:lnTo>
                    <a:pt x="1170" y="514140"/>
                  </a:lnTo>
                  <a:lnTo>
                    <a:pt x="8333" y="577334"/>
                  </a:lnTo>
                  <a:lnTo>
                    <a:pt x="17475" y="637114"/>
                  </a:lnTo>
                  <a:lnTo>
                    <a:pt x="21057" y="6527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42611" y="1895129"/>
              <a:ext cx="315856" cy="189514"/>
            </a:xfrm>
            <a:custGeom>
              <a:avLst/>
              <a:gdLst/>
              <a:ahLst/>
              <a:cxnLst/>
              <a:rect l="0" t="0" r="0" b="0"/>
              <a:pathLst>
                <a:path w="315856" h="189514">
                  <a:moveTo>
                    <a:pt x="0" y="189513"/>
                  </a:moveTo>
                  <a:lnTo>
                    <a:pt x="11178" y="172745"/>
                  </a:lnTo>
                  <a:lnTo>
                    <a:pt x="26025" y="161394"/>
                  </a:lnTo>
                  <a:lnTo>
                    <a:pt x="85982" y="124499"/>
                  </a:lnTo>
                  <a:lnTo>
                    <a:pt x="140221" y="94052"/>
                  </a:lnTo>
                  <a:lnTo>
                    <a:pt x="199096" y="66804"/>
                  </a:lnTo>
                  <a:lnTo>
                    <a:pt x="261960" y="35015"/>
                  </a:lnTo>
                  <a:lnTo>
                    <a:pt x="31585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516310" y="2010943"/>
              <a:ext cx="263214" cy="368498"/>
            </a:xfrm>
            <a:custGeom>
              <a:avLst/>
              <a:gdLst/>
              <a:ahLst/>
              <a:cxnLst/>
              <a:rect l="0" t="0" r="0" b="0"/>
              <a:pathLst>
                <a:path w="263214" h="368498">
                  <a:moveTo>
                    <a:pt x="0" y="0"/>
                  </a:moveTo>
                  <a:lnTo>
                    <a:pt x="35917" y="53874"/>
                  </a:lnTo>
                  <a:lnTo>
                    <a:pt x="70046" y="115921"/>
                  </a:lnTo>
                  <a:lnTo>
                    <a:pt x="102219" y="168470"/>
                  </a:lnTo>
                  <a:lnTo>
                    <a:pt x="136929" y="229433"/>
                  </a:lnTo>
                  <a:lnTo>
                    <a:pt x="178990" y="291486"/>
                  </a:lnTo>
                  <a:lnTo>
                    <a:pt x="215250" y="335522"/>
                  </a:lnTo>
                  <a:lnTo>
                    <a:pt x="263213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1200248" y="3263834"/>
            <a:ext cx="1787299" cy="1034980"/>
            <a:chOff x="1200248" y="3263834"/>
            <a:chExt cx="1787299" cy="1034980"/>
          </a:xfrm>
        </p:grpSpPr>
        <p:sp>
          <p:nvSpPr>
            <p:cNvPr id="11" name="Freeform 10"/>
            <p:cNvSpPr/>
            <p:nvPr/>
          </p:nvSpPr>
          <p:spPr>
            <a:xfrm>
              <a:off x="1200248" y="3779730"/>
              <a:ext cx="673825" cy="519084"/>
            </a:xfrm>
            <a:custGeom>
              <a:avLst/>
              <a:gdLst/>
              <a:ahLst/>
              <a:cxnLst/>
              <a:rect l="0" t="0" r="0" b="0"/>
              <a:pathLst>
                <a:path w="673825" h="519084">
                  <a:moveTo>
                    <a:pt x="0" y="0"/>
                  </a:moveTo>
                  <a:lnTo>
                    <a:pt x="3120" y="42692"/>
                  </a:lnTo>
                  <a:lnTo>
                    <a:pt x="17959" y="102069"/>
                  </a:lnTo>
                  <a:lnTo>
                    <a:pt x="29560" y="163093"/>
                  </a:lnTo>
                  <a:lnTo>
                    <a:pt x="46827" y="219086"/>
                  </a:lnTo>
                  <a:lnTo>
                    <a:pt x="62716" y="279019"/>
                  </a:lnTo>
                  <a:lnTo>
                    <a:pt x="82708" y="330936"/>
                  </a:lnTo>
                  <a:lnTo>
                    <a:pt x="108018" y="385081"/>
                  </a:lnTo>
                  <a:lnTo>
                    <a:pt x="129287" y="447197"/>
                  </a:lnTo>
                  <a:lnTo>
                    <a:pt x="155658" y="504640"/>
                  </a:lnTo>
                  <a:lnTo>
                    <a:pt x="159924" y="515412"/>
                  </a:lnTo>
                  <a:lnTo>
                    <a:pt x="165108" y="519083"/>
                  </a:lnTo>
                  <a:lnTo>
                    <a:pt x="170903" y="518021"/>
                  </a:lnTo>
                  <a:lnTo>
                    <a:pt x="177107" y="513803"/>
                  </a:lnTo>
                  <a:lnTo>
                    <a:pt x="197016" y="485511"/>
                  </a:lnTo>
                  <a:lnTo>
                    <a:pt x="223358" y="431826"/>
                  </a:lnTo>
                  <a:lnTo>
                    <a:pt x="249256" y="371811"/>
                  </a:lnTo>
                  <a:lnTo>
                    <a:pt x="275644" y="316292"/>
                  </a:lnTo>
                  <a:lnTo>
                    <a:pt x="302920" y="254937"/>
                  </a:lnTo>
                  <a:lnTo>
                    <a:pt x="329793" y="193103"/>
                  </a:lnTo>
                  <a:lnTo>
                    <a:pt x="350475" y="137344"/>
                  </a:lnTo>
                  <a:lnTo>
                    <a:pt x="366064" y="96020"/>
                  </a:lnTo>
                  <a:lnTo>
                    <a:pt x="377555" y="79330"/>
                  </a:lnTo>
                  <a:lnTo>
                    <a:pt x="382725" y="77454"/>
                  </a:lnTo>
                  <a:lnTo>
                    <a:pt x="387341" y="79712"/>
                  </a:lnTo>
                  <a:lnTo>
                    <a:pt x="391588" y="84727"/>
                  </a:lnTo>
                  <a:lnTo>
                    <a:pt x="397566" y="119731"/>
                  </a:lnTo>
                  <a:lnTo>
                    <a:pt x="399586" y="176726"/>
                  </a:lnTo>
                  <a:lnTo>
                    <a:pt x="403104" y="239976"/>
                  </a:lnTo>
                  <a:lnTo>
                    <a:pt x="409129" y="297877"/>
                  </a:lnTo>
                  <a:lnTo>
                    <a:pt x="411489" y="355544"/>
                  </a:lnTo>
                  <a:lnTo>
                    <a:pt x="418887" y="418928"/>
                  </a:lnTo>
                  <a:lnTo>
                    <a:pt x="426284" y="471266"/>
                  </a:lnTo>
                  <a:lnTo>
                    <a:pt x="431589" y="476784"/>
                  </a:lnTo>
                  <a:lnTo>
                    <a:pt x="438634" y="478123"/>
                  </a:lnTo>
                  <a:lnTo>
                    <a:pt x="446841" y="476676"/>
                  </a:lnTo>
                  <a:lnTo>
                    <a:pt x="453482" y="472202"/>
                  </a:lnTo>
                  <a:lnTo>
                    <a:pt x="463980" y="457872"/>
                  </a:lnTo>
                  <a:lnTo>
                    <a:pt x="487576" y="399611"/>
                  </a:lnTo>
                  <a:lnTo>
                    <a:pt x="517921" y="336871"/>
                  </a:lnTo>
                  <a:lnTo>
                    <a:pt x="541556" y="286384"/>
                  </a:lnTo>
                  <a:lnTo>
                    <a:pt x="565636" y="231352"/>
                  </a:lnTo>
                  <a:lnTo>
                    <a:pt x="587593" y="175421"/>
                  </a:lnTo>
                  <a:lnTo>
                    <a:pt x="613047" y="116731"/>
                  </a:lnTo>
                  <a:lnTo>
                    <a:pt x="652977" y="55843"/>
                  </a:lnTo>
                  <a:lnTo>
                    <a:pt x="667647" y="35654"/>
                  </a:lnTo>
                  <a:lnTo>
                    <a:pt x="673824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905658" y="3263834"/>
              <a:ext cx="357969" cy="937037"/>
            </a:xfrm>
            <a:custGeom>
              <a:avLst/>
              <a:gdLst/>
              <a:ahLst/>
              <a:cxnLst/>
              <a:rect l="0" t="0" r="0" b="0"/>
              <a:pathLst>
                <a:path w="357969" h="937037">
                  <a:moveTo>
                    <a:pt x="0" y="0"/>
                  </a:moveTo>
                  <a:lnTo>
                    <a:pt x="3119" y="42691"/>
                  </a:lnTo>
                  <a:lnTo>
                    <a:pt x="9065" y="95521"/>
                  </a:lnTo>
                  <a:lnTo>
                    <a:pt x="10095" y="145156"/>
                  </a:lnTo>
                  <a:lnTo>
                    <a:pt x="10400" y="202497"/>
                  </a:lnTo>
                  <a:lnTo>
                    <a:pt x="10490" y="263940"/>
                  </a:lnTo>
                  <a:lnTo>
                    <a:pt x="10517" y="315420"/>
                  </a:lnTo>
                  <a:lnTo>
                    <a:pt x="11696" y="374737"/>
                  </a:lnTo>
                  <a:lnTo>
                    <a:pt x="18861" y="431514"/>
                  </a:lnTo>
                  <a:lnTo>
                    <a:pt x="20623" y="487790"/>
                  </a:lnTo>
                  <a:lnTo>
                    <a:pt x="20928" y="546693"/>
                  </a:lnTo>
                  <a:lnTo>
                    <a:pt x="26608" y="599241"/>
                  </a:lnTo>
                  <a:lnTo>
                    <a:pt x="30110" y="661214"/>
                  </a:lnTo>
                  <a:lnTo>
                    <a:pt x="30929" y="704484"/>
                  </a:lnTo>
                  <a:lnTo>
                    <a:pt x="34510" y="762067"/>
                  </a:lnTo>
                  <a:lnTo>
                    <a:pt x="46201" y="817857"/>
                  </a:lnTo>
                  <a:lnTo>
                    <a:pt x="49518" y="821318"/>
                  </a:lnTo>
                  <a:lnTo>
                    <a:pt x="52899" y="818947"/>
                  </a:lnTo>
                  <a:lnTo>
                    <a:pt x="56323" y="812686"/>
                  </a:lnTo>
                  <a:lnTo>
                    <a:pt x="65388" y="759123"/>
                  </a:lnTo>
                  <a:lnTo>
                    <a:pt x="81010" y="698314"/>
                  </a:lnTo>
                  <a:lnTo>
                    <a:pt x="103893" y="637101"/>
                  </a:lnTo>
                  <a:lnTo>
                    <a:pt x="130270" y="575020"/>
                  </a:lnTo>
                  <a:lnTo>
                    <a:pt x="158010" y="516483"/>
                  </a:lnTo>
                  <a:lnTo>
                    <a:pt x="193033" y="455359"/>
                  </a:lnTo>
                  <a:lnTo>
                    <a:pt x="207065" y="437908"/>
                  </a:lnTo>
                  <a:lnTo>
                    <a:pt x="215252" y="433489"/>
                  </a:lnTo>
                  <a:lnTo>
                    <a:pt x="233708" y="431697"/>
                  </a:lnTo>
                  <a:lnTo>
                    <a:pt x="242373" y="435197"/>
                  </a:lnTo>
                  <a:lnTo>
                    <a:pt x="258239" y="448444"/>
                  </a:lnTo>
                  <a:lnTo>
                    <a:pt x="266851" y="469150"/>
                  </a:lnTo>
                  <a:lnTo>
                    <a:pt x="273018" y="492780"/>
                  </a:lnTo>
                  <a:lnTo>
                    <a:pt x="292922" y="542785"/>
                  </a:lnTo>
                  <a:lnTo>
                    <a:pt x="308465" y="602706"/>
                  </a:lnTo>
                  <a:lnTo>
                    <a:pt x="322800" y="658432"/>
                  </a:lnTo>
                  <a:lnTo>
                    <a:pt x="334822" y="720887"/>
                  </a:lnTo>
                  <a:lnTo>
                    <a:pt x="343734" y="775883"/>
                  </a:lnTo>
                  <a:lnTo>
                    <a:pt x="346708" y="831807"/>
                  </a:lnTo>
                  <a:lnTo>
                    <a:pt x="354579" y="893543"/>
                  </a:lnTo>
                  <a:lnTo>
                    <a:pt x="357968" y="9370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400497" y="3684974"/>
              <a:ext cx="10530" cy="410612"/>
            </a:xfrm>
            <a:custGeom>
              <a:avLst/>
              <a:gdLst/>
              <a:ahLst/>
              <a:cxnLst/>
              <a:rect l="0" t="0" r="0" b="0"/>
              <a:pathLst>
                <a:path w="10530" h="410612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0" y="165971"/>
                  </a:lnTo>
                  <a:lnTo>
                    <a:pt x="0" y="229403"/>
                  </a:lnTo>
                  <a:lnTo>
                    <a:pt x="5589" y="287340"/>
                  </a:lnTo>
                  <a:lnTo>
                    <a:pt x="8383" y="342674"/>
                  </a:lnTo>
                  <a:lnTo>
                    <a:pt x="4174" y="376444"/>
                  </a:lnTo>
                  <a:lnTo>
                    <a:pt x="10529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200455" y="3369119"/>
              <a:ext cx="157929" cy="42115"/>
            </a:xfrm>
            <a:custGeom>
              <a:avLst/>
              <a:gdLst/>
              <a:ahLst/>
              <a:cxnLst/>
              <a:rect l="0" t="0" r="0" b="0"/>
              <a:pathLst>
                <a:path w="157929" h="42115">
                  <a:moveTo>
                    <a:pt x="157928" y="0"/>
                  </a:moveTo>
                  <a:lnTo>
                    <a:pt x="104053" y="17958"/>
                  </a:lnTo>
                  <a:lnTo>
                    <a:pt x="42006" y="3747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547896" y="3295419"/>
              <a:ext cx="73700" cy="758053"/>
            </a:xfrm>
            <a:custGeom>
              <a:avLst/>
              <a:gdLst/>
              <a:ahLst/>
              <a:cxnLst/>
              <a:rect l="0" t="0" r="0" b="0"/>
              <a:pathLst>
                <a:path w="73700" h="758053">
                  <a:moveTo>
                    <a:pt x="0" y="0"/>
                  </a:moveTo>
                  <a:lnTo>
                    <a:pt x="8333" y="37478"/>
                  </a:lnTo>
                  <a:lnTo>
                    <a:pt x="17475" y="95316"/>
                  </a:lnTo>
                  <a:lnTo>
                    <a:pt x="23469" y="151323"/>
                  </a:lnTo>
                  <a:lnTo>
                    <a:pt x="29181" y="201204"/>
                  </a:lnTo>
                  <a:lnTo>
                    <a:pt x="36700" y="259283"/>
                  </a:lnTo>
                  <a:lnTo>
                    <a:pt x="40510" y="310401"/>
                  </a:lnTo>
                  <a:lnTo>
                    <a:pt x="41639" y="358823"/>
                  </a:lnTo>
                  <a:lnTo>
                    <a:pt x="47562" y="413984"/>
                  </a:lnTo>
                  <a:lnTo>
                    <a:pt x="51137" y="474782"/>
                  </a:lnTo>
                  <a:lnTo>
                    <a:pt x="52196" y="526072"/>
                  </a:lnTo>
                  <a:lnTo>
                    <a:pt x="58099" y="576493"/>
                  </a:lnTo>
                  <a:lnTo>
                    <a:pt x="62169" y="637527"/>
                  </a:lnTo>
                  <a:lnTo>
                    <a:pt x="66093" y="691524"/>
                  </a:lnTo>
                  <a:lnTo>
                    <a:pt x="71446" y="725472"/>
                  </a:lnTo>
                  <a:lnTo>
                    <a:pt x="73699" y="7580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495253" y="3621803"/>
              <a:ext cx="221100" cy="21058"/>
            </a:xfrm>
            <a:custGeom>
              <a:avLst/>
              <a:gdLst/>
              <a:ahLst/>
              <a:cxnLst/>
              <a:rect l="0" t="0" r="0" b="0"/>
              <a:pathLst>
                <a:path w="221100" h="21058">
                  <a:moveTo>
                    <a:pt x="0" y="0"/>
                  </a:moveTo>
                  <a:lnTo>
                    <a:pt x="58617" y="0"/>
                  </a:lnTo>
                  <a:lnTo>
                    <a:pt x="118857" y="1170"/>
                  </a:lnTo>
                  <a:lnTo>
                    <a:pt x="170098" y="11452"/>
                  </a:lnTo>
                  <a:lnTo>
                    <a:pt x="221099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791353" y="3601286"/>
              <a:ext cx="196194" cy="325844"/>
            </a:xfrm>
            <a:custGeom>
              <a:avLst/>
              <a:gdLst/>
              <a:ahLst/>
              <a:cxnLst/>
              <a:rect l="0" t="0" r="0" b="0"/>
              <a:pathLst>
                <a:path w="196194" h="325844">
                  <a:moveTo>
                    <a:pt x="30284" y="104745"/>
                  </a:moveTo>
                  <a:lnTo>
                    <a:pt x="84159" y="86786"/>
                  </a:lnTo>
                  <a:lnTo>
                    <a:pt x="146206" y="64934"/>
                  </a:lnTo>
                  <a:lnTo>
                    <a:pt x="193165" y="33934"/>
                  </a:lnTo>
                  <a:lnTo>
                    <a:pt x="196193" y="27122"/>
                  </a:lnTo>
                  <a:lnTo>
                    <a:pt x="195872" y="20241"/>
                  </a:lnTo>
                  <a:lnTo>
                    <a:pt x="193319" y="13314"/>
                  </a:lnTo>
                  <a:lnTo>
                    <a:pt x="186937" y="8696"/>
                  </a:lnTo>
                  <a:lnTo>
                    <a:pt x="155598" y="2196"/>
                  </a:lnTo>
                  <a:lnTo>
                    <a:pt x="103087" y="0"/>
                  </a:lnTo>
                  <a:lnTo>
                    <a:pt x="53244" y="5156"/>
                  </a:lnTo>
                  <a:lnTo>
                    <a:pt x="25908" y="19735"/>
                  </a:lnTo>
                  <a:lnTo>
                    <a:pt x="13521" y="35377"/>
                  </a:lnTo>
                  <a:lnTo>
                    <a:pt x="5286" y="55197"/>
                  </a:lnTo>
                  <a:lnTo>
                    <a:pt x="0" y="109169"/>
                  </a:lnTo>
                  <a:lnTo>
                    <a:pt x="4545" y="164630"/>
                  </a:lnTo>
                  <a:lnTo>
                    <a:pt x="23943" y="217786"/>
                  </a:lnTo>
                  <a:lnTo>
                    <a:pt x="38804" y="257042"/>
                  </a:lnTo>
                  <a:lnTo>
                    <a:pt x="64394" y="284531"/>
                  </a:lnTo>
                  <a:lnTo>
                    <a:pt x="104482" y="311660"/>
                  </a:lnTo>
                  <a:lnTo>
                    <a:pt x="132597" y="321641"/>
                  </a:lnTo>
                  <a:lnTo>
                    <a:pt x="156626" y="3258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3021678" y="3074321"/>
            <a:ext cx="1558219" cy="958094"/>
            <a:chOff x="3021678" y="3074321"/>
            <a:chExt cx="1558219" cy="958094"/>
          </a:xfrm>
        </p:grpSpPr>
        <p:sp>
          <p:nvSpPr>
            <p:cNvPr id="19" name="Freeform 18"/>
            <p:cNvSpPr/>
            <p:nvPr/>
          </p:nvSpPr>
          <p:spPr>
            <a:xfrm>
              <a:off x="3032207" y="3074321"/>
              <a:ext cx="1084436" cy="452726"/>
            </a:xfrm>
            <a:custGeom>
              <a:avLst/>
              <a:gdLst/>
              <a:ahLst/>
              <a:cxnLst/>
              <a:rect l="0" t="0" r="0" b="0"/>
              <a:pathLst>
                <a:path w="1084436" h="452726">
                  <a:moveTo>
                    <a:pt x="0" y="452725"/>
                  </a:moveTo>
                  <a:lnTo>
                    <a:pt x="57565" y="397500"/>
                  </a:lnTo>
                  <a:lnTo>
                    <a:pt x="116245" y="372396"/>
                  </a:lnTo>
                  <a:lnTo>
                    <a:pt x="168513" y="348921"/>
                  </a:lnTo>
                  <a:lnTo>
                    <a:pt x="218987" y="329709"/>
                  </a:lnTo>
                  <a:lnTo>
                    <a:pt x="274017" y="304597"/>
                  </a:lnTo>
                  <a:lnTo>
                    <a:pt x="329496" y="270135"/>
                  </a:lnTo>
                  <a:lnTo>
                    <a:pt x="380334" y="242136"/>
                  </a:lnTo>
                  <a:lnTo>
                    <a:pt x="435436" y="214075"/>
                  </a:lnTo>
                  <a:lnTo>
                    <a:pt x="498616" y="186002"/>
                  </a:lnTo>
                  <a:lnTo>
                    <a:pt x="557370" y="157927"/>
                  </a:lnTo>
                  <a:lnTo>
                    <a:pt x="614035" y="135441"/>
                  </a:lnTo>
                  <a:lnTo>
                    <a:pt x="669119" y="112498"/>
                  </a:lnTo>
                  <a:lnTo>
                    <a:pt x="731436" y="86145"/>
                  </a:lnTo>
                  <a:lnTo>
                    <a:pt x="788905" y="63886"/>
                  </a:lnTo>
                  <a:lnTo>
                    <a:pt x="843353" y="45718"/>
                  </a:lnTo>
                  <a:lnTo>
                    <a:pt x="895828" y="31604"/>
                  </a:lnTo>
                  <a:lnTo>
                    <a:pt x="957996" y="15210"/>
                  </a:lnTo>
                  <a:lnTo>
                    <a:pt x="1019634" y="5556"/>
                  </a:lnTo>
                  <a:lnTo>
                    <a:pt x="1072666" y="732"/>
                  </a:lnTo>
                  <a:lnTo>
                    <a:pt x="108443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032207" y="3506052"/>
              <a:ext cx="1179193" cy="84166"/>
            </a:xfrm>
            <a:custGeom>
              <a:avLst/>
              <a:gdLst/>
              <a:ahLst/>
              <a:cxnLst/>
              <a:rect l="0" t="0" r="0" b="0"/>
              <a:pathLst>
                <a:path w="1179193" h="84166">
                  <a:moveTo>
                    <a:pt x="0" y="84165"/>
                  </a:moveTo>
                  <a:lnTo>
                    <a:pt x="58617" y="75100"/>
                  </a:lnTo>
                  <a:lnTo>
                    <a:pt x="112791" y="73926"/>
                  </a:lnTo>
                  <a:lnTo>
                    <a:pt x="168552" y="73694"/>
                  </a:lnTo>
                  <a:lnTo>
                    <a:pt x="231423" y="80880"/>
                  </a:lnTo>
                  <a:lnTo>
                    <a:pt x="284922" y="80397"/>
                  </a:lnTo>
                  <a:lnTo>
                    <a:pt x="340550" y="74972"/>
                  </a:lnTo>
                  <a:lnTo>
                    <a:pt x="397769" y="65495"/>
                  </a:lnTo>
                  <a:lnTo>
                    <a:pt x="461063" y="55477"/>
                  </a:lnTo>
                  <a:lnTo>
                    <a:pt x="513384" y="47563"/>
                  </a:lnTo>
                  <a:lnTo>
                    <a:pt x="571328" y="34444"/>
                  </a:lnTo>
                  <a:lnTo>
                    <a:pt x="631860" y="24672"/>
                  </a:lnTo>
                  <a:lnTo>
                    <a:pt x="685075" y="21721"/>
                  </a:lnTo>
                  <a:lnTo>
                    <a:pt x="748572" y="13854"/>
                  </a:lnTo>
                  <a:lnTo>
                    <a:pt x="809168" y="8016"/>
                  </a:lnTo>
                  <a:lnTo>
                    <a:pt x="866545" y="1533"/>
                  </a:lnTo>
                  <a:lnTo>
                    <a:pt x="922939" y="253"/>
                  </a:lnTo>
                  <a:lnTo>
                    <a:pt x="979138" y="0"/>
                  </a:lnTo>
                  <a:lnTo>
                    <a:pt x="1042103" y="6011"/>
                  </a:lnTo>
                  <a:lnTo>
                    <a:pt x="1095614" y="1484"/>
                  </a:lnTo>
                  <a:lnTo>
                    <a:pt x="1134151" y="3515"/>
                  </a:lnTo>
                  <a:lnTo>
                    <a:pt x="1179192" y="104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021678" y="3716559"/>
              <a:ext cx="1558219" cy="315856"/>
            </a:xfrm>
            <a:custGeom>
              <a:avLst/>
              <a:gdLst/>
              <a:ahLst/>
              <a:cxnLst/>
              <a:rect l="0" t="0" r="0" b="0"/>
              <a:pathLst>
                <a:path w="1558219" h="315856">
                  <a:moveTo>
                    <a:pt x="0" y="0"/>
                  </a:moveTo>
                  <a:lnTo>
                    <a:pt x="42692" y="3120"/>
                  </a:lnTo>
                  <a:lnTo>
                    <a:pt x="95521" y="14655"/>
                  </a:lnTo>
                  <a:lnTo>
                    <a:pt x="152706" y="20962"/>
                  </a:lnTo>
                  <a:lnTo>
                    <a:pt x="215472" y="29956"/>
                  </a:lnTo>
                  <a:lnTo>
                    <a:pt x="276120" y="39704"/>
                  </a:lnTo>
                  <a:lnTo>
                    <a:pt x="330363" y="47227"/>
                  </a:lnTo>
                  <a:lnTo>
                    <a:pt x="386138" y="58809"/>
                  </a:lnTo>
                  <a:lnTo>
                    <a:pt x="442216" y="62309"/>
                  </a:lnTo>
                  <a:lnTo>
                    <a:pt x="498353" y="68590"/>
                  </a:lnTo>
                  <a:lnTo>
                    <a:pt x="554502" y="73860"/>
                  </a:lnTo>
                  <a:lnTo>
                    <a:pt x="610653" y="84953"/>
                  </a:lnTo>
                  <a:lnTo>
                    <a:pt x="666805" y="92820"/>
                  </a:lnTo>
                  <a:lnTo>
                    <a:pt x="728662" y="105954"/>
                  </a:lnTo>
                  <a:lnTo>
                    <a:pt x="783052" y="119456"/>
                  </a:lnTo>
                  <a:lnTo>
                    <a:pt x="837686" y="126152"/>
                  </a:lnTo>
                  <a:lnTo>
                    <a:pt x="899907" y="140817"/>
                  </a:lnTo>
                  <a:lnTo>
                    <a:pt x="963281" y="153335"/>
                  </a:lnTo>
                  <a:lnTo>
                    <a:pt x="1013573" y="157737"/>
                  </a:lnTo>
                  <a:lnTo>
                    <a:pt x="1073081" y="169112"/>
                  </a:lnTo>
                  <a:lnTo>
                    <a:pt x="1135485" y="182624"/>
                  </a:lnTo>
                  <a:lnTo>
                    <a:pt x="1198653" y="200059"/>
                  </a:lnTo>
                  <a:lnTo>
                    <a:pt x="1253851" y="216421"/>
                  </a:lnTo>
                  <a:lnTo>
                    <a:pt x="1314572" y="226072"/>
                  </a:lnTo>
                  <a:lnTo>
                    <a:pt x="1376842" y="250682"/>
                  </a:lnTo>
                  <a:lnTo>
                    <a:pt x="1431561" y="269968"/>
                  </a:lnTo>
                  <a:lnTo>
                    <a:pt x="1484477" y="293334"/>
                  </a:lnTo>
                  <a:lnTo>
                    <a:pt x="1539250" y="306867"/>
                  </a:lnTo>
                  <a:lnTo>
                    <a:pt x="1558218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2726880" y="1520864"/>
            <a:ext cx="1516105" cy="500608"/>
            <a:chOff x="2726880" y="1520864"/>
            <a:chExt cx="1516105" cy="500608"/>
          </a:xfrm>
        </p:grpSpPr>
        <p:sp>
          <p:nvSpPr>
            <p:cNvPr id="23" name="Freeform 22"/>
            <p:cNvSpPr/>
            <p:nvPr/>
          </p:nvSpPr>
          <p:spPr>
            <a:xfrm>
              <a:off x="2779523" y="1973088"/>
              <a:ext cx="1463462" cy="48384"/>
            </a:xfrm>
            <a:custGeom>
              <a:avLst/>
              <a:gdLst/>
              <a:ahLst/>
              <a:cxnLst/>
              <a:rect l="0" t="0" r="0" b="0"/>
              <a:pathLst>
                <a:path w="1463462" h="48384">
                  <a:moveTo>
                    <a:pt x="0" y="48383"/>
                  </a:moveTo>
                  <a:lnTo>
                    <a:pt x="17981" y="32742"/>
                  </a:lnTo>
                  <a:lnTo>
                    <a:pt x="34897" y="24664"/>
                  </a:lnTo>
                  <a:lnTo>
                    <a:pt x="96117" y="17834"/>
                  </a:lnTo>
                  <a:lnTo>
                    <a:pt x="151177" y="17002"/>
                  </a:lnTo>
                  <a:lnTo>
                    <a:pt x="212801" y="8491"/>
                  </a:lnTo>
                  <a:lnTo>
                    <a:pt x="267163" y="6708"/>
                  </a:lnTo>
                  <a:lnTo>
                    <a:pt x="322961" y="6356"/>
                  </a:lnTo>
                  <a:lnTo>
                    <a:pt x="375923" y="3167"/>
                  </a:lnTo>
                  <a:lnTo>
                    <a:pt x="398704" y="211"/>
                  </a:lnTo>
                  <a:lnTo>
                    <a:pt x="458133" y="5240"/>
                  </a:lnTo>
                  <a:lnTo>
                    <a:pt x="518827" y="0"/>
                  </a:lnTo>
                  <a:lnTo>
                    <a:pt x="570158" y="4684"/>
                  </a:lnTo>
                  <a:lnTo>
                    <a:pt x="625011" y="5956"/>
                  </a:lnTo>
                  <a:lnTo>
                    <a:pt x="680906" y="6207"/>
                  </a:lnTo>
                  <a:lnTo>
                    <a:pt x="737007" y="6257"/>
                  </a:lnTo>
                  <a:lnTo>
                    <a:pt x="793149" y="6267"/>
                  </a:lnTo>
                  <a:lnTo>
                    <a:pt x="849299" y="6269"/>
                  </a:lnTo>
                  <a:lnTo>
                    <a:pt x="905451" y="9389"/>
                  </a:lnTo>
                  <a:lnTo>
                    <a:pt x="967192" y="15334"/>
                  </a:lnTo>
                  <a:lnTo>
                    <a:pt x="1028477" y="17678"/>
                  </a:lnTo>
                  <a:lnTo>
                    <a:pt x="1077344" y="23948"/>
                  </a:lnTo>
                  <a:lnTo>
                    <a:pt x="1139490" y="26659"/>
                  </a:lnTo>
                  <a:lnTo>
                    <a:pt x="1202155" y="27194"/>
                  </a:lnTo>
                  <a:lnTo>
                    <a:pt x="1258423" y="28470"/>
                  </a:lnTo>
                  <a:lnTo>
                    <a:pt x="1310786" y="35654"/>
                  </a:lnTo>
                  <a:lnTo>
                    <a:pt x="1371172" y="37420"/>
                  </a:lnTo>
                  <a:lnTo>
                    <a:pt x="1425821" y="45004"/>
                  </a:lnTo>
                  <a:lnTo>
                    <a:pt x="1463461" y="48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726880" y="1520864"/>
              <a:ext cx="1452934" cy="437437"/>
            </a:xfrm>
            <a:custGeom>
              <a:avLst/>
              <a:gdLst/>
              <a:ahLst/>
              <a:cxnLst/>
              <a:rect l="0" t="0" r="0" b="0"/>
              <a:pathLst>
                <a:path w="1452934" h="437437">
                  <a:moveTo>
                    <a:pt x="0" y="437436"/>
                  </a:moveTo>
                  <a:lnTo>
                    <a:pt x="17981" y="421795"/>
                  </a:lnTo>
                  <a:lnTo>
                    <a:pt x="76331" y="387100"/>
                  </a:lnTo>
                  <a:lnTo>
                    <a:pt x="137102" y="355606"/>
                  </a:lnTo>
                  <a:lnTo>
                    <a:pt x="200062" y="332362"/>
                  </a:lnTo>
                  <a:lnTo>
                    <a:pt x="263215" y="311113"/>
                  </a:lnTo>
                  <a:lnTo>
                    <a:pt x="326384" y="290039"/>
                  </a:lnTo>
                  <a:lnTo>
                    <a:pt x="389555" y="268980"/>
                  </a:lnTo>
                  <a:lnTo>
                    <a:pt x="452726" y="247923"/>
                  </a:lnTo>
                  <a:lnTo>
                    <a:pt x="515897" y="226866"/>
                  </a:lnTo>
                  <a:lnTo>
                    <a:pt x="569709" y="202083"/>
                  </a:lnTo>
                  <a:lnTo>
                    <a:pt x="630247" y="181676"/>
                  </a:lnTo>
                  <a:lnTo>
                    <a:pt x="684160" y="163752"/>
                  </a:lnTo>
                  <a:lnTo>
                    <a:pt x="744205" y="146155"/>
                  </a:lnTo>
                  <a:lnTo>
                    <a:pt x="799729" y="128601"/>
                  </a:lnTo>
                  <a:lnTo>
                    <a:pt x="852751" y="111053"/>
                  </a:lnTo>
                  <a:lnTo>
                    <a:pt x="911509" y="92335"/>
                  </a:lnTo>
                  <a:lnTo>
                    <a:pt x="964712" y="66893"/>
                  </a:lnTo>
                  <a:lnTo>
                    <a:pt x="1023869" y="51194"/>
                  </a:lnTo>
                  <a:lnTo>
                    <a:pt x="1050498" y="47014"/>
                  </a:lnTo>
                  <a:lnTo>
                    <a:pt x="1105721" y="31506"/>
                  </a:lnTo>
                  <a:lnTo>
                    <a:pt x="1156101" y="22160"/>
                  </a:lnTo>
                  <a:lnTo>
                    <a:pt x="1215489" y="17455"/>
                  </a:lnTo>
                  <a:lnTo>
                    <a:pt x="1270373" y="13406"/>
                  </a:lnTo>
                  <a:lnTo>
                    <a:pt x="1333356" y="5604"/>
                  </a:lnTo>
                  <a:lnTo>
                    <a:pt x="1368760" y="0"/>
                  </a:lnTo>
                  <a:lnTo>
                    <a:pt x="1430266" y="10366"/>
                  </a:lnTo>
                  <a:lnTo>
                    <a:pt x="1452933" y="162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" name="Freeform 25"/>
          <p:cNvSpPr/>
          <p:nvPr/>
        </p:nvSpPr>
        <p:spPr>
          <a:xfrm>
            <a:off x="2747937" y="2010943"/>
            <a:ext cx="1516105" cy="473783"/>
          </a:xfrm>
          <a:custGeom>
            <a:avLst/>
            <a:gdLst/>
            <a:ahLst/>
            <a:cxnLst/>
            <a:rect l="0" t="0" r="0" b="0"/>
            <a:pathLst>
              <a:path w="1516105" h="473783">
                <a:moveTo>
                  <a:pt x="0" y="0"/>
                </a:moveTo>
                <a:lnTo>
                  <a:pt x="22357" y="0"/>
                </a:lnTo>
                <a:lnTo>
                  <a:pt x="84343" y="23719"/>
                </a:lnTo>
                <a:lnTo>
                  <a:pt x="145219" y="33669"/>
                </a:lnTo>
                <a:lnTo>
                  <a:pt x="178339" y="45851"/>
                </a:lnTo>
                <a:lnTo>
                  <a:pt x="239948" y="69295"/>
                </a:lnTo>
                <a:lnTo>
                  <a:pt x="303419" y="87619"/>
                </a:lnTo>
                <a:lnTo>
                  <a:pt x="360838" y="105269"/>
                </a:lnTo>
                <a:lnTo>
                  <a:pt x="414688" y="119319"/>
                </a:lnTo>
                <a:lnTo>
                  <a:pt x="476053" y="136870"/>
                </a:lnTo>
                <a:lnTo>
                  <a:pt x="537036" y="154418"/>
                </a:lnTo>
                <a:lnTo>
                  <a:pt x="598518" y="171965"/>
                </a:lnTo>
                <a:lnTo>
                  <a:pt x="655675" y="189512"/>
                </a:lnTo>
                <a:lnTo>
                  <a:pt x="709493" y="197961"/>
                </a:lnTo>
                <a:lnTo>
                  <a:pt x="767732" y="211220"/>
                </a:lnTo>
                <a:lnTo>
                  <a:pt x="821111" y="228203"/>
                </a:lnTo>
                <a:lnTo>
                  <a:pt x="873851" y="245676"/>
                </a:lnTo>
                <a:lnTo>
                  <a:pt x="924382" y="259705"/>
                </a:lnTo>
                <a:lnTo>
                  <a:pt x="987782" y="277250"/>
                </a:lnTo>
                <a:lnTo>
                  <a:pt x="1042071" y="294798"/>
                </a:lnTo>
                <a:lnTo>
                  <a:pt x="1105471" y="315855"/>
                </a:lnTo>
                <a:lnTo>
                  <a:pt x="1168662" y="336911"/>
                </a:lnTo>
                <a:lnTo>
                  <a:pt x="1231835" y="357968"/>
                </a:lnTo>
                <a:lnTo>
                  <a:pt x="1295006" y="379026"/>
                </a:lnTo>
                <a:lnTo>
                  <a:pt x="1358177" y="403202"/>
                </a:lnTo>
                <a:lnTo>
                  <a:pt x="1421348" y="434137"/>
                </a:lnTo>
                <a:lnTo>
                  <a:pt x="1484518" y="462546"/>
                </a:lnTo>
                <a:lnTo>
                  <a:pt x="1516104" y="47378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4" name="Group 33"/>
          <p:cNvGrpSpPr/>
          <p:nvPr/>
        </p:nvGrpSpPr>
        <p:grpSpPr>
          <a:xfrm>
            <a:off x="4275418" y="1094963"/>
            <a:ext cx="704562" cy="954616"/>
            <a:chOff x="4275418" y="1094963"/>
            <a:chExt cx="704562" cy="954616"/>
          </a:xfrm>
        </p:grpSpPr>
        <p:sp>
          <p:nvSpPr>
            <p:cNvPr id="27" name="Freeform 26"/>
            <p:cNvSpPr/>
            <p:nvPr/>
          </p:nvSpPr>
          <p:spPr>
            <a:xfrm>
              <a:off x="4275418" y="1316062"/>
              <a:ext cx="146552" cy="241212"/>
            </a:xfrm>
            <a:custGeom>
              <a:avLst/>
              <a:gdLst/>
              <a:ahLst/>
              <a:cxnLst/>
              <a:rect l="0" t="0" r="0" b="0"/>
              <a:pathLst>
                <a:path w="146552" h="241212">
                  <a:moveTo>
                    <a:pt x="41266" y="42114"/>
                  </a:moveTo>
                  <a:lnTo>
                    <a:pt x="32201" y="100730"/>
                  </a:lnTo>
                  <a:lnTo>
                    <a:pt x="23790" y="162140"/>
                  </a:lnTo>
                  <a:lnTo>
                    <a:pt x="20916" y="220544"/>
                  </a:lnTo>
                  <a:lnTo>
                    <a:pt x="19353" y="240739"/>
                  </a:lnTo>
                  <a:lnTo>
                    <a:pt x="17299" y="241211"/>
                  </a:lnTo>
                  <a:lnTo>
                    <a:pt x="11896" y="232377"/>
                  </a:lnTo>
                  <a:lnTo>
                    <a:pt x="3448" y="206503"/>
                  </a:lnTo>
                  <a:lnTo>
                    <a:pt x="0" y="153311"/>
                  </a:lnTo>
                  <a:lnTo>
                    <a:pt x="4909" y="92415"/>
                  </a:lnTo>
                  <a:lnTo>
                    <a:pt x="19445" y="55068"/>
                  </a:lnTo>
                  <a:lnTo>
                    <a:pt x="38570" y="27365"/>
                  </a:lnTo>
                  <a:lnTo>
                    <a:pt x="64643" y="9928"/>
                  </a:lnTo>
                  <a:lnTo>
                    <a:pt x="110961" y="1961"/>
                  </a:lnTo>
                  <a:lnTo>
                    <a:pt x="14655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458318" y="1301684"/>
              <a:ext cx="184750" cy="249198"/>
            </a:xfrm>
            <a:custGeom>
              <a:avLst/>
              <a:gdLst/>
              <a:ahLst/>
              <a:cxnLst/>
              <a:rect l="0" t="0" r="0" b="0"/>
              <a:pathLst>
                <a:path w="184750" h="249198">
                  <a:moveTo>
                    <a:pt x="68935" y="88077"/>
                  </a:moveTo>
                  <a:lnTo>
                    <a:pt x="122810" y="68949"/>
                  </a:lnTo>
                  <a:lnTo>
                    <a:pt x="143183" y="57739"/>
                  </a:lnTo>
                  <a:lnTo>
                    <a:pt x="147679" y="50304"/>
                  </a:lnTo>
                  <a:lnTo>
                    <a:pt x="148338" y="41838"/>
                  </a:lnTo>
                  <a:lnTo>
                    <a:pt x="146437" y="32685"/>
                  </a:lnTo>
                  <a:lnTo>
                    <a:pt x="141660" y="25413"/>
                  </a:lnTo>
                  <a:lnTo>
                    <a:pt x="126994" y="14213"/>
                  </a:lnTo>
                  <a:lnTo>
                    <a:pt x="99006" y="1331"/>
                  </a:lnTo>
                  <a:lnTo>
                    <a:pt x="78791" y="0"/>
                  </a:lnTo>
                  <a:lnTo>
                    <a:pt x="37217" y="8678"/>
                  </a:lnTo>
                  <a:lnTo>
                    <a:pt x="11314" y="23867"/>
                  </a:lnTo>
                  <a:lnTo>
                    <a:pt x="5955" y="32402"/>
                  </a:lnTo>
                  <a:lnTo>
                    <a:pt x="0" y="54364"/>
                  </a:lnTo>
                  <a:lnTo>
                    <a:pt x="7316" y="115093"/>
                  </a:lnTo>
                  <a:lnTo>
                    <a:pt x="20109" y="174912"/>
                  </a:lnTo>
                  <a:lnTo>
                    <a:pt x="33197" y="197250"/>
                  </a:lnTo>
                  <a:lnTo>
                    <a:pt x="73068" y="236941"/>
                  </a:lnTo>
                  <a:lnTo>
                    <a:pt x="91829" y="247046"/>
                  </a:lnTo>
                  <a:lnTo>
                    <a:pt x="114985" y="249197"/>
                  </a:lnTo>
                  <a:lnTo>
                    <a:pt x="151210" y="246951"/>
                  </a:lnTo>
                  <a:lnTo>
                    <a:pt x="184749" y="24600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741291" y="1094963"/>
              <a:ext cx="152593" cy="329053"/>
            </a:xfrm>
            <a:custGeom>
              <a:avLst/>
              <a:gdLst/>
              <a:ahLst/>
              <a:cxnLst/>
              <a:rect l="0" t="0" r="0" b="0"/>
              <a:pathLst>
                <a:path w="152593" h="329053">
                  <a:moveTo>
                    <a:pt x="49175" y="0"/>
                  </a:moveTo>
                  <a:lnTo>
                    <a:pt x="65943" y="5589"/>
                  </a:lnTo>
                  <a:lnTo>
                    <a:pt x="77294" y="17692"/>
                  </a:lnTo>
                  <a:lnTo>
                    <a:pt x="97851" y="65284"/>
                  </a:lnTo>
                  <a:lnTo>
                    <a:pt x="115375" y="116924"/>
                  </a:lnTo>
                  <a:lnTo>
                    <a:pt x="140604" y="177745"/>
                  </a:lnTo>
                  <a:lnTo>
                    <a:pt x="152592" y="199491"/>
                  </a:lnTo>
                  <a:lnTo>
                    <a:pt x="152044" y="205523"/>
                  </a:lnTo>
                  <a:lnTo>
                    <a:pt x="147000" y="208375"/>
                  </a:lnTo>
                  <a:lnTo>
                    <a:pt x="92430" y="211451"/>
                  </a:lnTo>
                  <a:lnTo>
                    <a:pt x="29886" y="225186"/>
                  </a:lnTo>
                  <a:lnTo>
                    <a:pt x="21108" y="230843"/>
                  </a:lnTo>
                  <a:lnTo>
                    <a:pt x="8235" y="246486"/>
                  </a:lnTo>
                  <a:lnTo>
                    <a:pt x="1734" y="268257"/>
                  </a:lnTo>
                  <a:lnTo>
                    <a:pt x="0" y="280614"/>
                  </a:lnTo>
                  <a:lnTo>
                    <a:pt x="2354" y="291191"/>
                  </a:lnTo>
                  <a:lnTo>
                    <a:pt x="14328" y="309183"/>
                  </a:lnTo>
                  <a:lnTo>
                    <a:pt x="34467" y="321858"/>
                  </a:lnTo>
                  <a:lnTo>
                    <a:pt x="57846" y="329052"/>
                  </a:lnTo>
                  <a:lnTo>
                    <a:pt x="79935" y="328349"/>
                  </a:lnTo>
                  <a:lnTo>
                    <a:pt x="98331" y="321018"/>
                  </a:lnTo>
                  <a:lnTo>
                    <a:pt x="113136" y="309961"/>
                  </a:lnTo>
                  <a:lnTo>
                    <a:pt x="133403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316684" y="1789844"/>
              <a:ext cx="134025" cy="259735"/>
            </a:xfrm>
            <a:custGeom>
              <a:avLst/>
              <a:gdLst/>
              <a:ahLst/>
              <a:cxnLst/>
              <a:rect l="0" t="0" r="0" b="0"/>
              <a:pathLst>
                <a:path w="134025" h="259735">
                  <a:moveTo>
                    <a:pt x="0" y="0"/>
                  </a:moveTo>
                  <a:lnTo>
                    <a:pt x="0" y="54144"/>
                  </a:lnTo>
                  <a:lnTo>
                    <a:pt x="0" y="109091"/>
                  </a:lnTo>
                  <a:lnTo>
                    <a:pt x="0" y="165005"/>
                  </a:lnTo>
                  <a:lnTo>
                    <a:pt x="3119" y="217991"/>
                  </a:lnTo>
                  <a:lnTo>
                    <a:pt x="5589" y="229555"/>
                  </a:lnTo>
                  <a:lnTo>
                    <a:pt x="8405" y="232585"/>
                  </a:lnTo>
                  <a:lnTo>
                    <a:pt x="11452" y="229926"/>
                  </a:lnTo>
                  <a:lnTo>
                    <a:pt x="34786" y="166458"/>
                  </a:lnTo>
                  <a:lnTo>
                    <a:pt x="60293" y="117499"/>
                  </a:lnTo>
                  <a:lnTo>
                    <a:pt x="69441" y="111088"/>
                  </a:lnTo>
                  <a:lnTo>
                    <a:pt x="92084" y="107084"/>
                  </a:lnTo>
                  <a:lnTo>
                    <a:pt x="101164" y="109994"/>
                  </a:lnTo>
                  <a:lnTo>
                    <a:pt x="108386" y="115443"/>
                  </a:lnTo>
                  <a:lnTo>
                    <a:pt x="119531" y="132027"/>
                  </a:lnTo>
                  <a:lnTo>
                    <a:pt x="131213" y="167671"/>
                  </a:lnTo>
                  <a:lnTo>
                    <a:pt x="134024" y="206698"/>
                  </a:lnTo>
                  <a:lnTo>
                    <a:pt x="130536" y="229906"/>
                  </a:lnTo>
                  <a:lnTo>
                    <a:pt x="125628" y="238669"/>
                  </a:lnTo>
                  <a:lnTo>
                    <a:pt x="110817" y="251524"/>
                  </a:lnTo>
                  <a:lnTo>
                    <a:pt x="89416" y="258018"/>
                  </a:lnTo>
                  <a:lnTo>
                    <a:pt x="66646" y="259734"/>
                  </a:lnTo>
                  <a:lnTo>
                    <a:pt x="31585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497863" y="1737202"/>
              <a:ext cx="8335" cy="305327"/>
            </a:xfrm>
            <a:custGeom>
              <a:avLst/>
              <a:gdLst/>
              <a:ahLst/>
              <a:cxnLst/>
              <a:rect l="0" t="0" r="0" b="0"/>
              <a:pathLst>
                <a:path w="8335" h="305327">
                  <a:moveTo>
                    <a:pt x="8334" y="0"/>
                  </a:moveTo>
                  <a:lnTo>
                    <a:pt x="8334" y="54144"/>
                  </a:lnTo>
                  <a:lnTo>
                    <a:pt x="8334" y="109091"/>
                  </a:lnTo>
                  <a:lnTo>
                    <a:pt x="0" y="170690"/>
                  </a:lnTo>
                  <a:lnTo>
                    <a:pt x="1575" y="208112"/>
                  </a:lnTo>
                  <a:lnTo>
                    <a:pt x="7444" y="268954"/>
                  </a:lnTo>
                  <a:lnTo>
                    <a:pt x="8334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594887" y="1868637"/>
              <a:ext cx="185052" cy="150012"/>
            </a:xfrm>
            <a:custGeom>
              <a:avLst/>
              <a:gdLst/>
              <a:ahLst/>
              <a:cxnLst/>
              <a:rect l="0" t="0" r="0" b="0"/>
              <a:pathLst>
                <a:path w="185052" h="150012">
                  <a:moveTo>
                    <a:pt x="6066" y="26492"/>
                  </a:moveTo>
                  <a:lnTo>
                    <a:pt x="0" y="60114"/>
                  </a:lnTo>
                  <a:lnTo>
                    <a:pt x="10626" y="119899"/>
                  </a:lnTo>
                  <a:lnTo>
                    <a:pt x="26004" y="146845"/>
                  </a:lnTo>
                  <a:lnTo>
                    <a:pt x="33396" y="150011"/>
                  </a:lnTo>
                  <a:lnTo>
                    <a:pt x="41834" y="149783"/>
                  </a:lnTo>
                  <a:lnTo>
                    <a:pt x="59397" y="143289"/>
                  </a:lnTo>
                  <a:lnTo>
                    <a:pt x="75003" y="132604"/>
                  </a:lnTo>
                  <a:lnTo>
                    <a:pt x="96942" y="102256"/>
                  </a:lnTo>
                  <a:lnTo>
                    <a:pt x="120906" y="47821"/>
                  </a:lnTo>
                  <a:lnTo>
                    <a:pt x="135725" y="5489"/>
                  </a:lnTo>
                  <a:lnTo>
                    <a:pt x="140469" y="792"/>
                  </a:lnTo>
                  <a:lnTo>
                    <a:pt x="145971" y="0"/>
                  </a:lnTo>
                  <a:lnTo>
                    <a:pt x="151978" y="1812"/>
                  </a:lnTo>
                  <a:lnTo>
                    <a:pt x="157153" y="7699"/>
                  </a:lnTo>
                  <a:lnTo>
                    <a:pt x="166023" y="26718"/>
                  </a:lnTo>
                  <a:lnTo>
                    <a:pt x="176522" y="87498"/>
                  </a:lnTo>
                  <a:lnTo>
                    <a:pt x="185051" y="1317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844106" y="1782436"/>
              <a:ext cx="135874" cy="209816"/>
            </a:xfrm>
            <a:custGeom>
              <a:avLst/>
              <a:gdLst/>
              <a:ahLst/>
              <a:cxnLst/>
              <a:rect l="0" t="0" r="0" b="0"/>
              <a:pathLst>
                <a:path w="135874" h="209816">
                  <a:moveTo>
                    <a:pt x="30588" y="102165"/>
                  </a:moveTo>
                  <a:lnTo>
                    <a:pt x="89151" y="52666"/>
                  </a:lnTo>
                  <a:lnTo>
                    <a:pt x="93027" y="44599"/>
                  </a:lnTo>
                  <a:lnTo>
                    <a:pt x="94213" y="26277"/>
                  </a:lnTo>
                  <a:lnTo>
                    <a:pt x="90552" y="18818"/>
                  </a:lnTo>
                  <a:lnTo>
                    <a:pt x="77126" y="7410"/>
                  </a:lnTo>
                  <a:lnTo>
                    <a:pt x="44247" y="0"/>
                  </a:lnTo>
                  <a:lnTo>
                    <a:pt x="24570" y="4505"/>
                  </a:lnTo>
                  <a:lnTo>
                    <a:pt x="16048" y="8982"/>
                  </a:lnTo>
                  <a:lnTo>
                    <a:pt x="10366" y="16647"/>
                  </a:lnTo>
                  <a:lnTo>
                    <a:pt x="4053" y="37640"/>
                  </a:lnTo>
                  <a:lnTo>
                    <a:pt x="0" y="89246"/>
                  </a:lnTo>
                  <a:lnTo>
                    <a:pt x="1638" y="129402"/>
                  </a:lnTo>
                  <a:lnTo>
                    <a:pt x="21967" y="175005"/>
                  </a:lnTo>
                  <a:lnTo>
                    <a:pt x="36115" y="194200"/>
                  </a:lnTo>
                  <a:lnTo>
                    <a:pt x="54101" y="206630"/>
                  </a:lnTo>
                  <a:lnTo>
                    <a:pt x="76913" y="209815"/>
                  </a:lnTo>
                  <a:lnTo>
                    <a:pt x="135873" y="20745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4190775" y="2157471"/>
            <a:ext cx="1199816" cy="1428429"/>
            <a:chOff x="4190775" y="2157471"/>
            <a:chExt cx="1199816" cy="1428429"/>
          </a:xfrm>
        </p:grpSpPr>
        <p:sp>
          <p:nvSpPr>
            <p:cNvPr id="35" name="Freeform 34"/>
            <p:cNvSpPr/>
            <p:nvPr/>
          </p:nvSpPr>
          <p:spPr>
            <a:xfrm>
              <a:off x="4327212" y="2347854"/>
              <a:ext cx="146904" cy="354462"/>
            </a:xfrm>
            <a:custGeom>
              <a:avLst/>
              <a:gdLst/>
              <a:ahLst/>
              <a:cxnLst/>
              <a:rect l="0" t="0" r="0" b="0"/>
              <a:pathLst>
                <a:path w="146904" h="354462">
                  <a:moveTo>
                    <a:pt x="73699" y="0"/>
                  </a:moveTo>
                  <a:lnTo>
                    <a:pt x="49980" y="43963"/>
                  </a:lnTo>
                  <a:lnTo>
                    <a:pt x="44445" y="79837"/>
                  </a:lnTo>
                  <a:lnTo>
                    <a:pt x="47177" y="87150"/>
                  </a:lnTo>
                  <a:lnTo>
                    <a:pt x="52509" y="90856"/>
                  </a:lnTo>
                  <a:lnTo>
                    <a:pt x="59572" y="92156"/>
                  </a:lnTo>
                  <a:lnTo>
                    <a:pt x="66621" y="90683"/>
                  </a:lnTo>
                  <a:lnTo>
                    <a:pt x="80692" y="82808"/>
                  </a:lnTo>
                  <a:lnTo>
                    <a:pt x="91626" y="68389"/>
                  </a:lnTo>
                  <a:lnTo>
                    <a:pt x="99214" y="49113"/>
                  </a:lnTo>
                  <a:lnTo>
                    <a:pt x="102587" y="24948"/>
                  </a:lnTo>
                  <a:lnTo>
                    <a:pt x="105826" y="18972"/>
                  </a:lnTo>
                  <a:lnTo>
                    <a:pt x="110325" y="17327"/>
                  </a:lnTo>
                  <a:lnTo>
                    <a:pt x="115664" y="18571"/>
                  </a:lnTo>
                  <a:lnTo>
                    <a:pt x="120393" y="22909"/>
                  </a:lnTo>
                  <a:lnTo>
                    <a:pt x="128767" y="37088"/>
                  </a:lnTo>
                  <a:lnTo>
                    <a:pt x="138923" y="93286"/>
                  </a:lnTo>
                  <a:lnTo>
                    <a:pt x="145725" y="147759"/>
                  </a:lnTo>
                  <a:lnTo>
                    <a:pt x="146903" y="197679"/>
                  </a:lnTo>
                  <a:lnTo>
                    <a:pt x="138896" y="258543"/>
                  </a:lnTo>
                  <a:lnTo>
                    <a:pt x="126049" y="312507"/>
                  </a:lnTo>
                  <a:lnTo>
                    <a:pt x="122637" y="324152"/>
                  </a:lnTo>
                  <a:lnTo>
                    <a:pt x="116853" y="333085"/>
                  </a:lnTo>
                  <a:lnTo>
                    <a:pt x="101068" y="346130"/>
                  </a:lnTo>
                  <a:lnTo>
                    <a:pt x="79234" y="352707"/>
                  </a:lnTo>
                  <a:lnTo>
                    <a:pt x="55103" y="354461"/>
                  </a:lnTo>
                  <a:lnTo>
                    <a:pt x="24126" y="348871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559273" y="2246947"/>
              <a:ext cx="125909" cy="159790"/>
            </a:xfrm>
            <a:custGeom>
              <a:avLst/>
              <a:gdLst/>
              <a:ahLst/>
              <a:cxnLst/>
              <a:rect l="0" t="0" r="0" b="0"/>
              <a:pathLst>
                <a:path w="125909" h="159790">
                  <a:moveTo>
                    <a:pt x="10094" y="143022"/>
                  </a:moveTo>
                  <a:lnTo>
                    <a:pt x="4505" y="159789"/>
                  </a:lnTo>
                  <a:lnTo>
                    <a:pt x="2859" y="158879"/>
                  </a:lnTo>
                  <a:lnTo>
                    <a:pt x="0" y="105624"/>
                  </a:lnTo>
                  <a:lnTo>
                    <a:pt x="5284" y="70720"/>
                  </a:lnTo>
                  <a:lnTo>
                    <a:pt x="19847" y="38151"/>
                  </a:lnTo>
                  <a:lnTo>
                    <a:pt x="38981" y="11863"/>
                  </a:lnTo>
                  <a:lnTo>
                    <a:pt x="58808" y="2841"/>
                  </a:lnTo>
                  <a:lnTo>
                    <a:pt x="82048" y="0"/>
                  </a:lnTo>
                  <a:lnTo>
                    <a:pt x="125908" y="61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695709" y="2248008"/>
              <a:ext cx="137050" cy="194604"/>
            </a:xfrm>
            <a:custGeom>
              <a:avLst/>
              <a:gdLst/>
              <a:ahLst/>
              <a:cxnLst/>
              <a:rect l="0" t="0" r="0" b="0"/>
              <a:pathLst>
                <a:path w="137050" h="194604">
                  <a:moveTo>
                    <a:pt x="0" y="89318"/>
                  </a:moveTo>
                  <a:lnTo>
                    <a:pt x="53875" y="71360"/>
                  </a:lnTo>
                  <a:lnTo>
                    <a:pt x="114753" y="49508"/>
                  </a:lnTo>
                  <a:lnTo>
                    <a:pt x="131330" y="38089"/>
                  </a:lnTo>
                  <a:lnTo>
                    <a:pt x="135517" y="30599"/>
                  </a:lnTo>
                  <a:lnTo>
                    <a:pt x="137049" y="12918"/>
                  </a:lnTo>
                  <a:lnTo>
                    <a:pt x="132310" y="6799"/>
                  </a:lnTo>
                  <a:lnTo>
                    <a:pt x="114567" y="0"/>
                  </a:lnTo>
                  <a:lnTo>
                    <a:pt x="83859" y="1762"/>
                  </a:lnTo>
                  <a:lnTo>
                    <a:pt x="52534" y="15282"/>
                  </a:lnTo>
                  <a:lnTo>
                    <a:pt x="26615" y="34106"/>
                  </a:lnTo>
                  <a:lnTo>
                    <a:pt x="9706" y="60091"/>
                  </a:lnTo>
                  <a:lnTo>
                    <a:pt x="7434" y="79838"/>
                  </a:lnTo>
                  <a:lnTo>
                    <a:pt x="15507" y="121111"/>
                  </a:lnTo>
                  <a:lnTo>
                    <a:pt x="36772" y="161889"/>
                  </a:lnTo>
                  <a:lnTo>
                    <a:pt x="49879" y="178503"/>
                  </a:lnTo>
                  <a:lnTo>
                    <a:pt x="72861" y="187448"/>
                  </a:lnTo>
                  <a:lnTo>
                    <a:pt x="126343" y="1946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901652" y="2192591"/>
              <a:ext cx="136481" cy="263577"/>
            </a:xfrm>
            <a:custGeom>
              <a:avLst/>
              <a:gdLst/>
              <a:ahLst/>
              <a:cxnLst/>
              <a:rect l="0" t="0" r="0" b="0"/>
              <a:pathLst>
                <a:path w="136481" h="263577">
                  <a:moveTo>
                    <a:pt x="46742" y="71035"/>
                  </a:moveTo>
                  <a:lnTo>
                    <a:pt x="69098" y="71035"/>
                  </a:lnTo>
                  <a:lnTo>
                    <a:pt x="99769" y="59857"/>
                  </a:lnTo>
                  <a:lnTo>
                    <a:pt x="131084" y="41727"/>
                  </a:lnTo>
                  <a:lnTo>
                    <a:pt x="135725" y="35119"/>
                  </a:lnTo>
                  <a:lnTo>
                    <a:pt x="136480" y="28374"/>
                  </a:lnTo>
                  <a:lnTo>
                    <a:pt x="134643" y="21537"/>
                  </a:lnTo>
                  <a:lnTo>
                    <a:pt x="129909" y="15810"/>
                  </a:lnTo>
                  <a:lnTo>
                    <a:pt x="115290" y="6327"/>
                  </a:lnTo>
                  <a:lnTo>
                    <a:pt x="81740" y="0"/>
                  </a:lnTo>
                  <a:lnTo>
                    <a:pt x="61907" y="4759"/>
                  </a:lnTo>
                  <a:lnTo>
                    <a:pt x="53342" y="9304"/>
                  </a:lnTo>
                  <a:lnTo>
                    <a:pt x="40706" y="23712"/>
                  </a:lnTo>
                  <a:lnTo>
                    <a:pt x="23062" y="67147"/>
                  </a:lnTo>
                  <a:lnTo>
                    <a:pt x="8313" y="119617"/>
                  </a:lnTo>
                  <a:lnTo>
                    <a:pt x="0" y="155230"/>
                  </a:lnTo>
                  <a:lnTo>
                    <a:pt x="9376" y="216812"/>
                  </a:lnTo>
                  <a:lnTo>
                    <a:pt x="24622" y="243950"/>
                  </a:lnTo>
                  <a:lnTo>
                    <a:pt x="43539" y="256291"/>
                  </a:lnTo>
                  <a:lnTo>
                    <a:pt x="55135" y="261220"/>
                  </a:lnTo>
                  <a:lnTo>
                    <a:pt x="80498" y="263576"/>
                  </a:lnTo>
                  <a:lnTo>
                    <a:pt x="120441" y="2605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116981" y="2157471"/>
              <a:ext cx="273610" cy="306198"/>
            </a:xfrm>
            <a:custGeom>
              <a:avLst/>
              <a:gdLst/>
              <a:ahLst/>
              <a:cxnLst/>
              <a:rect l="0" t="0" r="0" b="0"/>
              <a:pathLst>
                <a:path w="273610" h="306198">
                  <a:moveTo>
                    <a:pt x="20925" y="11399"/>
                  </a:moveTo>
                  <a:lnTo>
                    <a:pt x="13690" y="38955"/>
                  </a:lnTo>
                  <a:lnTo>
                    <a:pt x="11047" y="95178"/>
                  </a:lnTo>
                  <a:lnTo>
                    <a:pt x="4936" y="157279"/>
                  </a:lnTo>
                  <a:lnTo>
                    <a:pt x="870" y="214173"/>
                  </a:lnTo>
                  <a:lnTo>
                    <a:pt x="0" y="166726"/>
                  </a:lnTo>
                  <a:lnTo>
                    <a:pt x="9470" y="111014"/>
                  </a:lnTo>
                  <a:lnTo>
                    <a:pt x="39275" y="54153"/>
                  </a:lnTo>
                  <a:lnTo>
                    <a:pt x="67877" y="19931"/>
                  </a:lnTo>
                  <a:lnTo>
                    <a:pt x="86247" y="5052"/>
                  </a:lnTo>
                  <a:lnTo>
                    <a:pt x="109228" y="0"/>
                  </a:lnTo>
                  <a:lnTo>
                    <a:pt x="133870" y="2823"/>
                  </a:lnTo>
                  <a:lnTo>
                    <a:pt x="166305" y="17567"/>
                  </a:lnTo>
                  <a:lnTo>
                    <a:pt x="183414" y="30128"/>
                  </a:lnTo>
                  <a:lnTo>
                    <a:pt x="200612" y="55943"/>
                  </a:lnTo>
                  <a:lnTo>
                    <a:pt x="224139" y="105682"/>
                  </a:lnTo>
                  <a:lnTo>
                    <a:pt x="241264" y="167500"/>
                  </a:lnTo>
                  <a:lnTo>
                    <a:pt x="255912" y="230707"/>
                  </a:lnTo>
                  <a:lnTo>
                    <a:pt x="270470" y="293021"/>
                  </a:lnTo>
                  <a:lnTo>
                    <a:pt x="273609" y="306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190775" y="2863751"/>
              <a:ext cx="157495" cy="272335"/>
            </a:xfrm>
            <a:custGeom>
              <a:avLst/>
              <a:gdLst/>
              <a:ahLst/>
              <a:cxnLst/>
              <a:rect l="0" t="0" r="0" b="0"/>
              <a:pathLst>
                <a:path w="157495" h="272335">
                  <a:moveTo>
                    <a:pt x="10095" y="84228"/>
                  </a:moveTo>
                  <a:lnTo>
                    <a:pt x="1762" y="133159"/>
                  </a:lnTo>
                  <a:lnTo>
                    <a:pt x="0" y="192289"/>
                  </a:lnTo>
                  <a:lnTo>
                    <a:pt x="7957" y="254783"/>
                  </a:lnTo>
                  <a:lnTo>
                    <a:pt x="9145" y="272334"/>
                  </a:lnTo>
                  <a:lnTo>
                    <a:pt x="10012" y="212998"/>
                  </a:lnTo>
                  <a:lnTo>
                    <a:pt x="13199" y="149611"/>
                  </a:lnTo>
                  <a:lnTo>
                    <a:pt x="24746" y="97273"/>
                  </a:lnTo>
                  <a:lnTo>
                    <a:pt x="40433" y="69506"/>
                  </a:lnTo>
                  <a:lnTo>
                    <a:pt x="80484" y="24814"/>
                  </a:lnTo>
                  <a:lnTo>
                    <a:pt x="106990" y="9172"/>
                  </a:lnTo>
                  <a:lnTo>
                    <a:pt x="15749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358798" y="2904485"/>
              <a:ext cx="210570" cy="230127"/>
            </a:xfrm>
            <a:custGeom>
              <a:avLst/>
              <a:gdLst/>
              <a:ahLst/>
              <a:cxnLst/>
              <a:rect l="0" t="0" r="0" b="0"/>
              <a:pathLst>
                <a:path w="210570" h="230127">
                  <a:moveTo>
                    <a:pt x="0" y="117193"/>
                  </a:moveTo>
                  <a:lnTo>
                    <a:pt x="37477" y="108860"/>
                  </a:lnTo>
                  <a:lnTo>
                    <a:pt x="94146" y="98548"/>
                  </a:lnTo>
                  <a:lnTo>
                    <a:pt x="136749" y="82272"/>
                  </a:lnTo>
                  <a:lnTo>
                    <a:pt x="173371" y="56873"/>
                  </a:lnTo>
                  <a:lnTo>
                    <a:pt x="177582" y="47734"/>
                  </a:lnTo>
                  <a:lnTo>
                    <a:pt x="179141" y="25101"/>
                  </a:lnTo>
                  <a:lnTo>
                    <a:pt x="175579" y="16024"/>
                  </a:lnTo>
                  <a:lnTo>
                    <a:pt x="162263" y="2819"/>
                  </a:lnTo>
                  <a:lnTo>
                    <a:pt x="153799" y="0"/>
                  </a:lnTo>
                  <a:lnTo>
                    <a:pt x="123948" y="1621"/>
                  </a:lnTo>
                  <a:lnTo>
                    <a:pt x="88328" y="10680"/>
                  </a:lnTo>
                  <a:lnTo>
                    <a:pt x="70062" y="21501"/>
                  </a:lnTo>
                  <a:lnTo>
                    <a:pt x="46625" y="46336"/>
                  </a:lnTo>
                  <a:lnTo>
                    <a:pt x="30452" y="81511"/>
                  </a:lnTo>
                  <a:lnTo>
                    <a:pt x="28352" y="104844"/>
                  </a:lnTo>
                  <a:lnTo>
                    <a:pt x="36536" y="148419"/>
                  </a:lnTo>
                  <a:lnTo>
                    <a:pt x="57823" y="189652"/>
                  </a:lnTo>
                  <a:lnTo>
                    <a:pt x="70932" y="206329"/>
                  </a:lnTo>
                  <a:lnTo>
                    <a:pt x="97056" y="223283"/>
                  </a:lnTo>
                  <a:lnTo>
                    <a:pt x="138201" y="230126"/>
                  </a:lnTo>
                  <a:lnTo>
                    <a:pt x="176259" y="226564"/>
                  </a:lnTo>
                  <a:lnTo>
                    <a:pt x="210569" y="21195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572905" y="2726880"/>
              <a:ext cx="164919" cy="350841"/>
            </a:xfrm>
            <a:custGeom>
              <a:avLst/>
              <a:gdLst/>
              <a:ahLst/>
              <a:cxnLst/>
              <a:rect l="0" t="0" r="0" b="0"/>
              <a:pathLst>
                <a:path w="164919" h="350841">
                  <a:moveTo>
                    <a:pt x="59633" y="0"/>
                  </a:moveTo>
                  <a:lnTo>
                    <a:pt x="65223" y="58617"/>
                  </a:lnTo>
                  <a:lnTo>
                    <a:pt x="77592" y="120027"/>
                  </a:lnTo>
                  <a:lnTo>
                    <a:pt x="91300" y="175311"/>
                  </a:lnTo>
                  <a:lnTo>
                    <a:pt x="116013" y="238379"/>
                  </a:lnTo>
                  <a:lnTo>
                    <a:pt x="124855" y="261534"/>
                  </a:lnTo>
                  <a:lnTo>
                    <a:pt x="121832" y="269113"/>
                  </a:lnTo>
                  <a:lnTo>
                    <a:pt x="113967" y="274165"/>
                  </a:lnTo>
                  <a:lnTo>
                    <a:pt x="91971" y="278609"/>
                  </a:lnTo>
                  <a:lnTo>
                    <a:pt x="33086" y="280203"/>
                  </a:lnTo>
                  <a:lnTo>
                    <a:pt x="12350" y="288701"/>
                  </a:lnTo>
                  <a:lnTo>
                    <a:pt x="3545" y="294243"/>
                  </a:lnTo>
                  <a:lnTo>
                    <a:pt x="14" y="300277"/>
                  </a:lnTo>
                  <a:lnTo>
                    <a:pt x="0" y="306640"/>
                  </a:lnTo>
                  <a:lnTo>
                    <a:pt x="2330" y="313221"/>
                  </a:lnTo>
                  <a:lnTo>
                    <a:pt x="22378" y="333662"/>
                  </a:lnTo>
                  <a:lnTo>
                    <a:pt x="50544" y="348947"/>
                  </a:lnTo>
                  <a:lnTo>
                    <a:pt x="70802" y="350840"/>
                  </a:lnTo>
                  <a:lnTo>
                    <a:pt x="133389" y="336287"/>
                  </a:lnTo>
                  <a:lnTo>
                    <a:pt x="164918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316684" y="3305948"/>
              <a:ext cx="200644" cy="279952"/>
            </a:xfrm>
            <a:custGeom>
              <a:avLst/>
              <a:gdLst/>
              <a:ahLst/>
              <a:cxnLst/>
              <a:rect l="0" t="0" r="0" b="0"/>
              <a:pathLst>
                <a:path w="200644" h="279952">
                  <a:moveTo>
                    <a:pt x="0" y="0"/>
                  </a:moveTo>
                  <a:lnTo>
                    <a:pt x="0" y="58617"/>
                  </a:lnTo>
                  <a:lnTo>
                    <a:pt x="11452" y="118333"/>
                  </a:lnTo>
                  <a:lnTo>
                    <a:pt x="19159" y="172463"/>
                  </a:lnTo>
                  <a:lnTo>
                    <a:pt x="23301" y="180486"/>
                  </a:lnTo>
                  <a:lnTo>
                    <a:pt x="29572" y="184665"/>
                  </a:lnTo>
                  <a:lnTo>
                    <a:pt x="37262" y="186281"/>
                  </a:lnTo>
                  <a:lnTo>
                    <a:pt x="44728" y="185019"/>
                  </a:lnTo>
                  <a:lnTo>
                    <a:pt x="106157" y="158178"/>
                  </a:lnTo>
                  <a:lnTo>
                    <a:pt x="126729" y="153359"/>
                  </a:lnTo>
                  <a:lnTo>
                    <a:pt x="147571" y="155117"/>
                  </a:lnTo>
                  <a:lnTo>
                    <a:pt x="165412" y="162917"/>
                  </a:lnTo>
                  <a:lnTo>
                    <a:pt x="181141" y="175353"/>
                  </a:lnTo>
                  <a:lnTo>
                    <a:pt x="195930" y="192578"/>
                  </a:lnTo>
                  <a:lnTo>
                    <a:pt x="199640" y="202085"/>
                  </a:lnTo>
                  <a:lnTo>
                    <a:pt x="200643" y="222006"/>
                  </a:lnTo>
                  <a:lnTo>
                    <a:pt x="196933" y="231062"/>
                  </a:lnTo>
                  <a:lnTo>
                    <a:pt x="183452" y="247364"/>
                  </a:lnTo>
                  <a:lnTo>
                    <a:pt x="150542" y="269695"/>
                  </a:lnTo>
                  <a:lnTo>
                    <a:pt x="105566" y="279951"/>
                  </a:lnTo>
                  <a:lnTo>
                    <a:pt x="60784" y="277401"/>
                  </a:lnTo>
                  <a:lnTo>
                    <a:pt x="21057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579896" y="3253305"/>
              <a:ext cx="10096" cy="326385"/>
            </a:xfrm>
            <a:custGeom>
              <a:avLst/>
              <a:gdLst/>
              <a:ahLst/>
              <a:cxnLst/>
              <a:rect l="0" t="0" r="0" b="0"/>
              <a:pathLst>
                <a:path w="10096" h="326385">
                  <a:moveTo>
                    <a:pt x="0" y="0"/>
                  </a:moveTo>
                  <a:lnTo>
                    <a:pt x="0" y="58617"/>
                  </a:lnTo>
                  <a:lnTo>
                    <a:pt x="1170" y="118857"/>
                  </a:lnTo>
                  <a:lnTo>
                    <a:pt x="8334" y="170097"/>
                  </a:lnTo>
                  <a:lnTo>
                    <a:pt x="10095" y="230521"/>
                  </a:lnTo>
                  <a:lnTo>
                    <a:pt x="9273" y="288038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676848" y="3397148"/>
              <a:ext cx="197847" cy="150956"/>
            </a:xfrm>
            <a:custGeom>
              <a:avLst/>
              <a:gdLst/>
              <a:ahLst/>
              <a:cxnLst/>
              <a:rect l="0" t="0" r="0" b="0"/>
              <a:pathLst>
                <a:path w="197847" h="150956">
                  <a:moveTo>
                    <a:pt x="8333" y="3556"/>
                  </a:moveTo>
                  <a:lnTo>
                    <a:pt x="0" y="41034"/>
                  </a:lnTo>
                  <a:lnTo>
                    <a:pt x="1574" y="79002"/>
                  </a:lnTo>
                  <a:lnTo>
                    <a:pt x="7669" y="103768"/>
                  </a:lnTo>
                  <a:lnTo>
                    <a:pt x="18177" y="122574"/>
                  </a:lnTo>
                  <a:lnTo>
                    <a:pt x="33765" y="135612"/>
                  </a:lnTo>
                  <a:lnTo>
                    <a:pt x="42835" y="140726"/>
                  </a:lnTo>
                  <a:lnTo>
                    <a:pt x="51222" y="141796"/>
                  </a:lnTo>
                  <a:lnTo>
                    <a:pt x="66779" y="136746"/>
                  </a:lnTo>
                  <a:lnTo>
                    <a:pt x="88691" y="120749"/>
                  </a:lnTo>
                  <a:lnTo>
                    <a:pt x="122069" y="65924"/>
                  </a:lnTo>
                  <a:lnTo>
                    <a:pt x="148222" y="3486"/>
                  </a:lnTo>
                  <a:lnTo>
                    <a:pt x="151896" y="0"/>
                  </a:lnTo>
                  <a:lnTo>
                    <a:pt x="155514" y="1185"/>
                  </a:lnTo>
                  <a:lnTo>
                    <a:pt x="162654" y="11861"/>
                  </a:lnTo>
                  <a:lnTo>
                    <a:pt x="180286" y="68471"/>
                  </a:lnTo>
                  <a:lnTo>
                    <a:pt x="194725" y="125622"/>
                  </a:lnTo>
                  <a:lnTo>
                    <a:pt x="197846" y="1509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940606" y="3281340"/>
              <a:ext cx="134130" cy="172008"/>
            </a:xfrm>
            <a:custGeom>
              <a:avLst/>
              <a:gdLst/>
              <a:ahLst/>
              <a:cxnLst/>
              <a:rect l="0" t="0" r="0" b="0"/>
              <a:pathLst>
                <a:path w="134130" h="172008">
                  <a:moveTo>
                    <a:pt x="18316" y="77250"/>
                  </a:moveTo>
                  <a:lnTo>
                    <a:pt x="40673" y="77250"/>
                  </a:lnTo>
                  <a:lnTo>
                    <a:pt x="57888" y="71011"/>
                  </a:lnTo>
                  <a:lnTo>
                    <a:pt x="88004" y="47942"/>
                  </a:lnTo>
                  <a:lnTo>
                    <a:pt x="91681" y="38994"/>
                  </a:lnTo>
                  <a:lnTo>
                    <a:pt x="92647" y="16574"/>
                  </a:lnTo>
                  <a:lnTo>
                    <a:pt x="87757" y="8723"/>
                  </a:lnTo>
                  <a:lnTo>
                    <a:pt x="79818" y="3490"/>
                  </a:lnTo>
                  <a:lnTo>
                    <a:pt x="69846" y="0"/>
                  </a:lnTo>
                  <a:lnTo>
                    <a:pt x="60858" y="14"/>
                  </a:lnTo>
                  <a:lnTo>
                    <a:pt x="44633" y="6269"/>
                  </a:lnTo>
                  <a:lnTo>
                    <a:pt x="22344" y="22943"/>
                  </a:lnTo>
                  <a:lnTo>
                    <a:pt x="6511" y="48291"/>
                  </a:lnTo>
                  <a:lnTo>
                    <a:pt x="0" y="89207"/>
                  </a:lnTo>
                  <a:lnTo>
                    <a:pt x="4717" y="112200"/>
                  </a:lnTo>
                  <a:lnTo>
                    <a:pt x="15781" y="130218"/>
                  </a:lnTo>
                  <a:lnTo>
                    <a:pt x="41741" y="152346"/>
                  </a:lnTo>
                  <a:lnTo>
                    <a:pt x="61483" y="162489"/>
                  </a:lnTo>
                  <a:lnTo>
                    <a:pt x="115305" y="170753"/>
                  </a:lnTo>
                  <a:lnTo>
                    <a:pt x="134129" y="17200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4579896" y="3706031"/>
            <a:ext cx="1695089" cy="576064"/>
            <a:chOff x="4579896" y="3706031"/>
            <a:chExt cx="1695089" cy="576064"/>
          </a:xfrm>
        </p:grpSpPr>
        <p:sp>
          <p:nvSpPr>
            <p:cNvPr id="48" name="Freeform 47"/>
            <p:cNvSpPr/>
            <p:nvPr/>
          </p:nvSpPr>
          <p:spPr>
            <a:xfrm>
              <a:off x="4579896" y="3903479"/>
              <a:ext cx="188144" cy="378616"/>
            </a:xfrm>
            <a:custGeom>
              <a:avLst/>
              <a:gdLst/>
              <a:ahLst/>
              <a:cxnLst/>
              <a:rect l="0" t="0" r="0" b="0"/>
              <a:pathLst>
                <a:path w="188144" h="378616">
                  <a:moveTo>
                    <a:pt x="115813" y="23650"/>
                  </a:moveTo>
                  <a:lnTo>
                    <a:pt x="88302" y="77525"/>
                  </a:lnTo>
                  <a:lnTo>
                    <a:pt x="70265" y="129098"/>
                  </a:lnTo>
                  <a:lnTo>
                    <a:pt x="72579" y="134893"/>
                  </a:lnTo>
                  <a:lnTo>
                    <a:pt x="78802" y="137586"/>
                  </a:lnTo>
                  <a:lnTo>
                    <a:pt x="87629" y="138212"/>
                  </a:lnTo>
                  <a:lnTo>
                    <a:pt x="103677" y="132668"/>
                  </a:lnTo>
                  <a:lnTo>
                    <a:pt x="111232" y="127914"/>
                  </a:lnTo>
                  <a:lnTo>
                    <a:pt x="122746" y="113274"/>
                  </a:lnTo>
                  <a:lnTo>
                    <a:pt x="149482" y="63919"/>
                  </a:lnTo>
                  <a:lnTo>
                    <a:pt x="162404" y="3968"/>
                  </a:lnTo>
                  <a:lnTo>
                    <a:pt x="165591" y="0"/>
                  </a:lnTo>
                  <a:lnTo>
                    <a:pt x="168886" y="864"/>
                  </a:lnTo>
                  <a:lnTo>
                    <a:pt x="172252" y="4950"/>
                  </a:lnTo>
                  <a:lnTo>
                    <a:pt x="182579" y="33058"/>
                  </a:lnTo>
                  <a:lnTo>
                    <a:pt x="188143" y="85646"/>
                  </a:lnTo>
                  <a:lnTo>
                    <a:pt x="186123" y="148027"/>
                  </a:lnTo>
                  <a:lnTo>
                    <a:pt x="174805" y="205756"/>
                  </a:lnTo>
                  <a:lnTo>
                    <a:pt x="157840" y="264830"/>
                  </a:lnTo>
                  <a:lnTo>
                    <a:pt x="138283" y="307727"/>
                  </a:lnTo>
                  <a:lnTo>
                    <a:pt x="110720" y="341590"/>
                  </a:lnTo>
                  <a:lnTo>
                    <a:pt x="82719" y="362480"/>
                  </a:lnTo>
                  <a:lnTo>
                    <a:pt x="51025" y="375428"/>
                  </a:lnTo>
                  <a:lnTo>
                    <a:pt x="17198" y="378615"/>
                  </a:lnTo>
                  <a:lnTo>
                    <a:pt x="11465" y="377277"/>
                  </a:lnTo>
                  <a:lnTo>
                    <a:pt x="0" y="3710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833013" y="3783811"/>
              <a:ext cx="189081" cy="217298"/>
            </a:xfrm>
            <a:custGeom>
              <a:avLst/>
              <a:gdLst/>
              <a:ahLst/>
              <a:cxnLst/>
              <a:rect l="0" t="0" r="0" b="0"/>
              <a:pathLst>
                <a:path w="189081" h="217298">
                  <a:moveTo>
                    <a:pt x="10096" y="164375"/>
                  </a:moveTo>
                  <a:lnTo>
                    <a:pt x="1762" y="201853"/>
                  </a:lnTo>
                  <a:lnTo>
                    <a:pt x="543" y="217297"/>
                  </a:lnTo>
                  <a:lnTo>
                    <a:pt x="0" y="208563"/>
                  </a:lnTo>
                  <a:lnTo>
                    <a:pt x="11077" y="148690"/>
                  </a:lnTo>
                  <a:lnTo>
                    <a:pt x="24327" y="93817"/>
                  </a:lnTo>
                  <a:lnTo>
                    <a:pt x="34719" y="60021"/>
                  </a:lnTo>
                  <a:lnTo>
                    <a:pt x="47946" y="41566"/>
                  </a:lnTo>
                  <a:lnTo>
                    <a:pt x="79443" y="10655"/>
                  </a:lnTo>
                  <a:lnTo>
                    <a:pt x="100188" y="2469"/>
                  </a:lnTo>
                  <a:lnTo>
                    <a:pt x="123836" y="0"/>
                  </a:lnTo>
                  <a:lnTo>
                    <a:pt x="164494" y="7947"/>
                  </a:lnTo>
                  <a:lnTo>
                    <a:pt x="189080" y="169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990507" y="388501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972194" y="3800371"/>
              <a:ext cx="133771" cy="168873"/>
            </a:xfrm>
            <a:custGeom>
              <a:avLst/>
              <a:gdLst/>
              <a:ahLst/>
              <a:cxnLst/>
              <a:rect l="0" t="0" r="0" b="0"/>
              <a:pathLst>
                <a:path w="133771" h="168873">
                  <a:moveTo>
                    <a:pt x="60427" y="74116"/>
                  </a:moveTo>
                  <a:lnTo>
                    <a:pt x="103119" y="59543"/>
                  </a:lnTo>
                  <a:lnTo>
                    <a:pt x="113455" y="53872"/>
                  </a:lnTo>
                  <a:lnTo>
                    <a:pt x="128059" y="38212"/>
                  </a:lnTo>
                  <a:lnTo>
                    <a:pt x="133591" y="29123"/>
                  </a:lnTo>
                  <a:lnTo>
                    <a:pt x="133770" y="20724"/>
                  </a:lnTo>
                  <a:lnTo>
                    <a:pt x="130379" y="12785"/>
                  </a:lnTo>
                  <a:lnTo>
                    <a:pt x="124610" y="5152"/>
                  </a:lnTo>
                  <a:lnTo>
                    <a:pt x="117254" y="1234"/>
                  </a:lnTo>
                  <a:lnTo>
                    <a:pt x="99721" y="0"/>
                  </a:lnTo>
                  <a:lnTo>
                    <a:pt x="70121" y="5882"/>
                  </a:lnTo>
                  <a:lnTo>
                    <a:pt x="52647" y="18054"/>
                  </a:lnTo>
                  <a:lnTo>
                    <a:pt x="16336" y="57288"/>
                  </a:lnTo>
                  <a:lnTo>
                    <a:pt x="6516" y="75995"/>
                  </a:lnTo>
                  <a:lnTo>
                    <a:pt x="0" y="111847"/>
                  </a:lnTo>
                  <a:lnTo>
                    <a:pt x="4715" y="135339"/>
                  </a:lnTo>
                  <a:lnTo>
                    <a:pt x="9248" y="146517"/>
                  </a:lnTo>
                  <a:lnTo>
                    <a:pt x="16949" y="153969"/>
                  </a:lnTo>
                  <a:lnTo>
                    <a:pt x="37984" y="162248"/>
                  </a:lnTo>
                  <a:lnTo>
                    <a:pt x="81485" y="1688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132156" y="3773291"/>
              <a:ext cx="163679" cy="185425"/>
            </a:xfrm>
            <a:custGeom>
              <a:avLst/>
              <a:gdLst/>
              <a:ahLst/>
              <a:cxnLst/>
              <a:rect l="0" t="0" r="0" b="0"/>
              <a:pathLst>
                <a:path w="163679" h="185425">
                  <a:moveTo>
                    <a:pt x="68921" y="69610"/>
                  </a:moveTo>
                  <a:lnTo>
                    <a:pt x="92968" y="60035"/>
                  </a:lnTo>
                  <a:lnTo>
                    <a:pt x="128514" y="30207"/>
                  </a:lnTo>
                  <a:lnTo>
                    <a:pt x="130877" y="23454"/>
                  </a:lnTo>
                  <a:lnTo>
                    <a:pt x="130112" y="16612"/>
                  </a:lnTo>
                  <a:lnTo>
                    <a:pt x="127263" y="9712"/>
                  </a:lnTo>
                  <a:lnTo>
                    <a:pt x="120684" y="5112"/>
                  </a:lnTo>
                  <a:lnTo>
                    <a:pt x="100896" y="0"/>
                  </a:lnTo>
                  <a:lnTo>
                    <a:pt x="69037" y="2712"/>
                  </a:lnTo>
                  <a:lnTo>
                    <a:pt x="28000" y="15278"/>
                  </a:lnTo>
                  <a:lnTo>
                    <a:pt x="11350" y="26355"/>
                  </a:lnTo>
                  <a:lnTo>
                    <a:pt x="5974" y="34925"/>
                  </a:lnTo>
                  <a:lnTo>
                    <a:pt x="0" y="56924"/>
                  </a:lnTo>
                  <a:lnTo>
                    <a:pt x="747" y="67002"/>
                  </a:lnTo>
                  <a:lnTo>
                    <a:pt x="12977" y="93534"/>
                  </a:lnTo>
                  <a:lnTo>
                    <a:pt x="44845" y="143687"/>
                  </a:lnTo>
                  <a:lnTo>
                    <a:pt x="61730" y="158295"/>
                  </a:lnTo>
                  <a:lnTo>
                    <a:pt x="101166" y="177206"/>
                  </a:lnTo>
                  <a:lnTo>
                    <a:pt x="163678" y="1854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369533" y="372708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359439" y="3800787"/>
              <a:ext cx="20624" cy="103433"/>
            </a:xfrm>
            <a:custGeom>
              <a:avLst/>
              <a:gdLst/>
              <a:ahLst/>
              <a:cxnLst/>
              <a:rect l="0" t="0" r="0" b="0"/>
              <a:pathLst>
                <a:path w="20624" h="103433">
                  <a:moveTo>
                    <a:pt x="10094" y="0"/>
                  </a:moveTo>
                  <a:lnTo>
                    <a:pt x="4505" y="58617"/>
                  </a:lnTo>
                  <a:lnTo>
                    <a:pt x="542" y="103432"/>
                  </a:lnTo>
                  <a:lnTo>
                    <a:pt x="0" y="95883"/>
                  </a:lnTo>
                  <a:lnTo>
                    <a:pt x="16380" y="34545"/>
                  </a:lnTo>
                  <a:lnTo>
                    <a:pt x="20623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422176" y="3706031"/>
              <a:ext cx="10529" cy="42115"/>
            </a:xfrm>
            <a:custGeom>
              <a:avLst/>
              <a:gdLst/>
              <a:ahLst/>
              <a:cxnLst/>
              <a:rect l="0" t="0" r="0" b="0"/>
              <a:pathLst>
                <a:path w="10529" h="42115">
                  <a:moveTo>
                    <a:pt x="0" y="42114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474818" y="3737616"/>
              <a:ext cx="63172" cy="178986"/>
            </a:xfrm>
            <a:custGeom>
              <a:avLst/>
              <a:gdLst/>
              <a:ahLst/>
              <a:cxnLst/>
              <a:rect l="0" t="0" r="0" b="0"/>
              <a:pathLst>
                <a:path w="63172" h="178986">
                  <a:moveTo>
                    <a:pt x="0" y="0"/>
                  </a:moveTo>
                  <a:lnTo>
                    <a:pt x="15641" y="17981"/>
                  </a:lnTo>
                  <a:lnTo>
                    <a:pt x="38438" y="75524"/>
                  </a:lnTo>
                  <a:lnTo>
                    <a:pt x="52610" y="127396"/>
                  </a:lnTo>
                  <a:lnTo>
                    <a:pt x="63171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611689" y="3737616"/>
              <a:ext cx="663296" cy="94758"/>
            </a:xfrm>
            <a:custGeom>
              <a:avLst/>
              <a:gdLst/>
              <a:ahLst/>
              <a:cxnLst/>
              <a:rect l="0" t="0" r="0" b="0"/>
              <a:pathLst>
                <a:path w="663296" h="94758">
                  <a:moveTo>
                    <a:pt x="0" y="0"/>
                  </a:moveTo>
                  <a:lnTo>
                    <a:pt x="58617" y="0"/>
                  </a:lnTo>
                  <a:lnTo>
                    <a:pt x="118857" y="1170"/>
                  </a:lnTo>
                  <a:lnTo>
                    <a:pt x="170097" y="8334"/>
                  </a:lnTo>
                  <a:lnTo>
                    <a:pt x="231626" y="18645"/>
                  </a:lnTo>
                  <a:lnTo>
                    <a:pt x="284962" y="31802"/>
                  </a:lnTo>
                  <a:lnTo>
                    <a:pt x="340558" y="40077"/>
                  </a:lnTo>
                  <a:lnTo>
                    <a:pt x="403836" y="42882"/>
                  </a:lnTo>
                  <a:lnTo>
                    <a:pt x="465728" y="50368"/>
                  </a:lnTo>
                  <a:lnTo>
                    <a:pt x="528343" y="57783"/>
                  </a:lnTo>
                  <a:lnTo>
                    <a:pt x="591581" y="73914"/>
                  </a:lnTo>
                  <a:lnTo>
                    <a:pt x="653187" y="91656"/>
                  </a:lnTo>
                  <a:lnTo>
                    <a:pt x="663295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9" name="Freeform 58"/>
          <p:cNvSpPr/>
          <p:nvPr/>
        </p:nvSpPr>
        <p:spPr>
          <a:xfrm>
            <a:off x="5169492" y="3284891"/>
            <a:ext cx="621182" cy="31586"/>
          </a:xfrm>
          <a:custGeom>
            <a:avLst/>
            <a:gdLst/>
            <a:ahLst/>
            <a:cxnLst/>
            <a:rect l="0" t="0" r="0" b="0"/>
            <a:pathLst>
              <a:path w="621182" h="31586">
                <a:moveTo>
                  <a:pt x="0" y="0"/>
                </a:moveTo>
                <a:lnTo>
                  <a:pt x="27556" y="7235"/>
                </a:lnTo>
                <a:lnTo>
                  <a:pt x="83779" y="9878"/>
                </a:lnTo>
                <a:lnTo>
                  <a:pt x="145880" y="10400"/>
                </a:lnTo>
                <a:lnTo>
                  <a:pt x="202711" y="4901"/>
                </a:lnTo>
                <a:lnTo>
                  <a:pt x="258414" y="1452"/>
                </a:lnTo>
                <a:lnTo>
                  <a:pt x="317553" y="430"/>
                </a:lnTo>
                <a:lnTo>
                  <a:pt x="379529" y="127"/>
                </a:lnTo>
                <a:lnTo>
                  <a:pt x="442346" y="5627"/>
                </a:lnTo>
                <a:lnTo>
                  <a:pt x="494233" y="9076"/>
                </a:lnTo>
                <a:lnTo>
                  <a:pt x="552518" y="18647"/>
                </a:lnTo>
                <a:lnTo>
                  <a:pt x="595920" y="28683"/>
                </a:lnTo>
                <a:lnTo>
                  <a:pt x="621181" y="3158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Freeform 59"/>
          <p:cNvSpPr/>
          <p:nvPr/>
        </p:nvSpPr>
        <p:spPr>
          <a:xfrm>
            <a:off x="4779938" y="2874342"/>
            <a:ext cx="1221306" cy="63109"/>
          </a:xfrm>
          <a:custGeom>
            <a:avLst/>
            <a:gdLst/>
            <a:ahLst/>
            <a:cxnLst/>
            <a:rect l="0" t="0" r="0" b="0"/>
            <a:pathLst>
              <a:path w="1221306" h="63109">
                <a:moveTo>
                  <a:pt x="0" y="31523"/>
                </a:moveTo>
                <a:lnTo>
                  <a:pt x="42691" y="28403"/>
                </a:lnTo>
                <a:lnTo>
                  <a:pt x="103237" y="20800"/>
                </a:lnTo>
                <a:lnTo>
                  <a:pt x="161335" y="12854"/>
                </a:lnTo>
                <a:lnTo>
                  <a:pt x="223201" y="5349"/>
                </a:lnTo>
                <a:lnTo>
                  <a:pt x="281651" y="1006"/>
                </a:lnTo>
                <a:lnTo>
                  <a:pt x="330027" y="254"/>
                </a:lnTo>
                <a:lnTo>
                  <a:pt x="392007" y="0"/>
                </a:lnTo>
                <a:lnTo>
                  <a:pt x="454639" y="5539"/>
                </a:lnTo>
                <a:lnTo>
                  <a:pt x="512071" y="10663"/>
                </a:lnTo>
                <a:lnTo>
                  <a:pt x="571596" y="18607"/>
                </a:lnTo>
                <a:lnTo>
                  <a:pt x="622087" y="20287"/>
                </a:lnTo>
                <a:lnTo>
                  <a:pt x="670972" y="20785"/>
                </a:lnTo>
                <a:lnTo>
                  <a:pt x="721332" y="20932"/>
                </a:lnTo>
                <a:lnTo>
                  <a:pt x="777587" y="17857"/>
                </a:lnTo>
                <a:lnTo>
                  <a:pt x="834420" y="12656"/>
                </a:lnTo>
                <a:lnTo>
                  <a:pt x="892593" y="11115"/>
                </a:lnTo>
                <a:lnTo>
                  <a:pt x="949994" y="10658"/>
                </a:lnTo>
                <a:lnTo>
                  <a:pt x="1005216" y="13642"/>
                </a:lnTo>
                <a:lnTo>
                  <a:pt x="1054333" y="18816"/>
                </a:lnTo>
                <a:lnTo>
                  <a:pt x="1112154" y="26153"/>
                </a:lnTo>
                <a:lnTo>
                  <a:pt x="1171273" y="50602"/>
                </a:lnTo>
                <a:lnTo>
                  <a:pt x="1221305" y="6310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Freeform 60"/>
          <p:cNvSpPr/>
          <p:nvPr/>
        </p:nvSpPr>
        <p:spPr>
          <a:xfrm>
            <a:off x="5432704" y="2179425"/>
            <a:ext cx="705411" cy="31560"/>
          </a:xfrm>
          <a:custGeom>
            <a:avLst/>
            <a:gdLst/>
            <a:ahLst/>
            <a:cxnLst/>
            <a:rect l="0" t="0" r="0" b="0"/>
            <a:pathLst>
              <a:path w="705411" h="31560">
                <a:moveTo>
                  <a:pt x="0" y="31559"/>
                </a:moveTo>
                <a:lnTo>
                  <a:pt x="11179" y="20381"/>
                </a:lnTo>
                <a:lnTo>
                  <a:pt x="40487" y="7840"/>
                </a:lnTo>
                <a:lnTo>
                  <a:pt x="92313" y="1527"/>
                </a:lnTo>
                <a:lnTo>
                  <a:pt x="150729" y="281"/>
                </a:lnTo>
                <a:lnTo>
                  <a:pt x="204148" y="65"/>
                </a:lnTo>
                <a:lnTo>
                  <a:pt x="264430" y="0"/>
                </a:lnTo>
                <a:lnTo>
                  <a:pt x="317386" y="3101"/>
                </a:lnTo>
                <a:lnTo>
                  <a:pt x="364661" y="8309"/>
                </a:lnTo>
                <a:lnTo>
                  <a:pt x="423123" y="9852"/>
                </a:lnTo>
                <a:lnTo>
                  <a:pt x="481779" y="10310"/>
                </a:lnTo>
                <a:lnTo>
                  <a:pt x="536203" y="10445"/>
                </a:lnTo>
                <a:lnTo>
                  <a:pt x="589373" y="10485"/>
                </a:lnTo>
                <a:lnTo>
                  <a:pt x="639053" y="10497"/>
                </a:lnTo>
                <a:lnTo>
                  <a:pt x="677169" y="10501"/>
                </a:lnTo>
                <a:lnTo>
                  <a:pt x="705410" y="1050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Freeform 61"/>
          <p:cNvSpPr/>
          <p:nvPr/>
        </p:nvSpPr>
        <p:spPr>
          <a:xfrm>
            <a:off x="5064207" y="1789984"/>
            <a:ext cx="873866" cy="20918"/>
          </a:xfrm>
          <a:custGeom>
            <a:avLst/>
            <a:gdLst/>
            <a:ahLst/>
            <a:cxnLst/>
            <a:rect l="0" t="0" r="0" b="0"/>
            <a:pathLst>
              <a:path w="873866" h="20918">
                <a:moveTo>
                  <a:pt x="0" y="20917"/>
                </a:moveTo>
                <a:lnTo>
                  <a:pt x="48930" y="20917"/>
                </a:lnTo>
                <a:lnTo>
                  <a:pt x="96776" y="20917"/>
                </a:lnTo>
                <a:lnTo>
                  <a:pt x="147997" y="20917"/>
                </a:lnTo>
                <a:lnTo>
                  <a:pt x="197099" y="20917"/>
                </a:lnTo>
                <a:lnTo>
                  <a:pt x="247523" y="20917"/>
                </a:lnTo>
                <a:lnTo>
                  <a:pt x="306917" y="20917"/>
                </a:lnTo>
                <a:lnTo>
                  <a:pt x="368969" y="17798"/>
                </a:lnTo>
                <a:lnTo>
                  <a:pt x="431808" y="12584"/>
                </a:lnTo>
                <a:lnTo>
                  <a:pt x="491761" y="7920"/>
                </a:lnTo>
                <a:lnTo>
                  <a:pt x="546570" y="2248"/>
                </a:lnTo>
                <a:lnTo>
                  <a:pt x="596735" y="568"/>
                </a:lnTo>
                <a:lnTo>
                  <a:pt x="655607" y="0"/>
                </a:lnTo>
                <a:lnTo>
                  <a:pt x="711126" y="1058"/>
                </a:lnTo>
                <a:lnTo>
                  <a:pt x="763341" y="8199"/>
                </a:lnTo>
                <a:lnTo>
                  <a:pt x="818108" y="15545"/>
                </a:lnTo>
                <a:lnTo>
                  <a:pt x="873865" y="2091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7" name="Group 66"/>
          <p:cNvGrpSpPr/>
          <p:nvPr/>
        </p:nvGrpSpPr>
        <p:grpSpPr>
          <a:xfrm>
            <a:off x="5064207" y="849755"/>
            <a:ext cx="1147607" cy="403137"/>
            <a:chOff x="5064207" y="849755"/>
            <a:chExt cx="1147607" cy="403137"/>
          </a:xfrm>
        </p:grpSpPr>
        <p:sp>
          <p:nvSpPr>
            <p:cNvPr id="63" name="Freeform 62"/>
            <p:cNvSpPr/>
            <p:nvPr/>
          </p:nvSpPr>
          <p:spPr>
            <a:xfrm>
              <a:off x="5064207" y="1116020"/>
              <a:ext cx="536954" cy="21058"/>
            </a:xfrm>
            <a:custGeom>
              <a:avLst/>
              <a:gdLst/>
              <a:ahLst/>
              <a:cxnLst/>
              <a:rect l="0" t="0" r="0" b="0"/>
              <a:pathLst>
                <a:path w="536954" h="21058">
                  <a:moveTo>
                    <a:pt x="0" y="0"/>
                  </a:moveTo>
                  <a:lnTo>
                    <a:pt x="58617" y="0"/>
                  </a:lnTo>
                  <a:lnTo>
                    <a:pt x="121196" y="0"/>
                  </a:lnTo>
                  <a:lnTo>
                    <a:pt x="173690" y="0"/>
                  </a:lnTo>
                  <a:lnTo>
                    <a:pt x="233178" y="0"/>
                  </a:lnTo>
                  <a:lnTo>
                    <a:pt x="295257" y="0"/>
                  </a:lnTo>
                  <a:lnTo>
                    <a:pt x="355765" y="0"/>
                  </a:lnTo>
                  <a:lnTo>
                    <a:pt x="416198" y="3120"/>
                  </a:lnTo>
                  <a:lnTo>
                    <a:pt x="467867" y="9065"/>
                  </a:lnTo>
                  <a:lnTo>
                    <a:pt x="524620" y="18669"/>
                  </a:lnTo>
                  <a:lnTo>
                    <a:pt x="536953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780145" y="873865"/>
              <a:ext cx="31586" cy="379027"/>
            </a:xfrm>
            <a:custGeom>
              <a:avLst/>
              <a:gdLst/>
              <a:ahLst/>
              <a:cxnLst/>
              <a:rect l="0" t="0" r="0" b="0"/>
              <a:pathLst>
                <a:path w="31586" h="379027">
                  <a:moveTo>
                    <a:pt x="31585" y="0"/>
                  </a:moveTo>
                  <a:lnTo>
                    <a:pt x="31585" y="48930"/>
                  </a:lnTo>
                  <a:lnTo>
                    <a:pt x="25996" y="108061"/>
                  </a:lnTo>
                  <a:lnTo>
                    <a:pt x="16931" y="156280"/>
                  </a:lnTo>
                  <a:lnTo>
                    <a:pt x="12425" y="207612"/>
                  </a:lnTo>
                  <a:lnTo>
                    <a:pt x="3667" y="270124"/>
                  </a:lnTo>
                  <a:lnTo>
                    <a:pt x="1087" y="319202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808171" y="849755"/>
              <a:ext cx="157140" cy="392608"/>
            </a:xfrm>
            <a:custGeom>
              <a:avLst/>
              <a:gdLst/>
              <a:ahLst/>
              <a:cxnLst/>
              <a:rect l="0" t="0" r="0" b="0"/>
              <a:pathLst>
                <a:path w="157140" h="392608">
                  <a:moveTo>
                    <a:pt x="14088" y="45167"/>
                  </a:moveTo>
                  <a:lnTo>
                    <a:pt x="25266" y="28399"/>
                  </a:lnTo>
                  <a:lnTo>
                    <a:pt x="40113" y="17048"/>
                  </a:lnTo>
                  <a:lnTo>
                    <a:pt x="78240" y="228"/>
                  </a:lnTo>
                  <a:lnTo>
                    <a:pt x="88441" y="0"/>
                  </a:lnTo>
                  <a:lnTo>
                    <a:pt x="109135" y="5985"/>
                  </a:lnTo>
                  <a:lnTo>
                    <a:pt x="126911" y="19564"/>
                  </a:lnTo>
                  <a:lnTo>
                    <a:pt x="134927" y="28098"/>
                  </a:lnTo>
                  <a:lnTo>
                    <a:pt x="137931" y="37297"/>
                  </a:lnTo>
                  <a:lnTo>
                    <a:pt x="135030" y="56877"/>
                  </a:lnTo>
                  <a:lnTo>
                    <a:pt x="120243" y="87631"/>
                  </a:lnTo>
                  <a:lnTo>
                    <a:pt x="95454" y="113381"/>
                  </a:lnTo>
                  <a:lnTo>
                    <a:pt x="34894" y="157297"/>
                  </a:lnTo>
                  <a:lnTo>
                    <a:pt x="0" y="174767"/>
                  </a:lnTo>
                  <a:lnTo>
                    <a:pt x="1187" y="174851"/>
                  </a:lnTo>
                  <a:lnTo>
                    <a:pt x="37605" y="165883"/>
                  </a:lnTo>
                  <a:lnTo>
                    <a:pt x="88112" y="176126"/>
                  </a:lnTo>
                  <a:lnTo>
                    <a:pt x="119469" y="191464"/>
                  </a:lnTo>
                  <a:lnTo>
                    <a:pt x="145397" y="216416"/>
                  </a:lnTo>
                  <a:lnTo>
                    <a:pt x="154336" y="239041"/>
                  </a:lnTo>
                  <a:lnTo>
                    <a:pt x="157139" y="264694"/>
                  </a:lnTo>
                  <a:lnTo>
                    <a:pt x="150970" y="304274"/>
                  </a:lnTo>
                  <a:lnTo>
                    <a:pt x="134844" y="337579"/>
                  </a:lnTo>
                  <a:lnTo>
                    <a:pt x="121960" y="354892"/>
                  </a:lnTo>
                  <a:lnTo>
                    <a:pt x="95963" y="372204"/>
                  </a:lnTo>
                  <a:lnTo>
                    <a:pt x="40149" y="383898"/>
                  </a:lnTo>
                  <a:lnTo>
                    <a:pt x="14088" y="39260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044029" y="943652"/>
              <a:ext cx="167785" cy="202678"/>
            </a:xfrm>
            <a:custGeom>
              <a:avLst/>
              <a:gdLst/>
              <a:ahLst/>
              <a:cxnLst/>
              <a:rect l="0" t="0" r="0" b="0"/>
              <a:pathLst>
                <a:path w="167785" h="202678">
                  <a:moveTo>
                    <a:pt x="30914" y="56555"/>
                  </a:moveTo>
                  <a:lnTo>
                    <a:pt x="14126" y="120005"/>
                  </a:lnTo>
                  <a:lnTo>
                    <a:pt x="10700" y="181219"/>
                  </a:lnTo>
                  <a:lnTo>
                    <a:pt x="9062" y="202038"/>
                  </a:lnTo>
                  <a:lnTo>
                    <a:pt x="6987" y="202677"/>
                  </a:lnTo>
                  <a:lnTo>
                    <a:pt x="4434" y="199593"/>
                  </a:lnTo>
                  <a:lnTo>
                    <a:pt x="0" y="148426"/>
                  </a:lnTo>
                  <a:lnTo>
                    <a:pt x="1967" y="121953"/>
                  </a:lnTo>
                  <a:lnTo>
                    <a:pt x="23087" y="58466"/>
                  </a:lnTo>
                  <a:lnTo>
                    <a:pt x="39773" y="31125"/>
                  </a:lnTo>
                  <a:lnTo>
                    <a:pt x="55908" y="18736"/>
                  </a:lnTo>
                  <a:lnTo>
                    <a:pt x="94862" y="1251"/>
                  </a:lnTo>
                  <a:lnTo>
                    <a:pt x="115488" y="0"/>
                  </a:lnTo>
                  <a:lnTo>
                    <a:pt x="167784" y="14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5980186" y="1568746"/>
            <a:ext cx="386098" cy="789638"/>
            <a:chOff x="5980186" y="1568746"/>
            <a:chExt cx="386098" cy="789638"/>
          </a:xfrm>
        </p:grpSpPr>
        <p:sp>
          <p:nvSpPr>
            <p:cNvPr id="68" name="Freeform 67"/>
            <p:cNvSpPr/>
            <p:nvPr/>
          </p:nvSpPr>
          <p:spPr>
            <a:xfrm>
              <a:off x="5980186" y="1610860"/>
              <a:ext cx="10530" cy="336913"/>
            </a:xfrm>
            <a:custGeom>
              <a:avLst/>
              <a:gdLst/>
              <a:ahLst/>
              <a:cxnLst/>
              <a:rect l="0" t="0" r="0" b="0"/>
              <a:pathLst>
                <a:path w="10530" h="336913">
                  <a:moveTo>
                    <a:pt x="10529" y="0"/>
                  </a:moveTo>
                  <a:lnTo>
                    <a:pt x="7409" y="42691"/>
                  </a:lnTo>
                  <a:lnTo>
                    <a:pt x="976" y="103238"/>
                  </a:lnTo>
                  <a:lnTo>
                    <a:pt x="193" y="161336"/>
                  </a:lnTo>
                  <a:lnTo>
                    <a:pt x="38" y="223201"/>
                  </a:lnTo>
                  <a:lnTo>
                    <a:pt x="8" y="280482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980186" y="1568746"/>
              <a:ext cx="158363" cy="147400"/>
            </a:xfrm>
            <a:custGeom>
              <a:avLst/>
              <a:gdLst/>
              <a:ahLst/>
              <a:cxnLst/>
              <a:rect l="0" t="0" r="0" b="0"/>
              <a:pathLst>
                <a:path w="158363" h="147400">
                  <a:moveTo>
                    <a:pt x="0" y="0"/>
                  </a:moveTo>
                  <a:lnTo>
                    <a:pt x="58617" y="0"/>
                  </a:lnTo>
                  <a:lnTo>
                    <a:pt x="98997" y="5589"/>
                  </a:lnTo>
                  <a:lnTo>
                    <a:pt x="120428" y="14572"/>
                  </a:lnTo>
                  <a:lnTo>
                    <a:pt x="153250" y="39403"/>
                  </a:lnTo>
                  <a:lnTo>
                    <a:pt x="157149" y="47325"/>
                  </a:lnTo>
                  <a:lnTo>
                    <a:pt x="158362" y="65487"/>
                  </a:lnTo>
                  <a:lnTo>
                    <a:pt x="151881" y="82138"/>
                  </a:lnTo>
                  <a:lnTo>
                    <a:pt x="140033" y="97337"/>
                  </a:lnTo>
                  <a:lnTo>
                    <a:pt x="87842" y="141105"/>
                  </a:lnTo>
                  <a:lnTo>
                    <a:pt x="7370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990715" y="1726673"/>
              <a:ext cx="143091" cy="178986"/>
            </a:xfrm>
            <a:custGeom>
              <a:avLst/>
              <a:gdLst/>
              <a:ahLst/>
              <a:cxnLst/>
              <a:rect l="0" t="0" r="0" b="0"/>
              <a:pathLst>
                <a:path w="143091" h="178986">
                  <a:moveTo>
                    <a:pt x="63171" y="0"/>
                  </a:moveTo>
                  <a:lnTo>
                    <a:pt x="85528" y="0"/>
                  </a:lnTo>
                  <a:lnTo>
                    <a:pt x="102744" y="6239"/>
                  </a:lnTo>
                  <a:lnTo>
                    <a:pt x="132858" y="29309"/>
                  </a:lnTo>
                  <a:lnTo>
                    <a:pt x="140937" y="48901"/>
                  </a:lnTo>
                  <a:lnTo>
                    <a:pt x="143090" y="60677"/>
                  </a:lnTo>
                  <a:lnTo>
                    <a:pt x="139245" y="83120"/>
                  </a:lnTo>
                  <a:lnTo>
                    <a:pt x="123926" y="112366"/>
                  </a:lnTo>
                  <a:lnTo>
                    <a:pt x="101449" y="135849"/>
                  </a:lnTo>
                  <a:lnTo>
                    <a:pt x="72563" y="154505"/>
                  </a:lnTo>
                  <a:lnTo>
                    <a:pt x="16668" y="175565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159171" y="1600331"/>
              <a:ext cx="52643" cy="294799"/>
            </a:xfrm>
            <a:custGeom>
              <a:avLst/>
              <a:gdLst/>
              <a:ahLst/>
              <a:cxnLst/>
              <a:rect l="0" t="0" r="0" b="0"/>
              <a:pathLst>
                <a:path w="52643" h="294799">
                  <a:moveTo>
                    <a:pt x="52642" y="0"/>
                  </a:moveTo>
                  <a:lnTo>
                    <a:pt x="35854" y="56215"/>
                  </a:lnTo>
                  <a:lnTo>
                    <a:pt x="29309" y="114786"/>
                  </a:lnTo>
                  <a:lnTo>
                    <a:pt x="17098" y="177352"/>
                  </a:lnTo>
                  <a:lnTo>
                    <a:pt x="10656" y="236460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232870" y="1615799"/>
              <a:ext cx="116407" cy="268803"/>
            </a:xfrm>
            <a:custGeom>
              <a:avLst/>
              <a:gdLst/>
              <a:ahLst/>
              <a:cxnLst/>
              <a:rect l="0" t="0" r="0" b="0"/>
              <a:pathLst>
                <a:path w="116407" h="268803">
                  <a:moveTo>
                    <a:pt x="10529" y="5589"/>
                  </a:moveTo>
                  <a:lnTo>
                    <a:pt x="27297" y="0"/>
                  </a:lnTo>
                  <a:lnTo>
                    <a:pt x="44887" y="376"/>
                  </a:lnTo>
                  <a:lnTo>
                    <a:pt x="64404" y="5612"/>
                  </a:lnTo>
                  <a:lnTo>
                    <a:pt x="84776" y="15738"/>
                  </a:lnTo>
                  <a:lnTo>
                    <a:pt x="99290" y="31157"/>
                  </a:lnTo>
                  <a:lnTo>
                    <a:pt x="104797" y="40182"/>
                  </a:lnTo>
                  <a:lnTo>
                    <a:pt x="107798" y="59568"/>
                  </a:lnTo>
                  <a:lnTo>
                    <a:pt x="106960" y="69651"/>
                  </a:lnTo>
                  <a:lnTo>
                    <a:pt x="99790" y="87094"/>
                  </a:lnTo>
                  <a:lnTo>
                    <a:pt x="94603" y="95020"/>
                  </a:lnTo>
                  <a:lnTo>
                    <a:pt x="79481" y="106947"/>
                  </a:lnTo>
                  <a:lnTo>
                    <a:pt x="70535" y="111766"/>
                  </a:lnTo>
                  <a:lnTo>
                    <a:pt x="66910" y="117318"/>
                  </a:lnTo>
                  <a:lnTo>
                    <a:pt x="66834" y="123359"/>
                  </a:lnTo>
                  <a:lnTo>
                    <a:pt x="69122" y="129726"/>
                  </a:lnTo>
                  <a:lnTo>
                    <a:pt x="81024" y="139920"/>
                  </a:lnTo>
                  <a:lnTo>
                    <a:pt x="111671" y="161585"/>
                  </a:lnTo>
                  <a:lnTo>
                    <a:pt x="115392" y="170418"/>
                  </a:lnTo>
                  <a:lnTo>
                    <a:pt x="116406" y="192710"/>
                  </a:lnTo>
                  <a:lnTo>
                    <a:pt x="109838" y="211977"/>
                  </a:lnTo>
                  <a:lnTo>
                    <a:pt x="104811" y="220390"/>
                  </a:lnTo>
                  <a:lnTo>
                    <a:pt x="89866" y="232857"/>
                  </a:lnTo>
                  <a:lnTo>
                    <a:pt x="31156" y="257890"/>
                  </a:lnTo>
                  <a:lnTo>
                    <a:pt x="0" y="2688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211813" y="2021471"/>
              <a:ext cx="52644" cy="336913"/>
            </a:xfrm>
            <a:custGeom>
              <a:avLst/>
              <a:gdLst/>
              <a:ahLst/>
              <a:cxnLst/>
              <a:rect l="0" t="0" r="0" b="0"/>
              <a:pathLst>
                <a:path w="52644" h="336913">
                  <a:moveTo>
                    <a:pt x="52643" y="0"/>
                  </a:moveTo>
                  <a:lnTo>
                    <a:pt x="49523" y="42692"/>
                  </a:lnTo>
                  <a:lnTo>
                    <a:pt x="34684" y="102068"/>
                  </a:lnTo>
                  <a:lnTo>
                    <a:pt x="24096" y="153003"/>
                  </a:lnTo>
                  <a:lnTo>
                    <a:pt x="16068" y="213107"/>
                  </a:lnTo>
                  <a:lnTo>
                    <a:pt x="10453" y="268870"/>
                  </a:lnTo>
                  <a:lnTo>
                    <a:pt x="2412" y="311773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264456" y="2015882"/>
              <a:ext cx="98710" cy="160311"/>
            </a:xfrm>
            <a:custGeom>
              <a:avLst/>
              <a:gdLst/>
              <a:ahLst/>
              <a:cxnLst/>
              <a:rect l="0" t="0" r="0" b="0"/>
              <a:pathLst>
                <a:path w="98710" h="160311">
                  <a:moveTo>
                    <a:pt x="0" y="5589"/>
                  </a:moveTo>
                  <a:lnTo>
                    <a:pt x="16767" y="0"/>
                  </a:lnTo>
                  <a:lnTo>
                    <a:pt x="34358" y="375"/>
                  </a:lnTo>
                  <a:lnTo>
                    <a:pt x="52705" y="5612"/>
                  </a:lnTo>
                  <a:lnTo>
                    <a:pt x="68658" y="15738"/>
                  </a:lnTo>
                  <a:lnTo>
                    <a:pt x="72678" y="24053"/>
                  </a:lnTo>
                  <a:lnTo>
                    <a:pt x="74025" y="45771"/>
                  </a:lnTo>
                  <a:lnTo>
                    <a:pt x="62617" y="78716"/>
                  </a:lnTo>
                  <a:lnTo>
                    <a:pt x="44419" y="105115"/>
                  </a:lnTo>
                  <a:lnTo>
                    <a:pt x="42481" y="112884"/>
                  </a:lnTo>
                  <a:lnTo>
                    <a:pt x="43529" y="120403"/>
                  </a:lnTo>
                  <a:lnTo>
                    <a:pt x="46566" y="127755"/>
                  </a:lnTo>
                  <a:lnTo>
                    <a:pt x="59300" y="139044"/>
                  </a:lnTo>
                  <a:lnTo>
                    <a:pt x="98709" y="1603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222342" y="2295467"/>
              <a:ext cx="143942" cy="52388"/>
            </a:xfrm>
            <a:custGeom>
              <a:avLst/>
              <a:gdLst/>
              <a:ahLst/>
              <a:cxnLst/>
              <a:rect l="0" t="0" r="0" b="0"/>
              <a:pathLst>
                <a:path w="143942" h="52388">
                  <a:moveTo>
                    <a:pt x="143941" y="0"/>
                  </a:moveTo>
                  <a:lnTo>
                    <a:pt x="140850" y="2889"/>
                  </a:lnTo>
                  <a:lnTo>
                    <a:pt x="84983" y="32712"/>
                  </a:lnTo>
                  <a:lnTo>
                    <a:pt x="31685" y="48988"/>
                  </a:lnTo>
                  <a:lnTo>
                    <a:pt x="0" y="523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6348684" y="2089457"/>
            <a:ext cx="283654" cy="342626"/>
            <a:chOff x="6348684" y="2089457"/>
            <a:chExt cx="283654" cy="342626"/>
          </a:xfrm>
        </p:grpSpPr>
        <p:sp>
          <p:nvSpPr>
            <p:cNvPr id="77" name="Freeform 76"/>
            <p:cNvSpPr/>
            <p:nvPr/>
          </p:nvSpPr>
          <p:spPr>
            <a:xfrm>
              <a:off x="6348684" y="2158342"/>
              <a:ext cx="38415" cy="115814"/>
            </a:xfrm>
            <a:custGeom>
              <a:avLst/>
              <a:gdLst/>
              <a:ahLst/>
              <a:cxnLst/>
              <a:rect l="0" t="0" r="0" b="0"/>
              <a:pathLst>
                <a:path w="38415" h="115814">
                  <a:moveTo>
                    <a:pt x="0" y="0"/>
                  </a:moveTo>
                  <a:lnTo>
                    <a:pt x="29308" y="34897"/>
                  </a:lnTo>
                  <a:lnTo>
                    <a:pt x="36422" y="57234"/>
                  </a:lnTo>
                  <a:lnTo>
                    <a:pt x="38414" y="80419"/>
                  </a:lnTo>
                  <a:lnTo>
                    <a:pt x="31585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475026" y="2089457"/>
              <a:ext cx="157312" cy="342626"/>
            </a:xfrm>
            <a:custGeom>
              <a:avLst/>
              <a:gdLst/>
              <a:ahLst/>
              <a:cxnLst/>
              <a:rect l="0" t="0" r="0" b="0"/>
              <a:pathLst>
                <a:path w="157312" h="342626">
                  <a:moveTo>
                    <a:pt x="63171" y="16242"/>
                  </a:moveTo>
                  <a:lnTo>
                    <a:pt x="46403" y="27420"/>
                  </a:lnTo>
                  <a:lnTo>
                    <a:pt x="35051" y="42267"/>
                  </a:lnTo>
                  <a:lnTo>
                    <a:pt x="18232" y="80395"/>
                  </a:lnTo>
                  <a:lnTo>
                    <a:pt x="18004" y="89426"/>
                  </a:lnTo>
                  <a:lnTo>
                    <a:pt x="23989" y="105700"/>
                  </a:lnTo>
                  <a:lnTo>
                    <a:pt x="31200" y="110976"/>
                  </a:lnTo>
                  <a:lnTo>
                    <a:pt x="51691" y="116838"/>
                  </a:lnTo>
                  <a:lnTo>
                    <a:pt x="83946" y="114548"/>
                  </a:lnTo>
                  <a:lnTo>
                    <a:pt x="102040" y="106337"/>
                  </a:lnTo>
                  <a:lnTo>
                    <a:pt x="110141" y="100872"/>
                  </a:lnTo>
                  <a:lnTo>
                    <a:pt x="115542" y="92549"/>
                  </a:lnTo>
                  <a:lnTo>
                    <a:pt x="123142" y="58479"/>
                  </a:lnTo>
                  <a:lnTo>
                    <a:pt x="124920" y="32284"/>
                  </a:lnTo>
                  <a:lnTo>
                    <a:pt x="119471" y="11284"/>
                  </a:lnTo>
                  <a:lnTo>
                    <a:pt x="113929" y="0"/>
                  </a:lnTo>
                  <a:lnTo>
                    <a:pt x="119266" y="6684"/>
                  </a:lnTo>
                  <a:lnTo>
                    <a:pt x="143886" y="69558"/>
                  </a:lnTo>
                  <a:lnTo>
                    <a:pt x="154807" y="114251"/>
                  </a:lnTo>
                  <a:lnTo>
                    <a:pt x="157311" y="167793"/>
                  </a:lnTo>
                  <a:lnTo>
                    <a:pt x="146393" y="225972"/>
                  </a:lnTo>
                  <a:lnTo>
                    <a:pt x="138763" y="246326"/>
                  </a:lnTo>
                  <a:lnTo>
                    <a:pt x="87536" y="307333"/>
                  </a:lnTo>
                  <a:lnTo>
                    <a:pt x="51216" y="327162"/>
                  </a:lnTo>
                  <a:lnTo>
                    <a:pt x="0" y="3426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5885430" y="2740338"/>
            <a:ext cx="1081864" cy="1221428"/>
            <a:chOff x="5885430" y="2740338"/>
            <a:chExt cx="1081864" cy="1221428"/>
          </a:xfrm>
        </p:grpSpPr>
        <p:sp>
          <p:nvSpPr>
            <p:cNvPr id="80" name="Freeform 79"/>
            <p:cNvSpPr/>
            <p:nvPr/>
          </p:nvSpPr>
          <p:spPr>
            <a:xfrm>
              <a:off x="6085471" y="2747937"/>
              <a:ext cx="273742" cy="277629"/>
            </a:xfrm>
            <a:custGeom>
              <a:avLst/>
              <a:gdLst/>
              <a:ahLst/>
              <a:cxnLst/>
              <a:rect l="0" t="0" r="0" b="0"/>
              <a:pathLst>
                <a:path w="273742" h="277629">
                  <a:moveTo>
                    <a:pt x="0" y="21057"/>
                  </a:moveTo>
                  <a:lnTo>
                    <a:pt x="7236" y="48614"/>
                  </a:lnTo>
                  <a:lnTo>
                    <a:pt x="12998" y="101716"/>
                  </a:lnTo>
                  <a:lnTo>
                    <a:pt x="19465" y="152284"/>
                  </a:lnTo>
                  <a:lnTo>
                    <a:pt x="21913" y="206163"/>
                  </a:lnTo>
                  <a:lnTo>
                    <a:pt x="26507" y="229669"/>
                  </a:lnTo>
                  <a:lnTo>
                    <a:pt x="29370" y="232661"/>
                  </a:lnTo>
                  <a:lnTo>
                    <a:pt x="32448" y="229977"/>
                  </a:lnTo>
                  <a:lnTo>
                    <a:pt x="35670" y="223508"/>
                  </a:lnTo>
                  <a:lnTo>
                    <a:pt x="47505" y="163343"/>
                  </a:lnTo>
                  <a:lnTo>
                    <a:pt x="58530" y="114299"/>
                  </a:lnTo>
                  <a:lnTo>
                    <a:pt x="63448" y="82385"/>
                  </a:lnTo>
                  <a:lnTo>
                    <a:pt x="79371" y="45858"/>
                  </a:lnTo>
                  <a:lnTo>
                    <a:pt x="92208" y="27790"/>
                  </a:lnTo>
                  <a:lnTo>
                    <a:pt x="98907" y="24376"/>
                  </a:lnTo>
                  <a:lnTo>
                    <a:pt x="105712" y="24440"/>
                  </a:lnTo>
                  <a:lnTo>
                    <a:pt x="112589" y="26822"/>
                  </a:lnTo>
                  <a:lnTo>
                    <a:pt x="117174" y="34259"/>
                  </a:lnTo>
                  <a:lnTo>
                    <a:pt x="130771" y="85103"/>
                  </a:lnTo>
                  <a:lnTo>
                    <a:pt x="142472" y="126602"/>
                  </a:lnTo>
                  <a:lnTo>
                    <a:pt x="152015" y="182546"/>
                  </a:lnTo>
                  <a:lnTo>
                    <a:pt x="157930" y="244722"/>
                  </a:lnTo>
                  <a:lnTo>
                    <a:pt x="162997" y="270203"/>
                  </a:lnTo>
                  <a:lnTo>
                    <a:pt x="167157" y="276062"/>
                  </a:lnTo>
                  <a:lnTo>
                    <a:pt x="172269" y="277628"/>
                  </a:lnTo>
                  <a:lnTo>
                    <a:pt x="178018" y="276332"/>
                  </a:lnTo>
                  <a:lnTo>
                    <a:pt x="183020" y="270789"/>
                  </a:lnTo>
                  <a:lnTo>
                    <a:pt x="203158" y="215352"/>
                  </a:lnTo>
                  <a:lnTo>
                    <a:pt x="224747" y="162165"/>
                  </a:lnTo>
                  <a:lnTo>
                    <a:pt x="236478" y="126428"/>
                  </a:lnTo>
                  <a:lnTo>
                    <a:pt x="247273" y="76143"/>
                  </a:lnTo>
                  <a:lnTo>
                    <a:pt x="270147" y="16983"/>
                  </a:lnTo>
                  <a:lnTo>
                    <a:pt x="27374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465060" y="2740338"/>
              <a:ext cx="210008" cy="207054"/>
            </a:xfrm>
            <a:custGeom>
              <a:avLst/>
              <a:gdLst/>
              <a:ahLst/>
              <a:cxnLst/>
              <a:rect l="0" t="0" r="0" b="0"/>
              <a:pathLst>
                <a:path w="210008" h="207054">
                  <a:moveTo>
                    <a:pt x="20494" y="123413"/>
                  </a:moveTo>
                  <a:lnTo>
                    <a:pt x="3706" y="178458"/>
                  </a:lnTo>
                  <a:lnTo>
                    <a:pt x="702" y="207053"/>
                  </a:lnTo>
                  <a:lnTo>
                    <a:pt x="0" y="198801"/>
                  </a:lnTo>
                  <a:lnTo>
                    <a:pt x="7844" y="142381"/>
                  </a:lnTo>
                  <a:lnTo>
                    <a:pt x="15136" y="87905"/>
                  </a:lnTo>
                  <a:lnTo>
                    <a:pt x="30085" y="51671"/>
                  </a:lnTo>
                  <a:lnTo>
                    <a:pt x="49332" y="24297"/>
                  </a:lnTo>
                  <a:lnTo>
                    <a:pt x="69186" y="11901"/>
                  </a:lnTo>
                  <a:lnTo>
                    <a:pt x="93607" y="3662"/>
                  </a:lnTo>
                  <a:lnTo>
                    <a:pt x="120059" y="0"/>
                  </a:lnTo>
                  <a:lnTo>
                    <a:pt x="144294" y="4612"/>
                  </a:lnTo>
                  <a:lnTo>
                    <a:pt x="200426" y="33608"/>
                  </a:lnTo>
                  <a:lnTo>
                    <a:pt x="210007" y="391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885430" y="3158549"/>
              <a:ext cx="284270" cy="219719"/>
            </a:xfrm>
            <a:custGeom>
              <a:avLst/>
              <a:gdLst/>
              <a:ahLst/>
              <a:cxnLst/>
              <a:rect l="0" t="0" r="0" b="0"/>
              <a:pathLst>
                <a:path w="284270" h="219719">
                  <a:moveTo>
                    <a:pt x="0" y="0"/>
                  </a:moveTo>
                  <a:lnTo>
                    <a:pt x="0" y="48930"/>
                  </a:lnTo>
                  <a:lnTo>
                    <a:pt x="0" y="108061"/>
                  </a:lnTo>
                  <a:lnTo>
                    <a:pt x="5589" y="145102"/>
                  </a:lnTo>
                  <a:lnTo>
                    <a:pt x="10744" y="151717"/>
                  </a:lnTo>
                  <a:lnTo>
                    <a:pt x="17692" y="154957"/>
                  </a:lnTo>
                  <a:lnTo>
                    <a:pt x="25832" y="155947"/>
                  </a:lnTo>
                  <a:lnTo>
                    <a:pt x="32430" y="151928"/>
                  </a:lnTo>
                  <a:lnTo>
                    <a:pt x="60927" y="99137"/>
                  </a:lnTo>
                  <a:lnTo>
                    <a:pt x="92821" y="37559"/>
                  </a:lnTo>
                  <a:lnTo>
                    <a:pt x="99315" y="34398"/>
                  </a:lnTo>
                  <a:lnTo>
                    <a:pt x="105985" y="34630"/>
                  </a:lnTo>
                  <a:lnTo>
                    <a:pt x="112770" y="37125"/>
                  </a:lnTo>
                  <a:lnTo>
                    <a:pt x="123429" y="55494"/>
                  </a:lnTo>
                  <a:lnTo>
                    <a:pt x="139804" y="114947"/>
                  </a:lnTo>
                  <a:lnTo>
                    <a:pt x="155474" y="173441"/>
                  </a:lnTo>
                  <a:lnTo>
                    <a:pt x="166976" y="197577"/>
                  </a:lnTo>
                  <a:lnTo>
                    <a:pt x="183006" y="213764"/>
                  </a:lnTo>
                  <a:lnTo>
                    <a:pt x="192194" y="219718"/>
                  </a:lnTo>
                  <a:lnTo>
                    <a:pt x="200659" y="219009"/>
                  </a:lnTo>
                  <a:lnTo>
                    <a:pt x="208642" y="213856"/>
                  </a:lnTo>
                  <a:lnTo>
                    <a:pt x="222581" y="195653"/>
                  </a:lnTo>
                  <a:lnTo>
                    <a:pt x="250525" y="137910"/>
                  </a:lnTo>
                  <a:lnTo>
                    <a:pt x="272994" y="84365"/>
                  </a:lnTo>
                  <a:lnTo>
                    <a:pt x="284269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274984" y="3074321"/>
              <a:ext cx="193441" cy="302241"/>
            </a:xfrm>
            <a:custGeom>
              <a:avLst/>
              <a:gdLst/>
              <a:ahLst/>
              <a:cxnLst/>
              <a:rect l="0" t="0" r="0" b="0"/>
              <a:pathLst>
                <a:path w="193441" h="302241">
                  <a:moveTo>
                    <a:pt x="10529" y="0"/>
                  </a:moveTo>
                  <a:lnTo>
                    <a:pt x="10529" y="48931"/>
                  </a:lnTo>
                  <a:lnTo>
                    <a:pt x="10529" y="96776"/>
                  </a:lnTo>
                  <a:lnTo>
                    <a:pt x="10529" y="159756"/>
                  </a:lnTo>
                  <a:lnTo>
                    <a:pt x="18862" y="223072"/>
                  </a:lnTo>
                  <a:lnTo>
                    <a:pt x="19594" y="236452"/>
                  </a:lnTo>
                  <a:lnTo>
                    <a:pt x="22421" y="243033"/>
                  </a:lnTo>
                  <a:lnTo>
                    <a:pt x="26646" y="245080"/>
                  </a:lnTo>
                  <a:lnTo>
                    <a:pt x="31802" y="244105"/>
                  </a:lnTo>
                  <a:lnTo>
                    <a:pt x="36409" y="239946"/>
                  </a:lnTo>
                  <a:lnTo>
                    <a:pt x="52209" y="208053"/>
                  </a:lnTo>
                  <a:lnTo>
                    <a:pt x="60639" y="189564"/>
                  </a:lnTo>
                  <a:lnTo>
                    <a:pt x="72184" y="173548"/>
                  </a:lnTo>
                  <a:lnTo>
                    <a:pt x="103017" y="151377"/>
                  </a:lnTo>
                  <a:lnTo>
                    <a:pt x="125334" y="146437"/>
                  </a:lnTo>
                  <a:lnTo>
                    <a:pt x="136198" y="146758"/>
                  </a:lnTo>
                  <a:lnTo>
                    <a:pt x="145781" y="150481"/>
                  </a:lnTo>
                  <a:lnTo>
                    <a:pt x="162668" y="163976"/>
                  </a:lnTo>
                  <a:lnTo>
                    <a:pt x="179739" y="191305"/>
                  </a:lnTo>
                  <a:lnTo>
                    <a:pt x="192206" y="221629"/>
                  </a:lnTo>
                  <a:lnTo>
                    <a:pt x="193440" y="242391"/>
                  </a:lnTo>
                  <a:lnTo>
                    <a:pt x="188919" y="262147"/>
                  </a:lnTo>
                  <a:lnTo>
                    <a:pt x="179110" y="278727"/>
                  </a:lnTo>
                  <a:lnTo>
                    <a:pt x="163833" y="290775"/>
                  </a:lnTo>
                  <a:lnTo>
                    <a:pt x="144174" y="298859"/>
                  </a:lnTo>
                  <a:lnTo>
                    <a:pt x="107969" y="302240"/>
                  </a:lnTo>
                  <a:lnTo>
                    <a:pt x="47407" y="296009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349659" y="3474404"/>
              <a:ext cx="314880" cy="402192"/>
            </a:xfrm>
            <a:custGeom>
              <a:avLst/>
              <a:gdLst/>
              <a:ahLst/>
              <a:cxnLst/>
              <a:rect l="0" t="0" r="0" b="0"/>
              <a:pathLst>
                <a:path w="314880" h="402192">
                  <a:moveTo>
                    <a:pt x="9553" y="147399"/>
                  </a:moveTo>
                  <a:lnTo>
                    <a:pt x="3964" y="206015"/>
                  </a:lnTo>
                  <a:lnTo>
                    <a:pt x="0" y="261359"/>
                  </a:lnTo>
                  <a:lnTo>
                    <a:pt x="2337" y="324284"/>
                  </a:lnTo>
                  <a:lnTo>
                    <a:pt x="13717" y="382121"/>
                  </a:lnTo>
                  <a:lnTo>
                    <a:pt x="17008" y="388108"/>
                  </a:lnTo>
                  <a:lnTo>
                    <a:pt x="20372" y="388590"/>
                  </a:lnTo>
                  <a:lnTo>
                    <a:pt x="23785" y="385402"/>
                  </a:lnTo>
                  <a:lnTo>
                    <a:pt x="34177" y="358558"/>
                  </a:lnTo>
                  <a:lnTo>
                    <a:pt x="40933" y="307565"/>
                  </a:lnTo>
                  <a:lnTo>
                    <a:pt x="52320" y="252433"/>
                  </a:lnTo>
                  <a:lnTo>
                    <a:pt x="70471" y="190866"/>
                  </a:lnTo>
                  <a:lnTo>
                    <a:pt x="81861" y="169057"/>
                  </a:lnTo>
                  <a:lnTo>
                    <a:pt x="88174" y="164177"/>
                  </a:lnTo>
                  <a:lnTo>
                    <a:pt x="94722" y="163264"/>
                  </a:lnTo>
                  <a:lnTo>
                    <a:pt x="101428" y="164995"/>
                  </a:lnTo>
                  <a:lnTo>
                    <a:pt x="107068" y="170828"/>
                  </a:lnTo>
                  <a:lnTo>
                    <a:pt x="116454" y="189787"/>
                  </a:lnTo>
                  <a:lnTo>
                    <a:pt x="124776" y="247322"/>
                  </a:lnTo>
                  <a:lnTo>
                    <a:pt x="136471" y="304960"/>
                  </a:lnTo>
                  <a:lnTo>
                    <a:pt x="150047" y="361406"/>
                  </a:lnTo>
                  <a:lnTo>
                    <a:pt x="166085" y="397982"/>
                  </a:lnTo>
                  <a:lnTo>
                    <a:pt x="172399" y="402191"/>
                  </a:lnTo>
                  <a:lnTo>
                    <a:pt x="178949" y="401488"/>
                  </a:lnTo>
                  <a:lnTo>
                    <a:pt x="185655" y="397510"/>
                  </a:lnTo>
                  <a:lnTo>
                    <a:pt x="196225" y="383732"/>
                  </a:lnTo>
                  <a:lnTo>
                    <a:pt x="216239" y="327739"/>
                  </a:lnTo>
                  <a:lnTo>
                    <a:pt x="230578" y="270196"/>
                  </a:lnTo>
                  <a:lnTo>
                    <a:pt x="244675" y="208440"/>
                  </a:lnTo>
                  <a:lnTo>
                    <a:pt x="258725" y="151181"/>
                  </a:lnTo>
                  <a:lnTo>
                    <a:pt x="272765" y="94810"/>
                  </a:lnTo>
                  <a:lnTo>
                    <a:pt x="286414" y="55778"/>
                  </a:lnTo>
                  <a:lnTo>
                    <a:pt x="31487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677334" y="3527046"/>
              <a:ext cx="289960" cy="434720"/>
            </a:xfrm>
            <a:custGeom>
              <a:avLst/>
              <a:gdLst/>
              <a:ahLst/>
              <a:cxnLst/>
              <a:rect l="0" t="0" r="0" b="0"/>
              <a:pathLst>
                <a:path w="289960" h="434720">
                  <a:moveTo>
                    <a:pt x="92489" y="0"/>
                  </a:moveTo>
                  <a:lnTo>
                    <a:pt x="110470" y="15641"/>
                  </a:lnTo>
                  <a:lnTo>
                    <a:pt x="127387" y="23719"/>
                  </a:lnTo>
                  <a:lnTo>
                    <a:pt x="165890" y="30032"/>
                  </a:lnTo>
                  <a:lnTo>
                    <a:pt x="112399" y="42948"/>
                  </a:lnTo>
                  <a:lnTo>
                    <a:pt x="93149" y="50673"/>
                  </a:lnTo>
                  <a:lnTo>
                    <a:pt x="54434" y="81384"/>
                  </a:lnTo>
                  <a:lnTo>
                    <a:pt x="27087" y="117332"/>
                  </a:lnTo>
                  <a:lnTo>
                    <a:pt x="9207" y="164467"/>
                  </a:lnTo>
                  <a:lnTo>
                    <a:pt x="0" y="223820"/>
                  </a:lnTo>
                  <a:lnTo>
                    <a:pt x="6586" y="281774"/>
                  </a:lnTo>
                  <a:lnTo>
                    <a:pt x="19153" y="342095"/>
                  </a:lnTo>
                  <a:lnTo>
                    <a:pt x="32546" y="377442"/>
                  </a:lnTo>
                  <a:lnTo>
                    <a:pt x="45961" y="398209"/>
                  </a:lnTo>
                  <a:lnTo>
                    <a:pt x="73244" y="421885"/>
                  </a:lnTo>
                  <a:lnTo>
                    <a:pt x="93294" y="432390"/>
                  </a:lnTo>
                  <a:lnTo>
                    <a:pt x="113904" y="434719"/>
                  </a:lnTo>
                  <a:lnTo>
                    <a:pt x="134763" y="430685"/>
                  </a:lnTo>
                  <a:lnTo>
                    <a:pt x="187267" y="402539"/>
                  </a:lnTo>
                  <a:lnTo>
                    <a:pt x="213249" y="382223"/>
                  </a:lnTo>
                  <a:lnTo>
                    <a:pt x="241818" y="338757"/>
                  </a:lnTo>
                  <a:lnTo>
                    <a:pt x="274754" y="281139"/>
                  </a:lnTo>
                  <a:lnTo>
                    <a:pt x="286744" y="250586"/>
                  </a:lnTo>
                  <a:lnTo>
                    <a:pt x="289959" y="225626"/>
                  </a:lnTo>
                  <a:lnTo>
                    <a:pt x="287306" y="215928"/>
                  </a:lnTo>
                  <a:lnTo>
                    <a:pt x="282029" y="208293"/>
                  </a:lnTo>
                  <a:lnTo>
                    <a:pt x="275002" y="202033"/>
                  </a:lnTo>
                  <a:lnTo>
                    <a:pt x="265637" y="199030"/>
                  </a:lnTo>
                  <a:lnTo>
                    <a:pt x="230100" y="200392"/>
                  </a:lnTo>
                  <a:lnTo>
                    <a:pt x="176170" y="208213"/>
                  </a:lnTo>
                  <a:lnTo>
                    <a:pt x="124075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5337948" y="4221927"/>
            <a:ext cx="2684768" cy="1168664"/>
            <a:chOff x="5337948" y="4221927"/>
            <a:chExt cx="2684768" cy="1168664"/>
          </a:xfrm>
        </p:grpSpPr>
        <p:sp>
          <p:nvSpPr>
            <p:cNvPr id="87" name="Freeform 86"/>
            <p:cNvSpPr/>
            <p:nvPr/>
          </p:nvSpPr>
          <p:spPr>
            <a:xfrm>
              <a:off x="5337948" y="4221927"/>
              <a:ext cx="459378" cy="965027"/>
            </a:xfrm>
            <a:custGeom>
              <a:avLst/>
              <a:gdLst/>
              <a:ahLst/>
              <a:cxnLst/>
              <a:rect l="0" t="0" r="0" b="0"/>
              <a:pathLst>
                <a:path w="459378" h="965027">
                  <a:moveTo>
                    <a:pt x="115813" y="0"/>
                  </a:moveTo>
                  <a:lnTo>
                    <a:pt x="110224" y="16768"/>
                  </a:lnTo>
                  <a:lnTo>
                    <a:pt x="113496" y="76752"/>
                  </a:lnTo>
                  <a:lnTo>
                    <a:pt x="112236" y="136087"/>
                  </a:lnTo>
                  <a:lnTo>
                    <a:pt x="106658" y="198457"/>
                  </a:lnTo>
                  <a:lnTo>
                    <a:pt x="105692" y="249745"/>
                  </a:lnTo>
                  <a:lnTo>
                    <a:pt x="99816" y="307575"/>
                  </a:lnTo>
                  <a:lnTo>
                    <a:pt x="96255" y="363574"/>
                  </a:lnTo>
                  <a:lnTo>
                    <a:pt x="89611" y="422801"/>
                  </a:lnTo>
                  <a:lnTo>
                    <a:pt x="80234" y="479214"/>
                  </a:lnTo>
                  <a:lnTo>
                    <a:pt x="75636" y="538563"/>
                  </a:lnTo>
                  <a:lnTo>
                    <a:pt x="68684" y="595012"/>
                  </a:lnTo>
                  <a:lnTo>
                    <a:pt x="64804" y="648783"/>
                  </a:lnTo>
                  <a:lnTo>
                    <a:pt x="55088" y="709778"/>
                  </a:lnTo>
                  <a:lnTo>
                    <a:pt x="41904" y="759955"/>
                  </a:lnTo>
                  <a:lnTo>
                    <a:pt x="38464" y="773359"/>
                  </a:lnTo>
                  <a:lnTo>
                    <a:pt x="36171" y="777615"/>
                  </a:lnTo>
                  <a:lnTo>
                    <a:pt x="34643" y="775773"/>
                  </a:lnTo>
                  <a:lnTo>
                    <a:pt x="34114" y="760079"/>
                  </a:lnTo>
                  <a:lnTo>
                    <a:pt x="46419" y="696996"/>
                  </a:lnTo>
                  <a:lnTo>
                    <a:pt x="71609" y="642517"/>
                  </a:lnTo>
                  <a:lnTo>
                    <a:pt x="82129" y="621305"/>
                  </a:lnTo>
                  <a:lnTo>
                    <a:pt x="136441" y="559191"/>
                  </a:lnTo>
                  <a:lnTo>
                    <a:pt x="161439" y="536003"/>
                  </a:lnTo>
                  <a:lnTo>
                    <a:pt x="203854" y="517096"/>
                  </a:lnTo>
                  <a:lnTo>
                    <a:pt x="249524" y="508843"/>
                  </a:lnTo>
                  <a:lnTo>
                    <a:pt x="301271" y="509517"/>
                  </a:lnTo>
                  <a:lnTo>
                    <a:pt x="330430" y="515401"/>
                  </a:lnTo>
                  <a:lnTo>
                    <a:pt x="365407" y="531867"/>
                  </a:lnTo>
                  <a:lnTo>
                    <a:pt x="419607" y="573388"/>
                  </a:lnTo>
                  <a:lnTo>
                    <a:pt x="450170" y="627409"/>
                  </a:lnTo>
                  <a:lnTo>
                    <a:pt x="459377" y="684378"/>
                  </a:lnTo>
                  <a:lnTo>
                    <a:pt x="454082" y="744539"/>
                  </a:lnTo>
                  <a:lnTo>
                    <a:pt x="438652" y="800270"/>
                  </a:lnTo>
                  <a:lnTo>
                    <a:pt x="416970" y="839191"/>
                  </a:lnTo>
                  <a:lnTo>
                    <a:pt x="397060" y="860794"/>
                  </a:lnTo>
                  <a:lnTo>
                    <a:pt x="346150" y="893727"/>
                  </a:lnTo>
                  <a:lnTo>
                    <a:pt x="291033" y="928352"/>
                  </a:lnTo>
                  <a:lnTo>
                    <a:pt x="233916" y="952175"/>
                  </a:lnTo>
                  <a:lnTo>
                    <a:pt x="170641" y="965026"/>
                  </a:lnTo>
                  <a:lnTo>
                    <a:pt x="126989" y="964437"/>
                  </a:lnTo>
                  <a:lnTo>
                    <a:pt x="70318" y="953757"/>
                  </a:lnTo>
                  <a:lnTo>
                    <a:pt x="12495" y="931714"/>
                  </a:lnTo>
                  <a:lnTo>
                    <a:pt x="0" y="92650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929228" y="4706238"/>
              <a:ext cx="532709" cy="673825"/>
            </a:xfrm>
            <a:custGeom>
              <a:avLst/>
              <a:gdLst/>
              <a:ahLst/>
              <a:cxnLst/>
              <a:rect l="0" t="0" r="0" b="0"/>
              <a:pathLst>
                <a:path w="532709" h="673825">
                  <a:moveTo>
                    <a:pt x="93072" y="0"/>
                  </a:moveTo>
                  <a:lnTo>
                    <a:pt x="58326" y="57362"/>
                  </a:lnTo>
                  <a:lnTo>
                    <a:pt x="37428" y="114817"/>
                  </a:lnTo>
                  <a:lnTo>
                    <a:pt x="11106" y="168325"/>
                  </a:lnTo>
                  <a:lnTo>
                    <a:pt x="4000" y="192964"/>
                  </a:lnTo>
                  <a:lnTo>
                    <a:pt x="0" y="243958"/>
                  </a:lnTo>
                  <a:lnTo>
                    <a:pt x="1768" y="307416"/>
                  </a:lnTo>
                  <a:lnTo>
                    <a:pt x="13035" y="364751"/>
                  </a:lnTo>
                  <a:lnTo>
                    <a:pt x="25915" y="384770"/>
                  </a:lnTo>
                  <a:lnTo>
                    <a:pt x="44507" y="400296"/>
                  </a:lnTo>
                  <a:lnTo>
                    <a:pt x="68368" y="411096"/>
                  </a:lnTo>
                  <a:lnTo>
                    <a:pt x="94570" y="410437"/>
                  </a:lnTo>
                  <a:lnTo>
                    <a:pt x="119474" y="402345"/>
                  </a:lnTo>
                  <a:lnTo>
                    <a:pt x="162118" y="371381"/>
                  </a:lnTo>
                  <a:lnTo>
                    <a:pt x="206540" y="322257"/>
                  </a:lnTo>
                  <a:lnTo>
                    <a:pt x="242088" y="269416"/>
                  </a:lnTo>
                  <a:lnTo>
                    <a:pt x="284993" y="208267"/>
                  </a:lnTo>
                  <a:lnTo>
                    <a:pt x="328309" y="148482"/>
                  </a:lnTo>
                  <a:lnTo>
                    <a:pt x="372228" y="94899"/>
                  </a:lnTo>
                  <a:lnTo>
                    <a:pt x="424870" y="37187"/>
                  </a:lnTo>
                  <a:lnTo>
                    <a:pt x="452646" y="20247"/>
                  </a:lnTo>
                  <a:lnTo>
                    <a:pt x="475931" y="17968"/>
                  </a:lnTo>
                  <a:lnTo>
                    <a:pt x="488691" y="18997"/>
                  </a:lnTo>
                  <a:lnTo>
                    <a:pt x="498368" y="23193"/>
                  </a:lnTo>
                  <a:lnTo>
                    <a:pt x="512240" y="37214"/>
                  </a:lnTo>
                  <a:lnTo>
                    <a:pt x="526626" y="64839"/>
                  </a:lnTo>
                  <a:lnTo>
                    <a:pt x="532708" y="117607"/>
                  </a:lnTo>
                  <a:lnTo>
                    <a:pt x="528921" y="168338"/>
                  </a:lnTo>
                  <a:lnTo>
                    <a:pt x="525980" y="218594"/>
                  </a:lnTo>
                  <a:lnTo>
                    <a:pt x="519519" y="270529"/>
                  </a:lnTo>
                  <a:lnTo>
                    <a:pt x="510195" y="322962"/>
                  </a:lnTo>
                  <a:lnTo>
                    <a:pt x="500024" y="375543"/>
                  </a:lnTo>
                  <a:lnTo>
                    <a:pt x="489601" y="433756"/>
                  </a:lnTo>
                  <a:lnTo>
                    <a:pt x="479104" y="489869"/>
                  </a:lnTo>
                  <a:lnTo>
                    <a:pt x="468585" y="543540"/>
                  </a:lnTo>
                  <a:lnTo>
                    <a:pt x="461786" y="606841"/>
                  </a:lnTo>
                  <a:lnTo>
                    <a:pt x="453510" y="658860"/>
                  </a:lnTo>
                  <a:lnTo>
                    <a:pt x="451041" y="6738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639187" y="4369326"/>
              <a:ext cx="415034" cy="726169"/>
            </a:xfrm>
            <a:custGeom>
              <a:avLst/>
              <a:gdLst/>
              <a:ahLst/>
              <a:cxnLst/>
              <a:rect l="0" t="0" r="0" b="0"/>
              <a:pathLst>
                <a:path w="415034" h="726169">
                  <a:moveTo>
                    <a:pt x="67466" y="0"/>
                  </a:moveTo>
                  <a:lnTo>
                    <a:pt x="67466" y="52051"/>
                  </a:lnTo>
                  <a:lnTo>
                    <a:pt x="67466" y="101990"/>
                  </a:lnTo>
                  <a:lnTo>
                    <a:pt x="67466" y="160787"/>
                  </a:lnTo>
                  <a:lnTo>
                    <a:pt x="61876" y="208948"/>
                  </a:lnTo>
                  <a:lnTo>
                    <a:pt x="52811" y="260262"/>
                  </a:lnTo>
                  <a:lnTo>
                    <a:pt x="48305" y="318101"/>
                  </a:lnTo>
                  <a:lnTo>
                    <a:pt x="41381" y="368513"/>
                  </a:lnTo>
                  <a:lnTo>
                    <a:pt x="31921" y="418675"/>
                  </a:lnTo>
                  <a:lnTo>
                    <a:pt x="18244" y="479621"/>
                  </a:lnTo>
                  <a:lnTo>
                    <a:pt x="4278" y="542959"/>
                  </a:lnTo>
                  <a:lnTo>
                    <a:pt x="0" y="592545"/>
                  </a:lnTo>
                  <a:lnTo>
                    <a:pt x="1431" y="605600"/>
                  </a:lnTo>
                  <a:lnTo>
                    <a:pt x="5895" y="611964"/>
                  </a:lnTo>
                  <a:lnTo>
                    <a:pt x="12381" y="613867"/>
                  </a:lnTo>
                  <a:lnTo>
                    <a:pt x="20214" y="612795"/>
                  </a:lnTo>
                  <a:lnTo>
                    <a:pt x="35156" y="602246"/>
                  </a:lnTo>
                  <a:lnTo>
                    <a:pt x="89384" y="558197"/>
                  </a:lnTo>
                  <a:lnTo>
                    <a:pt x="151769" y="507580"/>
                  </a:lnTo>
                  <a:lnTo>
                    <a:pt x="205516" y="471734"/>
                  </a:lnTo>
                  <a:lnTo>
                    <a:pt x="266045" y="449870"/>
                  </a:lnTo>
                  <a:lnTo>
                    <a:pt x="323804" y="437647"/>
                  </a:lnTo>
                  <a:lnTo>
                    <a:pt x="348680" y="439395"/>
                  </a:lnTo>
                  <a:lnTo>
                    <a:pt x="371434" y="450310"/>
                  </a:lnTo>
                  <a:lnTo>
                    <a:pt x="392076" y="468030"/>
                  </a:lnTo>
                  <a:lnTo>
                    <a:pt x="409049" y="491503"/>
                  </a:lnTo>
                  <a:lnTo>
                    <a:pt x="415033" y="523772"/>
                  </a:lnTo>
                  <a:lnTo>
                    <a:pt x="409342" y="584912"/>
                  </a:lnTo>
                  <a:lnTo>
                    <a:pt x="394670" y="619794"/>
                  </a:lnTo>
                  <a:lnTo>
                    <a:pt x="345943" y="669577"/>
                  </a:lnTo>
                  <a:lnTo>
                    <a:pt x="308477" y="697075"/>
                  </a:lnTo>
                  <a:lnTo>
                    <a:pt x="251238" y="718812"/>
                  </a:lnTo>
                  <a:lnTo>
                    <a:pt x="196877" y="724954"/>
                  </a:lnTo>
                  <a:lnTo>
                    <a:pt x="134839" y="726168"/>
                  </a:lnTo>
                  <a:lnTo>
                    <a:pt x="82359" y="723258"/>
                  </a:lnTo>
                  <a:lnTo>
                    <a:pt x="35880" y="7159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129740" y="4348269"/>
              <a:ext cx="433583" cy="746900"/>
            </a:xfrm>
            <a:custGeom>
              <a:avLst/>
              <a:gdLst/>
              <a:ahLst/>
              <a:cxnLst/>
              <a:rect l="0" t="0" r="0" b="0"/>
              <a:pathLst>
                <a:path w="433583" h="746900">
                  <a:moveTo>
                    <a:pt x="82281" y="0"/>
                  </a:moveTo>
                  <a:lnTo>
                    <a:pt x="73875" y="51602"/>
                  </a:lnTo>
                  <a:lnTo>
                    <a:pt x="65492" y="113816"/>
                  </a:lnTo>
                  <a:lnTo>
                    <a:pt x="62489" y="169164"/>
                  </a:lnTo>
                  <a:lnTo>
                    <a:pt x="60429" y="216889"/>
                  </a:lnTo>
                  <a:lnTo>
                    <a:pt x="54099" y="267554"/>
                  </a:lnTo>
                  <a:lnTo>
                    <a:pt x="50534" y="320781"/>
                  </a:lnTo>
                  <a:lnTo>
                    <a:pt x="43759" y="379316"/>
                  </a:lnTo>
                  <a:lnTo>
                    <a:pt x="40061" y="434224"/>
                  </a:lnTo>
                  <a:lnTo>
                    <a:pt x="32077" y="486368"/>
                  </a:lnTo>
                  <a:lnTo>
                    <a:pt x="22018" y="546502"/>
                  </a:lnTo>
                  <a:lnTo>
                    <a:pt x="11087" y="609138"/>
                  </a:lnTo>
                  <a:lnTo>
                    <a:pt x="0" y="668685"/>
                  </a:lnTo>
                  <a:lnTo>
                    <a:pt x="521" y="670398"/>
                  </a:lnTo>
                  <a:lnTo>
                    <a:pt x="12882" y="632073"/>
                  </a:lnTo>
                  <a:lnTo>
                    <a:pt x="45412" y="579115"/>
                  </a:lnTo>
                  <a:lnTo>
                    <a:pt x="103798" y="517071"/>
                  </a:lnTo>
                  <a:lnTo>
                    <a:pt x="161630" y="477909"/>
                  </a:lnTo>
                  <a:lnTo>
                    <a:pt x="221628" y="445398"/>
                  </a:lnTo>
                  <a:lnTo>
                    <a:pt x="268238" y="435737"/>
                  </a:lnTo>
                  <a:lnTo>
                    <a:pt x="317144" y="435994"/>
                  </a:lnTo>
                  <a:lnTo>
                    <a:pt x="343422" y="442949"/>
                  </a:lnTo>
                  <a:lnTo>
                    <a:pt x="401184" y="480207"/>
                  </a:lnTo>
                  <a:lnTo>
                    <a:pt x="414308" y="500815"/>
                  </a:lnTo>
                  <a:lnTo>
                    <a:pt x="432265" y="546583"/>
                  </a:lnTo>
                  <a:lnTo>
                    <a:pt x="433582" y="568139"/>
                  </a:lnTo>
                  <a:lnTo>
                    <a:pt x="424894" y="610574"/>
                  </a:lnTo>
                  <a:lnTo>
                    <a:pt x="395103" y="666053"/>
                  </a:lnTo>
                  <a:lnTo>
                    <a:pt x="365651" y="693879"/>
                  </a:lnTo>
                  <a:lnTo>
                    <a:pt x="313789" y="718391"/>
                  </a:lnTo>
                  <a:lnTo>
                    <a:pt x="252916" y="736856"/>
                  </a:lnTo>
                  <a:lnTo>
                    <a:pt x="216677" y="744363"/>
                  </a:lnTo>
                  <a:lnTo>
                    <a:pt x="162510" y="746899"/>
                  </a:lnTo>
                  <a:lnTo>
                    <a:pt x="105223" y="739108"/>
                  </a:lnTo>
                  <a:lnTo>
                    <a:pt x="92809" y="7369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622632" y="4927336"/>
              <a:ext cx="400084" cy="463255"/>
            </a:xfrm>
            <a:custGeom>
              <a:avLst/>
              <a:gdLst/>
              <a:ahLst/>
              <a:cxnLst/>
              <a:rect l="0" t="0" r="0" b="0"/>
              <a:pathLst>
                <a:path w="400084" h="463255">
                  <a:moveTo>
                    <a:pt x="400083" y="0"/>
                  </a:moveTo>
                  <a:lnTo>
                    <a:pt x="349089" y="60873"/>
                  </a:lnTo>
                  <a:lnTo>
                    <a:pt x="302351" y="116537"/>
                  </a:lnTo>
                  <a:lnTo>
                    <a:pt x="241894" y="179048"/>
                  </a:lnTo>
                  <a:lnTo>
                    <a:pt x="182243" y="240041"/>
                  </a:lnTo>
                  <a:lnTo>
                    <a:pt x="134395" y="295074"/>
                  </a:lnTo>
                  <a:lnTo>
                    <a:pt x="91407" y="351005"/>
                  </a:lnTo>
                  <a:lnTo>
                    <a:pt x="44792" y="409694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759503" y="4685181"/>
              <a:ext cx="21057" cy="347441"/>
            </a:xfrm>
            <a:custGeom>
              <a:avLst/>
              <a:gdLst/>
              <a:ahLst/>
              <a:cxnLst/>
              <a:rect l="0" t="0" r="0" b="0"/>
              <a:pathLst>
                <a:path w="21057" h="347441">
                  <a:moveTo>
                    <a:pt x="21056" y="347440"/>
                  </a:moveTo>
                  <a:lnTo>
                    <a:pt x="21056" y="303073"/>
                  </a:lnTo>
                  <a:lnTo>
                    <a:pt x="21056" y="244347"/>
                  </a:lnTo>
                  <a:lnTo>
                    <a:pt x="21056" y="195752"/>
                  </a:lnTo>
                  <a:lnTo>
                    <a:pt x="21056" y="137409"/>
                  </a:lnTo>
                  <a:lnTo>
                    <a:pt x="15467" y="80825"/>
                  </a:lnTo>
                  <a:lnTo>
                    <a:pt x="2845" y="2511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225197" y="192236"/>
            <a:ext cx="2775425" cy="657987"/>
            <a:chOff x="225197" y="192236"/>
            <a:chExt cx="2775425" cy="657987"/>
          </a:xfrm>
        </p:grpSpPr>
        <p:sp>
          <p:nvSpPr>
            <p:cNvPr id="2" name="Freeform 1"/>
            <p:cNvSpPr/>
            <p:nvPr/>
          </p:nvSpPr>
          <p:spPr>
            <a:xfrm>
              <a:off x="225197" y="192236"/>
              <a:ext cx="319572" cy="453808"/>
            </a:xfrm>
            <a:custGeom>
              <a:avLst/>
              <a:gdLst/>
              <a:ahLst/>
              <a:cxnLst/>
              <a:rect l="0" t="0" r="0" b="0"/>
              <a:pathLst>
                <a:path w="319572" h="453808">
                  <a:moveTo>
                    <a:pt x="227528" y="28862"/>
                  </a:moveTo>
                  <a:lnTo>
                    <a:pt x="201142" y="13221"/>
                  </a:lnTo>
                  <a:lnTo>
                    <a:pt x="165248" y="2521"/>
                  </a:lnTo>
                  <a:lnTo>
                    <a:pt x="124976" y="0"/>
                  </a:lnTo>
                  <a:lnTo>
                    <a:pt x="84578" y="7312"/>
                  </a:lnTo>
                  <a:lnTo>
                    <a:pt x="51032" y="23777"/>
                  </a:lnTo>
                  <a:lnTo>
                    <a:pt x="25754" y="44643"/>
                  </a:lnTo>
                  <a:lnTo>
                    <a:pt x="10729" y="62782"/>
                  </a:lnTo>
                  <a:lnTo>
                    <a:pt x="2491" y="85662"/>
                  </a:lnTo>
                  <a:lnTo>
                    <a:pt x="0" y="111428"/>
                  </a:lnTo>
                  <a:lnTo>
                    <a:pt x="2792" y="138478"/>
                  </a:lnTo>
                  <a:lnTo>
                    <a:pt x="11052" y="159858"/>
                  </a:lnTo>
                  <a:lnTo>
                    <a:pt x="23692" y="177160"/>
                  </a:lnTo>
                  <a:lnTo>
                    <a:pt x="41008" y="192648"/>
                  </a:lnTo>
                  <a:lnTo>
                    <a:pt x="66641" y="201092"/>
                  </a:lnTo>
                  <a:lnTo>
                    <a:pt x="119579" y="212101"/>
                  </a:lnTo>
                  <a:lnTo>
                    <a:pt x="182868" y="223788"/>
                  </a:lnTo>
                  <a:lnTo>
                    <a:pt x="245242" y="252631"/>
                  </a:lnTo>
                  <a:lnTo>
                    <a:pt x="283240" y="286577"/>
                  </a:lnTo>
                  <a:lnTo>
                    <a:pt x="303437" y="315792"/>
                  </a:lnTo>
                  <a:lnTo>
                    <a:pt x="316180" y="354734"/>
                  </a:lnTo>
                  <a:lnTo>
                    <a:pt x="319571" y="386214"/>
                  </a:lnTo>
                  <a:lnTo>
                    <a:pt x="316966" y="399288"/>
                  </a:lnTo>
                  <a:lnTo>
                    <a:pt x="304713" y="420053"/>
                  </a:lnTo>
                  <a:lnTo>
                    <a:pt x="287569" y="433962"/>
                  </a:lnTo>
                  <a:lnTo>
                    <a:pt x="247967" y="452423"/>
                  </a:lnTo>
                  <a:lnTo>
                    <a:pt x="224134" y="453807"/>
                  </a:lnTo>
                  <a:lnTo>
                    <a:pt x="165116" y="445164"/>
                  </a:lnTo>
                  <a:lnTo>
                    <a:pt x="104369" y="432192"/>
                  </a:lnTo>
                  <a:lnTo>
                    <a:pt x="46616" y="421484"/>
                  </a:lnTo>
                  <a:lnTo>
                    <a:pt x="16958" y="4184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70433" y="502876"/>
              <a:ext cx="198148" cy="174572"/>
            </a:xfrm>
            <a:custGeom>
              <a:avLst/>
              <a:gdLst/>
              <a:ahLst/>
              <a:cxnLst/>
              <a:rect l="0" t="0" r="0" b="0"/>
              <a:pathLst>
                <a:path w="198148" h="174572">
                  <a:moveTo>
                    <a:pt x="103390" y="76191"/>
                  </a:moveTo>
                  <a:lnTo>
                    <a:pt x="100271" y="33499"/>
                  </a:lnTo>
                  <a:lnTo>
                    <a:pt x="97801" y="23163"/>
                  </a:lnTo>
                  <a:lnTo>
                    <a:pt x="92645" y="15103"/>
                  </a:lnTo>
                  <a:lnTo>
                    <a:pt x="77558" y="3027"/>
                  </a:lnTo>
                  <a:lnTo>
                    <a:pt x="59154" y="0"/>
                  </a:lnTo>
                  <a:lnTo>
                    <a:pt x="49333" y="830"/>
                  </a:lnTo>
                  <a:lnTo>
                    <a:pt x="32182" y="7992"/>
                  </a:lnTo>
                  <a:lnTo>
                    <a:pt x="24332" y="13178"/>
                  </a:lnTo>
                  <a:lnTo>
                    <a:pt x="12491" y="28298"/>
                  </a:lnTo>
                  <a:lnTo>
                    <a:pt x="7696" y="37243"/>
                  </a:lnTo>
                  <a:lnTo>
                    <a:pt x="0" y="92457"/>
                  </a:lnTo>
                  <a:lnTo>
                    <a:pt x="1599" y="146518"/>
                  </a:lnTo>
                  <a:lnTo>
                    <a:pt x="3944" y="158170"/>
                  </a:lnTo>
                  <a:lnTo>
                    <a:pt x="10187" y="165939"/>
                  </a:lnTo>
                  <a:lnTo>
                    <a:pt x="29601" y="174571"/>
                  </a:lnTo>
                  <a:lnTo>
                    <a:pt x="50708" y="172168"/>
                  </a:lnTo>
                  <a:lnTo>
                    <a:pt x="61250" y="168251"/>
                  </a:lnTo>
                  <a:lnTo>
                    <a:pt x="69447" y="160961"/>
                  </a:lnTo>
                  <a:lnTo>
                    <a:pt x="91010" y="118759"/>
                  </a:lnTo>
                  <a:lnTo>
                    <a:pt x="99722" y="83734"/>
                  </a:lnTo>
                  <a:lnTo>
                    <a:pt x="100945" y="70691"/>
                  </a:lnTo>
                  <a:lnTo>
                    <a:pt x="102930" y="65506"/>
                  </a:lnTo>
                  <a:lnTo>
                    <a:pt x="105423" y="65558"/>
                  </a:lnTo>
                  <a:lnTo>
                    <a:pt x="123419" y="85269"/>
                  </a:lnTo>
                  <a:lnTo>
                    <a:pt x="148319" y="99288"/>
                  </a:lnTo>
                  <a:lnTo>
                    <a:pt x="157909" y="99778"/>
                  </a:lnTo>
                  <a:lnTo>
                    <a:pt x="198147" y="867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48039" y="495593"/>
              <a:ext cx="199526" cy="139992"/>
            </a:xfrm>
            <a:custGeom>
              <a:avLst/>
              <a:gdLst/>
              <a:ahLst/>
              <a:cxnLst/>
              <a:rect l="0" t="0" r="0" b="0"/>
              <a:pathLst>
                <a:path w="199526" h="139992">
                  <a:moveTo>
                    <a:pt x="10012" y="62417"/>
                  </a:moveTo>
                  <a:lnTo>
                    <a:pt x="4423" y="79184"/>
                  </a:lnTo>
                  <a:lnTo>
                    <a:pt x="4799" y="96775"/>
                  </a:lnTo>
                  <a:lnTo>
                    <a:pt x="15392" y="139991"/>
                  </a:lnTo>
                  <a:lnTo>
                    <a:pt x="5363" y="111410"/>
                  </a:lnTo>
                  <a:lnTo>
                    <a:pt x="645" y="56583"/>
                  </a:lnTo>
                  <a:lnTo>
                    <a:pt x="0" y="27849"/>
                  </a:lnTo>
                  <a:lnTo>
                    <a:pt x="3337" y="17145"/>
                  </a:lnTo>
                  <a:lnTo>
                    <a:pt x="9072" y="8839"/>
                  </a:lnTo>
                  <a:lnTo>
                    <a:pt x="16404" y="2132"/>
                  </a:lnTo>
                  <a:lnTo>
                    <a:pt x="24802" y="0"/>
                  </a:lnTo>
                  <a:lnTo>
                    <a:pt x="43492" y="3870"/>
                  </a:lnTo>
                  <a:lnTo>
                    <a:pt x="68155" y="19203"/>
                  </a:lnTo>
                  <a:lnTo>
                    <a:pt x="79917" y="35022"/>
                  </a:lnTo>
                  <a:lnTo>
                    <a:pt x="97000" y="73773"/>
                  </a:lnTo>
                  <a:lnTo>
                    <a:pt x="97250" y="78177"/>
                  </a:lnTo>
                  <a:lnTo>
                    <a:pt x="95077" y="78773"/>
                  </a:lnTo>
                  <a:lnTo>
                    <a:pt x="91289" y="76830"/>
                  </a:lnTo>
                  <a:lnTo>
                    <a:pt x="89933" y="72026"/>
                  </a:lnTo>
                  <a:lnTo>
                    <a:pt x="93614" y="48496"/>
                  </a:lnTo>
                  <a:lnTo>
                    <a:pt x="103283" y="20468"/>
                  </a:lnTo>
                  <a:lnTo>
                    <a:pt x="114247" y="4388"/>
                  </a:lnTo>
                  <a:lnTo>
                    <a:pt x="121616" y="1504"/>
                  </a:lnTo>
                  <a:lnTo>
                    <a:pt x="130038" y="1921"/>
                  </a:lnTo>
                  <a:lnTo>
                    <a:pt x="147585" y="8624"/>
                  </a:lnTo>
                  <a:lnTo>
                    <a:pt x="163183" y="19402"/>
                  </a:lnTo>
                  <a:lnTo>
                    <a:pt x="174794" y="35110"/>
                  </a:lnTo>
                  <a:lnTo>
                    <a:pt x="194362" y="82868"/>
                  </a:lnTo>
                  <a:lnTo>
                    <a:pt x="199525" y="1150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26768" y="474071"/>
              <a:ext cx="135067" cy="354460"/>
            </a:xfrm>
            <a:custGeom>
              <a:avLst/>
              <a:gdLst/>
              <a:ahLst/>
              <a:cxnLst/>
              <a:rect l="0" t="0" r="0" b="0"/>
              <a:pathLst>
                <a:path w="135067" h="354460">
                  <a:moveTo>
                    <a:pt x="5024" y="83939"/>
                  </a:moveTo>
                  <a:lnTo>
                    <a:pt x="10614" y="146032"/>
                  </a:lnTo>
                  <a:lnTo>
                    <a:pt x="18022" y="207944"/>
                  </a:lnTo>
                  <a:lnTo>
                    <a:pt x="24489" y="257522"/>
                  </a:lnTo>
                  <a:lnTo>
                    <a:pt x="33002" y="319612"/>
                  </a:lnTo>
                  <a:lnTo>
                    <a:pt x="34371" y="354459"/>
                  </a:lnTo>
                  <a:lnTo>
                    <a:pt x="32778" y="353193"/>
                  </a:lnTo>
                  <a:lnTo>
                    <a:pt x="29057" y="339308"/>
                  </a:lnTo>
                  <a:lnTo>
                    <a:pt x="26473" y="278976"/>
                  </a:lnTo>
                  <a:lnTo>
                    <a:pt x="17753" y="222854"/>
                  </a:lnTo>
                  <a:lnTo>
                    <a:pt x="7885" y="159775"/>
                  </a:lnTo>
                  <a:lnTo>
                    <a:pt x="0" y="107498"/>
                  </a:lnTo>
                  <a:lnTo>
                    <a:pt x="1716" y="74152"/>
                  </a:lnTo>
                  <a:lnTo>
                    <a:pt x="9633" y="36455"/>
                  </a:lnTo>
                  <a:lnTo>
                    <a:pt x="22280" y="15652"/>
                  </a:lnTo>
                  <a:lnTo>
                    <a:pt x="30566" y="6829"/>
                  </a:lnTo>
                  <a:lnTo>
                    <a:pt x="40770" y="2116"/>
                  </a:lnTo>
                  <a:lnTo>
                    <a:pt x="64585" y="0"/>
                  </a:lnTo>
                  <a:lnTo>
                    <a:pt x="87648" y="6079"/>
                  </a:lnTo>
                  <a:lnTo>
                    <a:pt x="98711" y="10975"/>
                  </a:lnTo>
                  <a:lnTo>
                    <a:pt x="114123" y="25774"/>
                  </a:lnTo>
                  <a:lnTo>
                    <a:pt x="133549" y="63871"/>
                  </a:lnTo>
                  <a:lnTo>
                    <a:pt x="135066" y="84378"/>
                  </a:lnTo>
                  <a:lnTo>
                    <a:pt x="130671" y="104021"/>
                  </a:lnTo>
                  <a:lnTo>
                    <a:pt x="120919" y="120551"/>
                  </a:lnTo>
                  <a:lnTo>
                    <a:pt x="105666" y="132576"/>
                  </a:lnTo>
                  <a:lnTo>
                    <a:pt x="86019" y="140650"/>
                  </a:lnTo>
                  <a:lnTo>
                    <a:pt x="53329" y="144026"/>
                  </a:lnTo>
                  <a:lnTo>
                    <a:pt x="47756" y="142714"/>
                  </a:lnTo>
                  <a:lnTo>
                    <a:pt x="36610" y="1365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21956" y="284269"/>
              <a:ext cx="20407" cy="379027"/>
            </a:xfrm>
            <a:custGeom>
              <a:avLst/>
              <a:gdLst/>
              <a:ahLst/>
              <a:cxnLst/>
              <a:rect l="0" t="0" r="0" b="0"/>
              <a:pathLst>
                <a:path w="20407" h="379027">
                  <a:moveTo>
                    <a:pt x="9878" y="0"/>
                  </a:moveTo>
                  <a:lnTo>
                    <a:pt x="1544" y="48931"/>
                  </a:lnTo>
                  <a:lnTo>
                    <a:pt x="0" y="99896"/>
                  </a:lnTo>
                  <a:lnTo>
                    <a:pt x="2661" y="156331"/>
                  </a:lnTo>
                  <a:lnTo>
                    <a:pt x="7740" y="210097"/>
                  </a:lnTo>
                  <a:lnTo>
                    <a:pt x="9244" y="259953"/>
                  </a:lnTo>
                  <a:lnTo>
                    <a:pt x="9753" y="318720"/>
                  </a:lnTo>
                  <a:lnTo>
                    <a:pt x="20406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97913" y="478053"/>
              <a:ext cx="153640" cy="216828"/>
            </a:xfrm>
            <a:custGeom>
              <a:avLst/>
              <a:gdLst/>
              <a:ahLst/>
              <a:cxnLst/>
              <a:rect l="0" t="0" r="0" b="0"/>
              <a:pathLst>
                <a:path w="153640" h="216828">
                  <a:moveTo>
                    <a:pt x="28677" y="122071"/>
                  </a:moveTo>
                  <a:lnTo>
                    <a:pt x="89788" y="104113"/>
                  </a:lnTo>
                  <a:lnTo>
                    <a:pt x="144219" y="81333"/>
                  </a:lnTo>
                  <a:lnTo>
                    <a:pt x="150159" y="73855"/>
                  </a:lnTo>
                  <a:lnTo>
                    <a:pt x="152949" y="65360"/>
                  </a:lnTo>
                  <a:lnTo>
                    <a:pt x="153639" y="56188"/>
                  </a:lnTo>
                  <a:lnTo>
                    <a:pt x="148167" y="39757"/>
                  </a:lnTo>
                  <a:lnTo>
                    <a:pt x="136766" y="24656"/>
                  </a:lnTo>
                  <a:lnTo>
                    <a:pt x="120000" y="10145"/>
                  </a:lnTo>
                  <a:lnTo>
                    <a:pt x="97731" y="2136"/>
                  </a:lnTo>
                  <a:lnTo>
                    <a:pt x="85242" y="0"/>
                  </a:lnTo>
                  <a:lnTo>
                    <a:pt x="62006" y="3866"/>
                  </a:lnTo>
                  <a:lnTo>
                    <a:pt x="41150" y="14553"/>
                  </a:lnTo>
                  <a:lnTo>
                    <a:pt x="24082" y="31002"/>
                  </a:lnTo>
                  <a:lnTo>
                    <a:pt x="6909" y="59992"/>
                  </a:lnTo>
                  <a:lnTo>
                    <a:pt x="0" y="101987"/>
                  </a:lnTo>
                  <a:lnTo>
                    <a:pt x="3543" y="140297"/>
                  </a:lnTo>
                  <a:lnTo>
                    <a:pt x="12047" y="159807"/>
                  </a:lnTo>
                  <a:lnTo>
                    <a:pt x="36571" y="191396"/>
                  </a:lnTo>
                  <a:lnTo>
                    <a:pt x="68191" y="207472"/>
                  </a:lnTo>
                  <a:lnTo>
                    <a:pt x="122066" y="215595"/>
                  </a:lnTo>
                  <a:lnTo>
                    <a:pt x="133962" y="2168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671660" y="349670"/>
              <a:ext cx="262691" cy="327843"/>
            </a:xfrm>
            <a:custGeom>
              <a:avLst/>
              <a:gdLst/>
              <a:ahLst/>
              <a:cxnLst/>
              <a:rect l="0" t="0" r="0" b="0"/>
              <a:pathLst>
                <a:path w="262691" h="327843">
                  <a:moveTo>
                    <a:pt x="181355" y="60941"/>
                  </a:moveTo>
                  <a:lnTo>
                    <a:pt x="192533" y="49763"/>
                  </a:lnTo>
                  <a:lnTo>
                    <a:pt x="193487" y="44130"/>
                  </a:lnTo>
                  <a:lnTo>
                    <a:pt x="191783" y="38035"/>
                  </a:lnTo>
                  <a:lnTo>
                    <a:pt x="188307" y="31632"/>
                  </a:lnTo>
                  <a:lnTo>
                    <a:pt x="175086" y="21399"/>
                  </a:lnTo>
                  <a:lnTo>
                    <a:pt x="132414" y="5297"/>
                  </a:lnTo>
                  <a:lnTo>
                    <a:pt x="92635" y="0"/>
                  </a:lnTo>
                  <a:lnTo>
                    <a:pt x="56802" y="4020"/>
                  </a:lnTo>
                  <a:lnTo>
                    <a:pt x="23958" y="18209"/>
                  </a:lnTo>
                  <a:lnTo>
                    <a:pt x="8845" y="33760"/>
                  </a:lnTo>
                  <a:lnTo>
                    <a:pt x="3178" y="42820"/>
                  </a:lnTo>
                  <a:lnTo>
                    <a:pt x="0" y="62246"/>
                  </a:lnTo>
                  <a:lnTo>
                    <a:pt x="3657" y="82578"/>
                  </a:lnTo>
                  <a:lnTo>
                    <a:pt x="13081" y="103313"/>
                  </a:lnTo>
                  <a:lnTo>
                    <a:pt x="28188" y="117987"/>
                  </a:lnTo>
                  <a:lnTo>
                    <a:pt x="66482" y="136940"/>
                  </a:lnTo>
                  <a:lnTo>
                    <a:pt x="129761" y="144085"/>
                  </a:lnTo>
                  <a:lnTo>
                    <a:pt x="156085" y="147027"/>
                  </a:lnTo>
                  <a:lnTo>
                    <a:pt x="212386" y="168825"/>
                  </a:lnTo>
                  <a:lnTo>
                    <a:pt x="230632" y="182589"/>
                  </a:lnTo>
                  <a:lnTo>
                    <a:pt x="245370" y="200404"/>
                  </a:lnTo>
                  <a:lnTo>
                    <a:pt x="255820" y="220021"/>
                  </a:lnTo>
                  <a:lnTo>
                    <a:pt x="262690" y="256385"/>
                  </a:lnTo>
                  <a:lnTo>
                    <a:pt x="258058" y="279996"/>
                  </a:lnTo>
                  <a:lnTo>
                    <a:pt x="253548" y="291206"/>
                  </a:lnTo>
                  <a:lnTo>
                    <a:pt x="239177" y="306780"/>
                  </a:lnTo>
                  <a:lnTo>
                    <a:pt x="201355" y="326311"/>
                  </a:lnTo>
                  <a:lnTo>
                    <a:pt x="177766" y="327842"/>
                  </a:lnTo>
                  <a:lnTo>
                    <a:pt x="152854" y="323453"/>
                  </a:lnTo>
                  <a:lnTo>
                    <a:pt x="120268" y="307828"/>
                  </a:lnTo>
                  <a:lnTo>
                    <a:pt x="76070" y="2715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011519" y="500352"/>
              <a:ext cx="109392" cy="349871"/>
            </a:xfrm>
            <a:custGeom>
              <a:avLst/>
              <a:gdLst/>
              <a:ahLst/>
              <a:cxnLst/>
              <a:rect l="0" t="0" r="0" b="0"/>
              <a:pathLst>
                <a:path w="109392" h="349871">
                  <a:moveTo>
                    <a:pt x="9952" y="152414"/>
                  </a:moveTo>
                  <a:lnTo>
                    <a:pt x="33671" y="211031"/>
                  </a:lnTo>
                  <a:lnTo>
                    <a:pt x="39984" y="272441"/>
                  </a:lnTo>
                  <a:lnTo>
                    <a:pt x="41231" y="330845"/>
                  </a:lnTo>
                  <a:lnTo>
                    <a:pt x="41401" y="349870"/>
                  </a:lnTo>
                  <a:lnTo>
                    <a:pt x="38391" y="323956"/>
                  </a:lnTo>
                  <a:lnTo>
                    <a:pt x="26878" y="268187"/>
                  </a:lnTo>
                  <a:lnTo>
                    <a:pt x="22376" y="218043"/>
                  </a:lnTo>
                  <a:lnTo>
                    <a:pt x="12450" y="164338"/>
                  </a:lnTo>
                  <a:lnTo>
                    <a:pt x="2343" y="106763"/>
                  </a:lnTo>
                  <a:lnTo>
                    <a:pt x="0" y="45001"/>
                  </a:lnTo>
                  <a:lnTo>
                    <a:pt x="5919" y="22397"/>
                  </a:lnTo>
                  <a:lnTo>
                    <a:pt x="10773" y="13094"/>
                  </a:lnTo>
                  <a:lnTo>
                    <a:pt x="18688" y="6891"/>
                  </a:lnTo>
                  <a:lnTo>
                    <a:pt x="39961" y="0"/>
                  </a:lnTo>
                  <a:lnTo>
                    <a:pt x="49845" y="502"/>
                  </a:lnTo>
                  <a:lnTo>
                    <a:pt x="76105" y="12387"/>
                  </a:lnTo>
                  <a:lnTo>
                    <a:pt x="95505" y="24279"/>
                  </a:lnTo>
                  <a:lnTo>
                    <a:pt x="102082" y="34236"/>
                  </a:lnTo>
                  <a:lnTo>
                    <a:pt x="109391" y="60896"/>
                  </a:lnTo>
                  <a:lnTo>
                    <a:pt x="107916" y="97612"/>
                  </a:lnTo>
                  <a:lnTo>
                    <a:pt x="96775" y="116749"/>
                  </a:lnTo>
                  <a:lnTo>
                    <a:pt x="88891" y="125128"/>
                  </a:lnTo>
                  <a:lnTo>
                    <a:pt x="67653" y="134438"/>
                  </a:lnTo>
                  <a:lnTo>
                    <a:pt x="44956" y="137406"/>
                  </a:lnTo>
                  <a:lnTo>
                    <a:pt x="9952" y="1313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186151" y="502855"/>
              <a:ext cx="214347" cy="160441"/>
            </a:xfrm>
            <a:custGeom>
              <a:avLst/>
              <a:gdLst/>
              <a:ahLst/>
              <a:cxnLst/>
              <a:rect l="0" t="0" r="0" b="0"/>
              <a:pathLst>
                <a:path w="214347" h="160441">
                  <a:moveTo>
                    <a:pt x="98532" y="97269"/>
                  </a:moveTo>
                  <a:lnTo>
                    <a:pt x="104122" y="80501"/>
                  </a:lnTo>
                  <a:lnTo>
                    <a:pt x="103746" y="62910"/>
                  </a:lnTo>
                  <a:lnTo>
                    <a:pt x="98510" y="43394"/>
                  </a:lnTo>
                  <a:lnTo>
                    <a:pt x="88384" y="23022"/>
                  </a:lnTo>
                  <a:lnTo>
                    <a:pt x="72965" y="8508"/>
                  </a:lnTo>
                  <a:lnTo>
                    <a:pt x="63940" y="3000"/>
                  </a:lnTo>
                  <a:lnTo>
                    <a:pt x="44553" y="0"/>
                  </a:lnTo>
                  <a:lnTo>
                    <a:pt x="34471" y="837"/>
                  </a:lnTo>
                  <a:lnTo>
                    <a:pt x="26579" y="4905"/>
                  </a:lnTo>
                  <a:lnTo>
                    <a:pt x="14691" y="18784"/>
                  </a:lnTo>
                  <a:lnTo>
                    <a:pt x="1421" y="46328"/>
                  </a:lnTo>
                  <a:lnTo>
                    <a:pt x="0" y="69559"/>
                  </a:lnTo>
                  <a:lnTo>
                    <a:pt x="8619" y="117012"/>
                  </a:lnTo>
                  <a:lnTo>
                    <a:pt x="23798" y="143933"/>
                  </a:lnTo>
                  <a:lnTo>
                    <a:pt x="31162" y="148265"/>
                  </a:lnTo>
                  <a:lnTo>
                    <a:pt x="48703" y="149960"/>
                  </a:lnTo>
                  <a:lnTo>
                    <a:pt x="65078" y="143694"/>
                  </a:lnTo>
                  <a:lnTo>
                    <a:pt x="72720" y="138747"/>
                  </a:lnTo>
                  <a:lnTo>
                    <a:pt x="94654" y="109429"/>
                  </a:lnTo>
                  <a:lnTo>
                    <a:pt x="104792" y="71106"/>
                  </a:lnTo>
                  <a:lnTo>
                    <a:pt x="108555" y="66959"/>
                  </a:lnTo>
                  <a:lnTo>
                    <a:pt x="113403" y="68873"/>
                  </a:lnTo>
                  <a:lnTo>
                    <a:pt x="173788" y="131513"/>
                  </a:lnTo>
                  <a:lnTo>
                    <a:pt x="214346" y="160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407953" y="471813"/>
              <a:ext cx="150473" cy="167550"/>
            </a:xfrm>
            <a:custGeom>
              <a:avLst/>
              <a:gdLst/>
              <a:ahLst/>
              <a:cxnLst/>
              <a:rect l="0" t="0" r="0" b="0"/>
              <a:pathLst>
                <a:path w="150473" h="167550">
                  <a:moveTo>
                    <a:pt x="118886" y="33554"/>
                  </a:moveTo>
                  <a:lnTo>
                    <a:pt x="107708" y="16787"/>
                  </a:lnTo>
                  <a:lnTo>
                    <a:pt x="89741" y="5435"/>
                  </a:lnTo>
                  <a:lnTo>
                    <a:pt x="78399" y="770"/>
                  </a:lnTo>
                  <a:lnTo>
                    <a:pt x="67328" y="0"/>
                  </a:lnTo>
                  <a:lnTo>
                    <a:pt x="45669" y="5383"/>
                  </a:lnTo>
                  <a:lnTo>
                    <a:pt x="27463" y="18694"/>
                  </a:lnTo>
                  <a:lnTo>
                    <a:pt x="12743" y="36309"/>
                  </a:lnTo>
                  <a:lnTo>
                    <a:pt x="2301" y="55835"/>
                  </a:lnTo>
                  <a:lnTo>
                    <a:pt x="0" y="76212"/>
                  </a:lnTo>
                  <a:lnTo>
                    <a:pt x="4047" y="96967"/>
                  </a:lnTo>
                  <a:lnTo>
                    <a:pt x="19479" y="127213"/>
                  </a:lnTo>
                  <a:lnTo>
                    <a:pt x="32201" y="143811"/>
                  </a:lnTo>
                  <a:lnTo>
                    <a:pt x="58107" y="160719"/>
                  </a:lnTo>
                  <a:lnTo>
                    <a:pt x="93598" y="167549"/>
                  </a:lnTo>
                  <a:lnTo>
                    <a:pt x="117006" y="162908"/>
                  </a:lnTo>
                  <a:lnTo>
                    <a:pt x="150472" y="1493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582217" y="451291"/>
              <a:ext cx="186778" cy="204034"/>
            </a:xfrm>
            <a:custGeom>
              <a:avLst/>
              <a:gdLst/>
              <a:ahLst/>
              <a:cxnLst/>
              <a:rect l="0" t="0" r="0" b="0"/>
              <a:pathLst>
                <a:path w="186778" h="204034">
                  <a:moveTo>
                    <a:pt x="18321" y="117247"/>
                  </a:moveTo>
                  <a:lnTo>
                    <a:pt x="53219" y="87939"/>
                  </a:lnTo>
                  <a:lnTo>
                    <a:pt x="107780" y="56014"/>
                  </a:lnTo>
                  <a:lnTo>
                    <a:pt x="111885" y="47179"/>
                  </a:lnTo>
                  <a:lnTo>
                    <a:pt x="113328" y="24885"/>
                  </a:lnTo>
                  <a:lnTo>
                    <a:pt x="109735" y="15898"/>
                  </a:lnTo>
                  <a:lnTo>
                    <a:pt x="96384" y="2793"/>
                  </a:lnTo>
                  <a:lnTo>
                    <a:pt x="87911" y="0"/>
                  </a:lnTo>
                  <a:lnTo>
                    <a:pt x="69137" y="17"/>
                  </a:lnTo>
                  <a:lnTo>
                    <a:pt x="52215" y="7043"/>
                  </a:lnTo>
                  <a:lnTo>
                    <a:pt x="44426" y="12192"/>
                  </a:lnTo>
                  <a:lnTo>
                    <a:pt x="22287" y="41796"/>
                  </a:lnTo>
                  <a:lnTo>
                    <a:pt x="6498" y="80204"/>
                  </a:lnTo>
                  <a:lnTo>
                    <a:pt x="0" y="121219"/>
                  </a:lnTo>
                  <a:lnTo>
                    <a:pt x="4720" y="142799"/>
                  </a:lnTo>
                  <a:lnTo>
                    <a:pt x="26813" y="181306"/>
                  </a:lnTo>
                  <a:lnTo>
                    <a:pt x="43152" y="195631"/>
                  </a:lnTo>
                  <a:lnTo>
                    <a:pt x="52423" y="201088"/>
                  </a:lnTo>
                  <a:lnTo>
                    <a:pt x="72082" y="204033"/>
                  </a:lnTo>
                  <a:lnTo>
                    <a:pt x="130989" y="193407"/>
                  </a:lnTo>
                  <a:lnTo>
                    <a:pt x="186777" y="1804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905865" y="505367"/>
              <a:ext cx="94757" cy="21058"/>
            </a:xfrm>
            <a:custGeom>
              <a:avLst/>
              <a:gdLst/>
              <a:ahLst/>
              <a:cxnLst/>
              <a:rect l="0" t="0" r="0" b="0"/>
              <a:pathLst>
                <a:path w="94757" h="21058">
                  <a:moveTo>
                    <a:pt x="94756" y="0"/>
                  </a:moveTo>
                  <a:lnTo>
                    <a:pt x="57278" y="8334"/>
                  </a:lnTo>
                  <a:lnTo>
                    <a:pt x="25550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21139" y="707555"/>
              <a:ext cx="2442613" cy="82083"/>
            </a:xfrm>
            <a:custGeom>
              <a:avLst/>
              <a:gdLst/>
              <a:ahLst/>
              <a:cxnLst/>
              <a:rect l="0" t="0" r="0" b="0"/>
              <a:pathLst>
                <a:path w="2442613" h="82083">
                  <a:moveTo>
                    <a:pt x="2442612" y="29439"/>
                  </a:moveTo>
                  <a:lnTo>
                    <a:pt x="2388467" y="26320"/>
                  </a:lnTo>
                  <a:lnTo>
                    <a:pt x="2333521" y="20374"/>
                  </a:lnTo>
                  <a:lnTo>
                    <a:pt x="2276437" y="11964"/>
                  </a:lnTo>
                  <a:lnTo>
                    <a:pt x="2225959" y="9444"/>
                  </a:lnTo>
                  <a:lnTo>
                    <a:pt x="2167068" y="8697"/>
                  </a:lnTo>
                  <a:lnTo>
                    <a:pt x="2107505" y="8476"/>
                  </a:lnTo>
                  <a:lnTo>
                    <a:pt x="2056842" y="8410"/>
                  </a:lnTo>
                  <a:lnTo>
                    <a:pt x="2000756" y="7221"/>
                  </a:lnTo>
                  <a:lnTo>
                    <a:pt x="1949953" y="1149"/>
                  </a:lnTo>
                  <a:lnTo>
                    <a:pt x="1888107" y="0"/>
                  </a:lnTo>
                  <a:lnTo>
                    <a:pt x="1838587" y="5379"/>
                  </a:lnTo>
                  <a:lnTo>
                    <a:pt x="1779932" y="7789"/>
                  </a:lnTo>
                  <a:lnTo>
                    <a:pt x="1723286" y="8265"/>
                  </a:lnTo>
                  <a:lnTo>
                    <a:pt x="1667037" y="8359"/>
                  </a:lnTo>
                  <a:lnTo>
                    <a:pt x="1607746" y="8378"/>
                  </a:lnTo>
                  <a:lnTo>
                    <a:pt x="1545645" y="8381"/>
                  </a:lnTo>
                  <a:lnTo>
                    <a:pt x="1496911" y="8382"/>
                  </a:lnTo>
                  <a:lnTo>
                    <a:pt x="1435277" y="8382"/>
                  </a:lnTo>
                  <a:lnTo>
                    <a:pt x="1385181" y="8382"/>
                  </a:lnTo>
                  <a:lnTo>
                    <a:pt x="1333293" y="8382"/>
                  </a:lnTo>
                  <a:lnTo>
                    <a:pt x="1280873" y="8382"/>
                  </a:lnTo>
                  <a:lnTo>
                    <a:pt x="1229467" y="8382"/>
                  </a:lnTo>
                  <a:lnTo>
                    <a:pt x="1166463" y="11502"/>
                  </a:lnTo>
                  <a:lnTo>
                    <a:pt x="1112250" y="16716"/>
                  </a:lnTo>
                  <a:lnTo>
                    <a:pt x="1054852" y="18260"/>
                  </a:lnTo>
                  <a:lnTo>
                    <a:pt x="1000801" y="18718"/>
                  </a:lnTo>
                  <a:lnTo>
                    <a:pt x="947741" y="18854"/>
                  </a:lnTo>
                  <a:lnTo>
                    <a:pt x="894975" y="18894"/>
                  </a:lnTo>
                  <a:lnTo>
                    <a:pt x="839176" y="22025"/>
                  </a:lnTo>
                  <a:lnTo>
                    <a:pt x="781309" y="27243"/>
                  </a:lnTo>
                  <a:lnTo>
                    <a:pt x="727119" y="28788"/>
                  </a:lnTo>
                  <a:lnTo>
                    <a:pt x="670898" y="29246"/>
                  </a:lnTo>
                  <a:lnTo>
                    <a:pt x="612906" y="29382"/>
                  </a:lnTo>
                  <a:lnTo>
                    <a:pt x="555559" y="32542"/>
                  </a:lnTo>
                  <a:lnTo>
                    <a:pt x="497233" y="37768"/>
                  </a:lnTo>
                  <a:lnTo>
                    <a:pt x="439787" y="39316"/>
                  </a:lnTo>
                  <a:lnTo>
                    <a:pt x="381432" y="42894"/>
                  </a:lnTo>
                  <a:lnTo>
                    <a:pt x="323977" y="48244"/>
                  </a:lnTo>
                  <a:lnTo>
                    <a:pt x="262500" y="49829"/>
                  </a:lnTo>
                  <a:lnTo>
                    <a:pt x="202950" y="53418"/>
                  </a:lnTo>
                  <a:lnTo>
                    <a:pt x="145142" y="61891"/>
                  </a:lnTo>
                  <a:lnTo>
                    <a:pt x="101942" y="68429"/>
                  </a:lnTo>
                  <a:lnTo>
                    <a:pt x="51547" y="75234"/>
                  </a:lnTo>
                  <a:lnTo>
                    <a:pt x="0" y="820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3232248" y="314345"/>
            <a:ext cx="6128404" cy="573450"/>
            <a:chOff x="3232248" y="314345"/>
            <a:chExt cx="6128404" cy="573450"/>
          </a:xfrm>
        </p:grpSpPr>
        <p:sp>
          <p:nvSpPr>
            <p:cNvPr id="16" name="Freeform 15"/>
            <p:cNvSpPr/>
            <p:nvPr/>
          </p:nvSpPr>
          <p:spPr>
            <a:xfrm>
              <a:off x="3453347" y="431668"/>
              <a:ext cx="8334" cy="315856"/>
            </a:xfrm>
            <a:custGeom>
              <a:avLst/>
              <a:gdLst/>
              <a:ahLst/>
              <a:cxnLst/>
              <a:rect l="0" t="0" r="0" b="0"/>
              <a:pathLst>
                <a:path w="8334" h="315856">
                  <a:moveTo>
                    <a:pt x="0" y="0"/>
                  </a:moveTo>
                  <a:lnTo>
                    <a:pt x="0" y="57264"/>
                  </a:lnTo>
                  <a:lnTo>
                    <a:pt x="0" y="106654"/>
                  </a:lnTo>
                  <a:lnTo>
                    <a:pt x="3119" y="155214"/>
                  </a:lnTo>
                  <a:lnTo>
                    <a:pt x="8333" y="202357"/>
                  </a:lnTo>
                  <a:lnTo>
                    <a:pt x="4505" y="265100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232248" y="400082"/>
              <a:ext cx="400084" cy="10530"/>
            </a:xfrm>
            <a:custGeom>
              <a:avLst/>
              <a:gdLst/>
              <a:ahLst/>
              <a:cxnLst/>
              <a:rect l="0" t="0" r="0" b="0"/>
              <a:pathLst>
                <a:path w="400084" h="10530">
                  <a:moveTo>
                    <a:pt x="400083" y="10529"/>
                  </a:moveTo>
                  <a:lnTo>
                    <a:pt x="345939" y="10529"/>
                  </a:lnTo>
                  <a:lnTo>
                    <a:pt x="285403" y="4940"/>
                  </a:lnTo>
                  <a:lnTo>
                    <a:pt x="228843" y="1464"/>
                  </a:lnTo>
                  <a:lnTo>
                    <a:pt x="167632" y="434"/>
                  </a:lnTo>
                  <a:lnTo>
                    <a:pt x="110630" y="129"/>
                  </a:lnTo>
                  <a:lnTo>
                    <a:pt x="56696" y="3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621803" y="389554"/>
              <a:ext cx="336913" cy="350704"/>
            </a:xfrm>
            <a:custGeom>
              <a:avLst/>
              <a:gdLst/>
              <a:ahLst/>
              <a:cxnLst/>
              <a:rect l="0" t="0" r="0" b="0"/>
              <a:pathLst>
                <a:path w="336913" h="350704">
                  <a:moveTo>
                    <a:pt x="0" y="0"/>
                  </a:moveTo>
                  <a:lnTo>
                    <a:pt x="14654" y="53028"/>
                  </a:lnTo>
                  <a:lnTo>
                    <a:pt x="20962" y="104408"/>
                  </a:lnTo>
                  <a:lnTo>
                    <a:pt x="29140" y="166550"/>
                  </a:lnTo>
                  <a:lnTo>
                    <a:pt x="36691" y="229820"/>
                  </a:lnTo>
                  <a:lnTo>
                    <a:pt x="40507" y="281264"/>
                  </a:lnTo>
                  <a:lnTo>
                    <a:pt x="41796" y="333285"/>
                  </a:lnTo>
                  <a:lnTo>
                    <a:pt x="50491" y="277144"/>
                  </a:lnTo>
                  <a:lnTo>
                    <a:pt x="63439" y="224197"/>
                  </a:lnTo>
                  <a:lnTo>
                    <a:pt x="66859" y="212636"/>
                  </a:lnTo>
                  <a:lnTo>
                    <a:pt x="72649" y="203758"/>
                  </a:lnTo>
                  <a:lnTo>
                    <a:pt x="88440" y="190775"/>
                  </a:lnTo>
                  <a:lnTo>
                    <a:pt x="97564" y="189184"/>
                  </a:lnTo>
                  <a:lnTo>
                    <a:pt x="117061" y="193656"/>
                  </a:lnTo>
                  <a:lnTo>
                    <a:pt x="134305" y="206562"/>
                  </a:lnTo>
                  <a:lnTo>
                    <a:pt x="148599" y="223997"/>
                  </a:lnTo>
                  <a:lnTo>
                    <a:pt x="171199" y="274122"/>
                  </a:lnTo>
                  <a:lnTo>
                    <a:pt x="176677" y="311029"/>
                  </a:lnTo>
                  <a:lnTo>
                    <a:pt x="178616" y="314977"/>
                  </a:lnTo>
                  <a:lnTo>
                    <a:pt x="181079" y="312930"/>
                  </a:lnTo>
                  <a:lnTo>
                    <a:pt x="205213" y="273139"/>
                  </a:lnTo>
                  <a:lnTo>
                    <a:pt x="226270" y="251206"/>
                  </a:lnTo>
                  <a:lnTo>
                    <a:pt x="283553" y="223925"/>
                  </a:lnTo>
                  <a:lnTo>
                    <a:pt x="299939" y="212216"/>
                  </a:lnTo>
                  <a:lnTo>
                    <a:pt x="311900" y="196094"/>
                  </a:lnTo>
                  <a:lnTo>
                    <a:pt x="316728" y="186881"/>
                  </a:lnTo>
                  <a:lnTo>
                    <a:pt x="317606" y="178400"/>
                  </a:lnTo>
                  <a:lnTo>
                    <a:pt x="312344" y="162737"/>
                  </a:lnTo>
                  <a:lnTo>
                    <a:pt x="290638" y="140765"/>
                  </a:lnTo>
                  <a:lnTo>
                    <a:pt x="280326" y="137127"/>
                  </a:lnTo>
                  <a:lnTo>
                    <a:pt x="256390" y="136205"/>
                  </a:lnTo>
                  <a:lnTo>
                    <a:pt x="222196" y="147852"/>
                  </a:lnTo>
                  <a:lnTo>
                    <a:pt x="206768" y="162808"/>
                  </a:lnTo>
                  <a:lnTo>
                    <a:pt x="191506" y="194079"/>
                  </a:lnTo>
                  <a:lnTo>
                    <a:pt x="182695" y="232980"/>
                  </a:lnTo>
                  <a:lnTo>
                    <a:pt x="183203" y="271022"/>
                  </a:lnTo>
                  <a:lnTo>
                    <a:pt x="189048" y="292420"/>
                  </a:lnTo>
                  <a:lnTo>
                    <a:pt x="211864" y="325220"/>
                  </a:lnTo>
                  <a:lnTo>
                    <a:pt x="226353" y="338735"/>
                  </a:lnTo>
                  <a:lnTo>
                    <a:pt x="244490" y="348640"/>
                  </a:lnTo>
                  <a:lnTo>
                    <a:pt x="264250" y="350703"/>
                  </a:lnTo>
                  <a:lnTo>
                    <a:pt x="285900" y="346551"/>
                  </a:lnTo>
                  <a:lnTo>
                    <a:pt x="336912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188698" y="497170"/>
              <a:ext cx="224371" cy="225536"/>
            </a:xfrm>
            <a:custGeom>
              <a:avLst/>
              <a:gdLst/>
              <a:ahLst/>
              <a:cxnLst/>
              <a:rect l="0" t="0" r="0" b="0"/>
              <a:pathLst>
                <a:path w="224371" h="225536">
                  <a:moveTo>
                    <a:pt x="149043" y="29254"/>
                  </a:moveTo>
                  <a:lnTo>
                    <a:pt x="131062" y="13613"/>
                  </a:lnTo>
                  <a:lnTo>
                    <a:pt x="114145" y="5535"/>
                  </a:lnTo>
                  <a:lnTo>
                    <a:pt x="79301" y="0"/>
                  </a:lnTo>
                  <a:lnTo>
                    <a:pt x="44930" y="3949"/>
                  </a:lnTo>
                  <a:lnTo>
                    <a:pt x="26342" y="12548"/>
                  </a:lnTo>
                  <a:lnTo>
                    <a:pt x="18109" y="18117"/>
                  </a:lnTo>
                  <a:lnTo>
                    <a:pt x="5842" y="33663"/>
                  </a:lnTo>
                  <a:lnTo>
                    <a:pt x="933" y="42722"/>
                  </a:lnTo>
                  <a:lnTo>
                    <a:pt x="0" y="51101"/>
                  </a:lnTo>
                  <a:lnTo>
                    <a:pt x="5203" y="66650"/>
                  </a:lnTo>
                  <a:lnTo>
                    <a:pt x="21286" y="88558"/>
                  </a:lnTo>
                  <a:lnTo>
                    <a:pt x="46458" y="104278"/>
                  </a:lnTo>
                  <a:lnTo>
                    <a:pt x="66015" y="106272"/>
                  </a:lnTo>
                  <a:lnTo>
                    <a:pt x="118785" y="97325"/>
                  </a:lnTo>
                  <a:lnTo>
                    <a:pt x="179186" y="107571"/>
                  </a:lnTo>
                  <a:lnTo>
                    <a:pt x="206197" y="122909"/>
                  </a:lnTo>
                  <a:lnTo>
                    <a:pt x="218508" y="138729"/>
                  </a:lnTo>
                  <a:lnTo>
                    <a:pt x="223429" y="147861"/>
                  </a:lnTo>
                  <a:lnTo>
                    <a:pt x="224370" y="157458"/>
                  </a:lnTo>
                  <a:lnTo>
                    <a:pt x="219176" y="177481"/>
                  </a:lnTo>
                  <a:lnTo>
                    <a:pt x="205950" y="191839"/>
                  </a:lnTo>
                  <a:lnTo>
                    <a:pt x="157576" y="220550"/>
                  </a:lnTo>
                  <a:lnTo>
                    <a:pt x="122845" y="225535"/>
                  </a:lnTo>
                  <a:lnTo>
                    <a:pt x="96400" y="2187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444467" y="546820"/>
              <a:ext cx="135430" cy="185716"/>
            </a:xfrm>
            <a:custGeom>
              <a:avLst/>
              <a:gdLst/>
              <a:ahLst/>
              <a:cxnLst/>
              <a:rect l="0" t="0" r="0" b="0"/>
              <a:pathLst>
                <a:path w="135430" h="185716">
                  <a:moveTo>
                    <a:pt x="19615" y="105946"/>
                  </a:moveTo>
                  <a:lnTo>
                    <a:pt x="41972" y="105946"/>
                  </a:lnTo>
                  <a:lnTo>
                    <a:pt x="59188" y="99707"/>
                  </a:lnTo>
                  <a:lnTo>
                    <a:pt x="89303" y="76638"/>
                  </a:lnTo>
                  <a:lnTo>
                    <a:pt x="105125" y="50859"/>
                  </a:lnTo>
                  <a:lnTo>
                    <a:pt x="105868" y="42315"/>
                  </a:lnTo>
                  <a:lnTo>
                    <a:pt x="100454" y="26583"/>
                  </a:lnTo>
                  <a:lnTo>
                    <a:pt x="84252" y="4572"/>
                  </a:lnTo>
                  <a:lnTo>
                    <a:pt x="76745" y="929"/>
                  </a:lnTo>
                  <a:lnTo>
                    <a:pt x="59044" y="0"/>
                  </a:lnTo>
                  <a:lnTo>
                    <a:pt x="29348" y="11644"/>
                  </a:lnTo>
                  <a:lnTo>
                    <a:pt x="14973" y="26600"/>
                  </a:lnTo>
                  <a:lnTo>
                    <a:pt x="5853" y="46115"/>
                  </a:lnTo>
                  <a:lnTo>
                    <a:pt x="0" y="96771"/>
                  </a:lnTo>
                  <a:lnTo>
                    <a:pt x="2105" y="134813"/>
                  </a:lnTo>
                  <a:lnTo>
                    <a:pt x="4433" y="146248"/>
                  </a:lnTo>
                  <a:lnTo>
                    <a:pt x="16377" y="165192"/>
                  </a:lnTo>
                  <a:lnTo>
                    <a:pt x="24476" y="173520"/>
                  </a:lnTo>
                  <a:lnTo>
                    <a:pt x="45952" y="182772"/>
                  </a:lnTo>
                  <a:lnTo>
                    <a:pt x="69925" y="185715"/>
                  </a:lnTo>
                  <a:lnTo>
                    <a:pt x="92278" y="183123"/>
                  </a:lnTo>
                  <a:lnTo>
                    <a:pt x="110792" y="174952"/>
                  </a:lnTo>
                  <a:lnTo>
                    <a:pt x="135429" y="1585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600953" y="379025"/>
              <a:ext cx="42115" cy="294799"/>
            </a:xfrm>
            <a:custGeom>
              <a:avLst/>
              <a:gdLst/>
              <a:ahLst/>
              <a:cxnLst/>
              <a:rect l="0" t="0" r="0" b="0"/>
              <a:pathLst>
                <a:path w="42115" h="294799">
                  <a:moveTo>
                    <a:pt x="0" y="0"/>
                  </a:moveTo>
                  <a:lnTo>
                    <a:pt x="5589" y="62093"/>
                  </a:lnTo>
                  <a:lnTo>
                    <a:pt x="17958" y="121883"/>
                  </a:lnTo>
                  <a:lnTo>
                    <a:pt x="27028" y="171555"/>
                  </a:lnTo>
                  <a:lnTo>
                    <a:pt x="33805" y="227733"/>
                  </a:lnTo>
                  <a:lnTo>
                    <a:pt x="39652" y="262059"/>
                  </a:lnTo>
                  <a:lnTo>
                    <a:pt x="42114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474611" y="452725"/>
              <a:ext cx="294799" cy="10529"/>
            </a:xfrm>
            <a:custGeom>
              <a:avLst/>
              <a:gdLst/>
              <a:ahLst/>
              <a:cxnLst/>
              <a:rect l="0" t="0" r="0" b="0"/>
              <a:pathLst>
                <a:path w="294799" h="10529">
                  <a:moveTo>
                    <a:pt x="294798" y="10528"/>
                  </a:moveTo>
                  <a:lnTo>
                    <a:pt x="236181" y="10528"/>
                  </a:lnTo>
                  <a:lnTo>
                    <a:pt x="184623" y="10528"/>
                  </a:lnTo>
                  <a:lnTo>
                    <a:pt x="130482" y="4939"/>
                  </a:lnTo>
                  <a:lnTo>
                    <a:pt x="68191" y="976"/>
                  </a:lnTo>
                  <a:lnTo>
                    <a:pt x="20185" y="1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931219" y="600124"/>
              <a:ext cx="157322" cy="179028"/>
            </a:xfrm>
            <a:custGeom>
              <a:avLst/>
              <a:gdLst/>
              <a:ahLst/>
              <a:cxnLst/>
              <a:rect l="0" t="0" r="0" b="0"/>
              <a:pathLst>
                <a:path w="157322" h="179028">
                  <a:moveTo>
                    <a:pt x="111931" y="21057"/>
                  </a:moveTo>
                  <a:lnTo>
                    <a:pt x="100752" y="9878"/>
                  </a:lnTo>
                  <a:lnTo>
                    <a:pt x="93950" y="7755"/>
                  </a:lnTo>
                  <a:lnTo>
                    <a:pt x="77033" y="8516"/>
                  </a:lnTo>
                  <a:lnTo>
                    <a:pt x="47779" y="21110"/>
                  </a:lnTo>
                  <a:lnTo>
                    <a:pt x="33506" y="36288"/>
                  </a:lnTo>
                  <a:lnTo>
                    <a:pt x="4854" y="86017"/>
                  </a:lnTo>
                  <a:lnTo>
                    <a:pt x="0" y="111149"/>
                  </a:lnTo>
                  <a:lnTo>
                    <a:pt x="4082" y="134797"/>
                  </a:lnTo>
                  <a:lnTo>
                    <a:pt x="19534" y="164722"/>
                  </a:lnTo>
                  <a:lnTo>
                    <a:pt x="25767" y="172986"/>
                  </a:lnTo>
                  <a:lnTo>
                    <a:pt x="34601" y="177325"/>
                  </a:lnTo>
                  <a:lnTo>
                    <a:pt x="56895" y="179027"/>
                  </a:lnTo>
                  <a:lnTo>
                    <a:pt x="90165" y="173408"/>
                  </a:lnTo>
                  <a:lnTo>
                    <a:pt x="116660" y="158745"/>
                  </a:lnTo>
                  <a:lnTo>
                    <a:pt x="139329" y="133993"/>
                  </a:lnTo>
                  <a:lnTo>
                    <a:pt x="155274" y="104432"/>
                  </a:lnTo>
                  <a:lnTo>
                    <a:pt x="157321" y="83849"/>
                  </a:lnTo>
                  <a:lnTo>
                    <a:pt x="153161" y="63002"/>
                  </a:lnTo>
                  <a:lnTo>
                    <a:pt x="137666" y="32705"/>
                  </a:lnTo>
                  <a:lnTo>
                    <a:pt x="11193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081309" y="314345"/>
              <a:ext cx="130298" cy="443707"/>
            </a:xfrm>
            <a:custGeom>
              <a:avLst/>
              <a:gdLst/>
              <a:ahLst/>
              <a:cxnLst/>
              <a:rect l="0" t="0" r="0" b="0"/>
              <a:pathLst>
                <a:path w="130298" h="443707">
                  <a:moveTo>
                    <a:pt x="56597" y="443706"/>
                  </a:moveTo>
                  <a:lnTo>
                    <a:pt x="53478" y="401015"/>
                  </a:lnTo>
                  <a:lnTo>
                    <a:pt x="41943" y="348186"/>
                  </a:lnTo>
                  <a:lnTo>
                    <a:pt x="35636" y="288661"/>
                  </a:lnTo>
                  <a:lnTo>
                    <a:pt x="27510" y="238930"/>
                  </a:lnTo>
                  <a:lnTo>
                    <a:pt x="18863" y="188320"/>
                  </a:lnTo>
                  <a:lnTo>
                    <a:pt x="12229" y="128704"/>
                  </a:lnTo>
                  <a:lnTo>
                    <a:pt x="0" y="71868"/>
                  </a:lnTo>
                  <a:lnTo>
                    <a:pt x="964" y="29635"/>
                  </a:lnTo>
                  <a:lnTo>
                    <a:pt x="6640" y="19090"/>
                  </a:lnTo>
                  <a:lnTo>
                    <a:pt x="25425" y="4254"/>
                  </a:lnTo>
                  <a:lnTo>
                    <a:pt x="46252" y="0"/>
                  </a:lnTo>
                  <a:lnTo>
                    <a:pt x="88219" y="6800"/>
                  </a:lnTo>
                  <a:lnTo>
                    <a:pt x="130297" y="330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011565" y="526424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30978" y="8334"/>
                  </a:lnTo>
                  <a:lnTo>
                    <a:pt x="79554" y="10095"/>
                  </a:lnTo>
                  <a:lnTo>
                    <a:pt x="27846" y="1161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456067" y="566047"/>
              <a:ext cx="197737" cy="202662"/>
            </a:xfrm>
            <a:custGeom>
              <a:avLst/>
              <a:gdLst/>
              <a:ahLst/>
              <a:cxnLst/>
              <a:rect l="0" t="0" r="0" b="0"/>
              <a:pathLst>
                <a:path w="197737" h="202662">
                  <a:moveTo>
                    <a:pt x="113508" y="76191"/>
                  </a:moveTo>
                  <a:lnTo>
                    <a:pt x="110388" y="33499"/>
                  </a:lnTo>
                  <a:lnTo>
                    <a:pt x="107919" y="23163"/>
                  </a:lnTo>
                  <a:lnTo>
                    <a:pt x="102763" y="15103"/>
                  </a:lnTo>
                  <a:lnTo>
                    <a:pt x="87675" y="3027"/>
                  </a:lnTo>
                  <a:lnTo>
                    <a:pt x="69271" y="0"/>
                  </a:lnTo>
                  <a:lnTo>
                    <a:pt x="59450" y="830"/>
                  </a:lnTo>
                  <a:lnTo>
                    <a:pt x="42299" y="7992"/>
                  </a:lnTo>
                  <a:lnTo>
                    <a:pt x="34450" y="13178"/>
                  </a:lnTo>
                  <a:lnTo>
                    <a:pt x="22609" y="28298"/>
                  </a:lnTo>
                  <a:lnTo>
                    <a:pt x="5475" y="66601"/>
                  </a:lnTo>
                  <a:lnTo>
                    <a:pt x="0" y="103115"/>
                  </a:lnTo>
                  <a:lnTo>
                    <a:pt x="6555" y="148970"/>
                  </a:lnTo>
                  <a:lnTo>
                    <a:pt x="12551" y="170538"/>
                  </a:lnTo>
                  <a:lnTo>
                    <a:pt x="25355" y="188703"/>
                  </a:lnTo>
                  <a:lnTo>
                    <a:pt x="33682" y="196822"/>
                  </a:lnTo>
                  <a:lnTo>
                    <a:pt x="42743" y="201066"/>
                  </a:lnTo>
                  <a:lnTo>
                    <a:pt x="62170" y="202661"/>
                  </a:lnTo>
                  <a:lnTo>
                    <a:pt x="71094" y="199109"/>
                  </a:lnTo>
                  <a:lnTo>
                    <a:pt x="87248" y="185803"/>
                  </a:lnTo>
                  <a:lnTo>
                    <a:pt x="103907" y="152992"/>
                  </a:lnTo>
                  <a:lnTo>
                    <a:pt x="112782" y="108172"/>
                  </a:lnTo>
                  <a:lnTo>
                    <a:pt x="115363" y="108040"/>
                  </a:lnTo>
                  <a:lnTo>
                    <a:pt x="121351" y="117252"/>
                  </a:lnTo>
                  <a:lnTo>
                    <a:pt x="137847" y="148643"/>
                  </a:lnTo>
                  <a:lnTo>
                    <a:pt x="151231" y="162204"/>
                  </a:lnTo>
                  <a:lnTo>
                    <a:pt x="168879" y="172131"/>
                  </a:lnTo>
                  <a:lnTo>
                    <a:pt x="176158" y="172906"/>
                  </a:lnTo>
                  <a:lnTo>
                    <a:pt x="182181" y="171083"/>
                  </a:lnTo>
                  <a:lnTo>
                    <a:pt x="197736" y="1604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616628" y="421139"/>
              <a:ext cx="47704" cy="294799"/>
            </a:xfrm>
            <a:custGeom>
              <a:avLst/>
              <a:gdLst/>
              <a:ahLst/>
              <a:cxnLst/>
              <a:rect l="0" t="0" r="0" b="0"/>
              <a:pathLst>
                <a:path w="47704" h="294799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6072" y="91829"/>
                  </a:lnTo>
                  <a:lnTo>
                    <a:pt x="14564" y="152603"/>
                  </a:lnTo>
                  <a:lnTo>
                    <a:pt x="24216" y="207395"/>
                  </a:lnTo>
                  <a:lnTo>
                    <a:pt x="37388" y="260159"/>
                  </a:lnTo>
                  <a:lnTo>
                    <a:pt x="47703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716974" y="442196"/>
              <a:ext cx="31586" cy="273742"/>
            </a:xfrm>
            <a:custGeom>
              <a:avLst/>
              <a:gdLst/>
              <a:ahLst/>
              <a:cxnLst/>
              <a:rect l="0" t="0" r="0" b="0"/>
              <a:pathLst>
                <a:path w="31586" h="273742">
                  <a:moveTo>
                    <a:pt x="0" y="0"/>
                  </a:moveTo>
                  <a:lnTo>
                    <a:pt x="3119" y="42692"/>
                  </a:lnTo>
                  <a:lnTo>
                    <a:pt x="10722" y="103238"/>
                  </a:lnTo>
                  <a:lnTo>
                    <a:pt x="18668" y="158217"/>
                  </a:lnTo>
                  <a:lnTo>
                    <a:pt x="27978" y="220920"/>
                  </a:lnTo>
                  <a:lnTo>
                    <a:pt x="31585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959129" y="578184"/>
              <a:ext cx="113512" cy="309611"/>
            </a:xfrm>
            <a:custGeom>
              <a:avLst/>
              <a:gdLst/>
              <a:ahLst/>
              <a:cxnLst/>
              <a:rect l="0" t="0" r="0" b="0"/>
              <a:pathLst>
                <a:path w="113512" h="309611">
                  <a:moveTo>
                    <a:pt x="0" y="106168"/>
                  </a:moveTo>
                  <a:lnTo>
                    <a:pt x="9065" y="164785"/>
                  </a:lnTo>
                  <a:lnTo>
                    <a:pt x="18645" y="217789"/>
                  </a:lnTo>
                  <a:lnTo>
                    <a:pt x="35240" y="274072"/>
                  </a:lnTo>
                  <a:lnTo>
                    <a:pt x="46822" y="309610"/>
                  </a:lnTo>
                  <a:lnTo>
                    <a:pt x="35446" y="270980"/>
                  </a:lnTo>
                  <a:lnTo>
                    <a:pt x="29229" y="220568"/>
                  </a:lnTo>
                  <a:lnTo>
                    <a:pt x="17082" y="165550"/>
                  </a:lnTo>
                  <a:lnTo>
                    <a:pt x="11823" y="108452"/>
                  </a:lnTo>
                  <a:lnTo>
                    <a:pt x="10784" y="45181"/>
                  </a:lnTo>
                  <a:lnTo>
                    <a:pt x="10699" y="30415"/>
                  </a:lnTo>
                  <a:lnTo>
                    <a:pt x="14152" y="19401"/>
                  </a:lnTo>
                  <a:lnTo>
                    <a:pt x="19963" y="10889"/>
                  </a:lnTo>
                  <a:lnTo>
                    <a:pt x="27347" y="4044"/>
                  </a:lnTo>
                  <a:lnTo>
                    <a:pt x="35779" y="651"/>
                  </a:lnTo>
                  <a:lnTo>
                    <a:pt x="54507" y="0"/>
                  </a:lnTo>
                  <a:lnTo>
                    <a:pt x="71409" y="6729"/>
                  </a:lnTo>
                  <a:lnTo>
                    <a:pt x="79191" y="11800"/>
                  </a:lnTo>
                  <a:lnTo>
                    <a:pt x="90959" y="29911"/>
                  </a:lnTo>
                  <a:lnTo>
                    <a:pt x="110634" y="85944"/>
                  </a:lnTo>
                  <a:lnTo>
                    <a:pt x="113511" y="111607"/>
                  </a:lnTo>
                  <a:lnTo>
                    <a:pt x="108551" y="132372"/>
                  </a:lnTo>
                  <a:lnTo>
                    <a:pt x="103953" y="141185"/>
                  </a:lnTo>
                  <a:lnTo>
                    <a:pt x="89485" y="154096"/>
                  </a:lnTo>
                  <a:lnTo>
                    <a:pt x="72527" y="162564"/>
                  </a:lnTo>
                  <a:lnTo>
                    <a:pt x="42114" y="1693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119759" y="568538"/>
              <a:ext cx="131275" cy="184619"/>
            </a:xfrm>
            <a:custGeom>
              <a:avLst/>
              <a:gdLst/>
              <a:ahLst/>
              <a:cxnLst/>
              <a:rect l="0" t="0" r="0" b="0"/>
              <a:pathLst>
                <a:path w="131275" h="184619">
                  <a:moveTo>
                    <a:pt x="81526" y="21057"/>
                  </a:moveTo>
                  <a:lnTo>
                    <a:pt x="64758" y="15468"/>
                  </a:lnTo>
                  <a:lnTo>
                    <a:pt x="57479" y="16161"/>
                  </a:lnTo>
                  <a:lnTo>
                    <a:pt x="43152" y="23171"/>
                  </a:lnTo>
                  <a:lnTo>
                    <a:pt x="21933" y="45860"/>
                  </a:lnTo>
                  <a:lnTo>
                    <a:pt x="6417" y="74810"/>
                  </a:lnTo>
                  <a:lnTo>
                    <a:pt x="0" y="111203"/>
                  </a:lnTo>
                  <a:lnTo>
                    <a:pt x="3688" y="146033"/>
                  </a:lnTo>
                  <a:lnTo>
                    <a:pt x="12226" y="164730"/>
                  </a:lnTo>
                  <a:lnTo>
                    <a:pt x="17779" y="172991"/>
                  </a:lnTo>
                  <a:lnTo>
                    <a:pt x="26160" y="178498"/>
                  </a:lnTo>
                  <a:lnTo>
                    <a:pt x="47950" y="184618"/>
                  </a:lnTo>
                  <a:lnTo>
                    <a:pt x="70112" y="181098"/>
                  </a:lnTo>
                  <a:lnTo>
                    <a:pt x="90491" y="170566"/>
                  </a:lnTo>
                  <a:lnTo>
                    <a:pt x="107347" y="154186"/>
                  </a:lnTo>
                  <a:lnTo>
                    <a:pt x="124401" y="125234"/>
                  </a:lnTo>
                  <a:lnTo>
                    <a:pt x="131274" y="88839"/>
                  </a:lnTo>
                  <a:lnTo>
                    <a:pt x="127721" y="54009"/>
                  </a:lnTo>
                  <a:lnTo>
                    <a:pt x="119215" y="35313"/>
                  </a:lnTo>
                  <a:lnTo>
                    <a:pt x="113670" y="27051"/>
                  </a:lnTo>
                  <a:lnTo>
                    <a:pt x="98152" y="14753"/>
                  </a:lnTo>
                  <a:lnTo>
                    <a:pt x="7099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316339" y="558010"/>
              <a:ext cx="132455" cy="157928"/>
            </a:xfrm>
            <a:custGeom>
              <a:avLst/>
              <a:gdLst/>
              <a:ahLst/>
              <a:cxnLst/>
              <a:rect l="0" t="0" r="0" b="0"/>
              <a:pathLst>
                <a:path w="132455" h="157928">
                  <a:moveTo>
                    <a:pt x="106044" y="0"/>
                  </a:moveTo>
                  <a:lnTo>
                    <a:pt x="63352" y="3119"/>
                  </a:lnTo>
                  <a:lnTo>
                    <a:pt x="32174" y="14572"/>
                  </a:lnTo>
                  <a:lnTo>
                    <a:pt x="21702" y="20243"/>
                  </a:lnTo>
                  <a:lnTo>
                    <a:pt x="6947" y="35903"/>
                  </a:lnTo>
                  <a:lnTo>
                    <a:pt x="1375" y="44992"/>
                  </a:lnTo>
                  <a:lnTo>
                    <a:pt x="0" y="53392"/>
                  </a:lnTo>
                  <a:lnTo>
                    <a:pt x="1423" y="61331"/>
                  </a:lnTo>
                  <a:lnTo>
                    <a:pt x="4711" y="68963"/>
                  </a:lnTo>
                  <a:lnTo>
                    <a:pt x="17723" y="80563"/>
                  </a:lnTo>
                  <a:lnTo>
                    <a:pt x="26107" y="85294"/>
                  </a:lnTo>
                  <a:lnTo>
                    <a:pt x="44780" y="87431"/>
                  </a:lnTo>
                  <a:lnTo>
                    <a:pt x="90953" y="84861"/>
                  </a:lnTo>
                  <a:lnTo>
                    <a:pt x="111425" y="90748"/>
                  </a:lnTo>
                  <a:lnTo>
                    <a:pt x="120160" y="95594"/>
                  </a:lnTo>
                  <a:lnTo>
                    <a:pt x="125984" y="103503"/>
                  </a:lnTo>
                  <a:lnTo>
                    <a:pt x="132454" y="124770"/>
                  </a:lnTo>
                  <a:lnTo>
                    <a:pt x="130670" y="133483"/>
                  </a:lnTo>
                  <a:lnTo>
                    <a:pt x="125970" y="140461"/>
                  </a:lnTo>
                  <a:lnTo>
                    <a:pt x="119328" y="146283"/>
                  </a:lnTo>
                  <a:lnTo>
                    <a:pt x="99470" y="152752"/>
                  </a:lnTo>
                  <a:lnTo>
                    <a:pt x="38498" y="157246"/>
                  </a:lnTo>
                  <a:lnTo>
                    <a:pt x="11288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514419" y="558010"/>
              <a:ext cx="155875" cy="189740"/>
            </a:xfrm>
            <a:custGeom>
              <a:avLst/>
              <a:gdLst/>
              <a:ahLst/>
              <a:cxnLst/>
              <a:rect l="0" t="0" r="0" b="0"/>
              <a:pathLst>
                <a:path w="155875" h="189740">
                  <a:moveTo>
                    <a:pt x="118534" y="0"/>
                  </a:moveTo>
                  <a:lnTo>
                    <a:pt x="69603" y="0"/>
                  </a:lnTo>
                  <a:lnTo>
                    <a:pt x="41805" y="2340"/>
                  </a:lnTo>
                  <a:lnTo>
                    <a:pt x="21651" y="11178"/>
                  </a:lnTo>
                  <a:lnTo>
                    <a:pt x="8014" y="26025"/>
                  </a:lnTo>
                  <a:lnTo>
                    <a:pt x="2740" y="34898"/>
                  </a:lnTo>
                  <a:lnTo>
                    <a:pt x="0" y="57234"/>
                  </a:lnTo>
                  <a:lnTo>
                    <a:pt x="907" y="69741"/>
                  </a:lnTo>
                  <a:lnTo>
                    <a:pt x="6191" y="78080"/>
                  </a:lnTo>
                  <a:lnTo>
                    <a:pt x="14393" y="83639"/>
                  </a:lnTo>
                  <a:lnTo>
                    <a:pt x="24540" y="87345"/>
                  </a:lnTo>
                  <a:lnTo>
                    <a:pt x="45173" y="88343"/>
                  </a:lnTo>
                  <a:lnTo>
                    <a:pt x="108035" y="79375"/>
                  </a:lnTo>
                  <a:lnTo>
                    <a:pt x="118554" y="80993"/>
                  </a:lnTo>
                  <a:lnTo>
                    <a:pt x="136481" y="92149"/>
                  </a:lnTo>
                  <a:lnTo>
                    <a:pt x="144536" y="100037"/>
                  </a:lnTo>
                  <a:lnTo>
                    <a:pt x="153487" y="121280"/>
                  </a:lnTo>
                  <a:lnTo>
                    <a:pt x="155874" y="133496"/>
                  </a:lnTo>
                  <a:lnTo>
                    <a:pt x="155126" y="143979"/>
                  </a:lnTo>
                  <a:lnTo>
                    <a:pt x="148055" y="161867"/>
                  </a:lnTo>
                  <a:lnTo>
                    <a:pt x="125332" y="185091"/>
                  </a:lnTo>
                  <a:lnTo>
                    <a:pt x="114877" y="188905"/>
                  </a:lnTo>
                  <a:lnTo>
                    <a:pt x="67596" y="189739"/>
                  </a:lnTo>
                  <a:lnTo>
                    <a:pt x="34306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732172" y="642238"/>
              <a:ext cx="16596" cy="115814"/>
            </a:xfrm>
            <a:custGeom>
              <a:avLst/>
              <a:gdLst/>
              <a:ahLst/>
              <a:cxnLst/>
              <a:rect l="0" t="0" r="0" b="0"/>
              <a:pathLst>
                <a:path w="16596" h="115814">
                  <a:moveTo>
                    <a:pt x="6066" y="0"/>
                  </a:moveTo>
                  <a:lnTo>
                    <a:pt x="0" y="32452"/>
                  </a:lnTo>
                  <a:lnTo>
                    <a:pt x="12615" y="92493"/>
                  </a:lnTo>
                  <a:lnTo>
                    <a:pt x="16595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738238" y="48431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854052" y="410611"/>
              <a:ext cx="191504" cy="343383"/>
            </a:xfrm>
            <a:custGeom>
              <a:avLst/>
              <a:gdLst/>
              <a:ahLst/>
              <a:cxnLst/>
              <a:rect l="0" t="0" r="0" b="0"/>
              <a:pathLst>
                <a:path w="191504" h="343383">
                  <a:moveTo>
                    <a:pt x="0" y="0"/>
                  </a:moveTo>
                  <a:lnTo>
                    <a:pt x="3119" y="54144"/>
                  </a:lnTo>
                  <a:lnTo>
                    <a:pt x="9064" y="109091"/>
                  </a:lnTo>
                  <a:lnTo>
                    <a:pt x="17475" y="165005"/>
                  </a:lnTo>
                  <a:lnTo>
                    <a:pt x="23469" y="217990"/>
                  </a:lnTo>
                  <a:lnTo>
                    <a:pt x="29982" y="273777"/>
                  </a:lnTo>
                  <a:lnTo>
                    <a:pt x="36699" y="312746"/>
                  </a:lnTo>
                  <a:lnTo>
                    <a:pt x="38504" y="316122"/>
                  </a:lnTo>
                  <a:lnTo>
                    <a:pt x="39707" y="313693"/>
                  </a:lnTo>
                  <a:lnTo>
                    <a:pt x="45022" y="250645"/>
                  </a:lnTo>
                  <a:lnTo>
                    <a:pt x="51595" y="226042"/>
                  </a:lnTo>
                  <a:lnTo>
                    <a:pt x="62315" y="207308"/>
                  </a:lnTo>
                  <a:lnTo>
                    <a:pt x="70789" y="201376"/>
                  </a:lnTo>
                  <a:lnTo>
                    <a:pt x="92682" y="194785"/>
                  </a:lnTo>
                  <a:lnTo>
                    <a:pt x="114891" y="198095"/>
                  </a:lnTo>
                  <a:lnTo>
                    <a:pt x="135291" y="208535"/>
                  </a:lnTo>
                  <a:lnTo>
                    <a:pt x="174805" y="253802"/>
                  </a:lnTo>
                  <a:lnTo>
                    <a:pt x="190744" y="284601"/>
                  </a:lnTo>
                  <a:lnTo>
                    <a:pt x="191503" y="293849"/>
                  </a:lnTo>
                  <a:lnTo>
                    <a:pt x="186108" y="310364"/>
                  </a:lnTo>
                  <a:lnTo>
                    <a:pt x="164328" y="332815"/>
                  </a:lnTo>
                  <a:lnTo>
                    <a:pt x="142444" y="340940"/>
                  </a:lnTo>
                  <a:lnTo>
                    <a:pt x="118291" y="343382"/>
                  </a:lnTo>
                  <a:lnTo>
                    <a:pt x="95857" y="340567"/>
                  </a:lnTo>
                  <a:lnTo>
                    <a:pt x="45378" y="317607"/>
                  </a:lnTo>
                  <a:lnTo>
                    <a:pt x="21057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054526" y="389554"/>
              <a:ext cx="241724" cy="340617"/>
            </a:xfrm>
            <a:custGeom>
              <a:avLst/>
              <a:gdLst/>
              <a:ahLst/>
              <a:cxnLst/>
              <a:rect l="0" t="0" r="0" b="0"/>
              <a:pathLst>
                <a:path w="241724" h="340617">
                  <a:moveTo>
                    <a:pt x="10096" y="0"/>
                  </a:moveTo>
                  <a:lnTo>
                    <a:pt x="1762" y="37478"/>
                  </a:lnTo>
                  <a:lnTo>
                    <a:pt x="0" y="88901"/>
                  </a:lnTo>
                  <a:lnTo>
                    <a:pt x="8058" y="138054"/>
                  </a:lnTo>
                  <a:lnTo>
                    <a:pt x="17551" y="186094"/>
                  </a:lnTo>
                  <a:lnTo>
                    <a:pt x="26603" y="241922"/>
                  </a:lnTo>
                  <a:lnTo>
                    <a:pt x="33373" y="300774"/>
                  </a:lnTo>
                  <a:lnTo>
                    <a:pt x="36142" y="312820"/>
                  </a:lnTo>
                  <a:lnTo>
                    <a:pt x="39158" y="316171"/>
                  </a:lnTo>
                  <a:lnTo>
                    <a:pt x="42340" y="313726"/>
                  </a:lnTo>
                  <a:lnTo>
                    <a:pt x="45629" y="307417"/>
                  </a:lnTo>
                  <a:lnTo>
                    <a:pt x="67027" y="287358"/>
                  </a:lnTo>
                  <a:lnTo>
                    <a:pt x="124279" y="264081"/>
                  </a:lnTo>
                  <a:lnTo>
                    <a:pt x="177167" y="244610"/>
                  </a:lnTo>
                  <a:lnTo>
                    <a:pt x="193923" y="233108"/>
                  </a:lnTo>
                  <a:lnTo>
                    <a:pt x="206050" y="217077"/>
                  </a:lnTo>
                  <a:lnTo>
                    <a:pt x="210922" y="207889"/>
                  </a:lnTo>
                  <a:lnTo>
                    <a:pt x="213216" y="188321"/>
                  </a:lnTo>
                  <a:lnTo>
                    <a:pt x="209166" y="167926"/>
                  </a:lnTo>
                  <a:lnTo>
                    <a:pt x="199566" y="147164"/>
                  </a:lnTo>
                  <a:lnTo>
                    <a:pt x="184382" y="132476"/>
                  </a:lnTo>
                  <a:lnTo>
                    <a:pt x="164765" y="123219"/>
                  </a:lnTo>
                  <a:lnTo>
                    <a:pt x="140448" y="119105"/>
                  </a:lnTo>
                  <a:lnTo>
                    <a:pt x="120282" y="123515"/>
                  </a:lnTo>
                  <a:lnTo>
                    <a:pt x="103521" y="134444"/>
                  </a:lnTo>
                  <a:lnTo>
                    <a:pt x="88272" y="151000"/>
                  </a:lnTo>
                  <a:lnTo>
                    <a:pt x="79936" y="173176"/>
                  </a:lnTo>
                  <a:lnTo>
                    <a:pt x="77400" y="199799"/>
                  </a:lnTo>
                  <a:lnTo>
                    <a:pt x="85305" y="258312"/>
                  </a:lnTo>
                  <a:lnTo>
                    <a:pt x="97890" y="293346"/>
                  </a:lnTo>
                  <a:lnTo>
                    <a:pt x="103720" y="304358"/>
                  </a:lnTo>
                  <a:lnTo>
                    <a:pt x="119557" y="319714"/>
                  </a:lnTo>
                  <a:lnTo>
                    <a:pt x="158319" y="339104"/>
                  </a:lnTo>
                  <a:lnTo>
                    <a:pt x="182038" y="340616"/>
                  </a:lnTo>
                  <a:lnTo>
                    <a:pt x="241723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550820" y="536953"/>
              <a:ext cx="180883" cy="211652"/>
            </a:xfrm>
            <a:custGeom>
              <a:avLst/>
              <a:gdLst/>
              <a:ahLst/>
              <a:cxnLst/>
              <a:rect l="0" t="0" r="0" b="0"/>
              <a:pathLst>
                <a:path w="180883" h="211652">
                  <a:moveTo>
                    <a:pt x="92869" y="10528"/>
                  </a:moveTo>
                  <a:lnTo>
                    <a:pt x="76101" y="4939"/>
                  </a:lnTo>
                  <a:lnTo>
                    <a:pt x="58510" y="5315"/>
                  </a:lnTo>
                  <a:lnTo>
                    <a:pt x="48906" y="7053"/>
                  </a:lnTo>
                  <a:lnTo>
                    <a:pt x="31996" y="21462"/>
                  </a:lnTo>
                  <a:lnTo>
                    <a:pt x="7665" y="63251"/>
                  </a:lnTo>
                  <a:lnTo>
                    <a:pt x="0" y="113706"/>
                  </a:lnTo>
                  <a:lnTo>
                    <a:pt x="1012" y="152494"/>
                  </a:lnTo>
                  <a:lnTo>
                    <a:pt x="9540" y="171500"/>
                  </a:lnTo>
                  <a:lnTo>
                    <a:pt x="27494" y="195354"/>
                  </a:lnTo>
                  <a:lnTo>
                    <a:pt x="53222" y="211651"/>
                  </a:lnTo>
                  <a:lnTo>
                    <a:pt x="76028" y="210660"/>
                  </a:lnTo>
                  <a:lnTo>
                    <a:pt x="99422" y="202421"/>
                  </a:lnTo>
                  <a:lnTo>
                    <a:pt x="146606" y="171354"/>
                  </a:lnTo>
                  <a:lnTo>
                    <a:pt x="160816" y="154536"/>
                  </a:lnTo>
                  <a:lnTo>
                    <a:pt x="179470" y="115144"/>
                  </a:lnTo>
                  <a:lnTo>
                    <a:pt x="180882" y="91339"/>
                  </a:lnTo>
                  <a:lnTo>
                    <a:pt x="176440" y="66331"/>
                  </a:lnTo>
                  <a:lnTo>
                    <a:pt x="160785" y="33692"/>
                  </a:lnTo>
                  <a:lnTo>
                    <a:pt x="148010" y="16534"/>
                  </a:lnTo>
                  <a:lnTo>
                    <a:pt x="128294" y="7348"/>
                  </a:lnTo>
                  <a:lnTo>
                    <a:pt x="9286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813893" y="589595"/>
              <a:ext cx="140899" cy="160957"/>
            </a:xfrm>
            <a:custGeom>
              <a:avLst/>
              <a:gdLst/>
              <a:ahLst/>
              <a:cxnLst/>
              <a:rect l="0" t="0" r="0" b="0"/>
              <a:pathLst>
                <a:path w="140899" h="160957">
                  <a:moveTo>
                    <a:pt x="19309" y="0"/>
                  </a:moveTo>
                  <a:lnTo>
                    <a:pt x="8131" y="11179"/>
                  </a:lnTo>
                  <a:lnTo>
                    <a:pt x="2643" y="29145"/>
                  </a:lnTo>
                  <a:lnTo>
                    <a:pt x="0" y="91143"/>
                  </a:lnTo>
                  <a:lnTo>
                    <a:pt x="4098" y="114207"/>
                  </a:lnTo>
                  <a:lnTo>
                    <a:pt x="18571" y="141334"/>
                  </a:lnTo>
                  <a:lnTo>
                    <a:pt x="34189" y="153673"/>
                  </a:lnTo>
                  <a:lnTo>
                    <a:pt x="43267" y="158600"/>
                  </a:lnTo>
                  <a:lnTo>
                    <a:pt x="62713" y="160956"/>
                  </a:lnTo>
                  <a:lnTo>
                    <a:pt x="83053" y="156934"/>
                  </a:lnTo>
                  <a:lnTo>
                    <a:pt x="103791" y="147348"/>
                  </a:lnTo>
                  <a:lnTo>
                    <a:pt x="121588" y="129049"/>
                  </a:lnTo>
                  <a:lnTo>
                    <a:pt x="134956" y="105318"/>
                  </a:lnTo>
                  <a:lnTo>
                    <a:pt x="140898" y="79174"/>
                  </a:lnTo>
                  <a:lnTo>
                    <a:pt x="136692" y="22804"/>
                  </a:lnTo>
                  <a:lnTo>
                    <a:pt x="135122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058763" y="357968"/>
              <a:ext cx="48181" cy="368499"/>
            </a:xfrm>
            <a:custGeom>
              <a:avLst/>
              <a:gdLst/>
              <a:ahLst/>
              <a:cxnLst/>
              <a:rect l="0" t="0" r="0" b="0"/>
              <a:pathLst>
                <a:path w="48181" h="368499">
                  <a:moveTo>
                    <a:pt x="6066" y="0"/>
                  </a:moveTo>
                  <a:lnTo>
                    <a:pt x="0" y="33622"/>
                  </a:lnTo>
                  <a:lnTo>
                    <a:pt x="4521" y="91563"/>
                  </a:lnTo>
                  <a:lnTo>
                    <a:pt x="8728" y="146453"/>
                  </a:lnTo>
                  <a:lnTo>
                    <a:pt x="20629" y="206224"/>
                  </a:lnTo>
                  <a:lnTo>
                    <a:pt x="33076" y="267467"/>
                  </a:lnTo>
                  <a:lnTo>
                    <a:pt x="39867" y="322718"/>
                  </a:lnTo>
                  <a:lnTo>
                    <a:pt x="48180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864788" y="463253"/>
              <a:ext cx="357970" cy="10530"/>
            </a:xfrm>
            <a:custGeom>
              <a:avLst/>
              <a:gdLst/>
              <a:ahLst/>
              <a:cxnLst/>
              <a:rect l="0" t="0" r="0" b="0"/>
              <a:pathLst>
                <a:path w="357970" h="10530">
                  <a:moveTo>
                    <a:pt x="357969" y="10529"/>
                  </a:moveTo>
                  <a:lnTo>
                    <a:pt x="309037" y="10529"/>
                  </a:lnTo>
                  <a:lnTo>
                    <a:pt x="249907" y="10529"/>
                  </a:lnTo>
                  <a:lnTo>
                    <a:pt x="201688" y="10529"/>
                  </a:lnTo>
                  <a:lnTo>
                    <a:pt x="150356" y="10529"/>
                  </a:lnTo>
                  <a:lnTo>
                    <a:pt x="98101" y="10529"/>
                  </a:lnTo>
                  <a:lnTo>
                    <a:pt x="38788" y="935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180517" y="550408"/>
              <a:ext cx="168582" cy="171763"/>
            </a:xfrm>
            <a:custGeom>
              <a:avLst/>
              <a:gdLst/>
              <a:ahLst/>
              <a:cxnLst/>
              <a:rect l="0" t="0" r="0" b="0"/>
              <a:pathLst>
                <a:path w="168582" h="171763">
                  <a:moveTo>
                    <a:pt x="115939" y="18130"/>
                  </a:moveTo>
                  <a:lnTo>
                    <a:pt x="99171" y="6952"/>
                  </a:lnTo>
                  <a:lnTo>
                    <a:pt x="66387" y="0"/>
                  </a:lnTo>
                  <a:lnTo>
                    <a:pt x="43613" y="4613"/>
                  </a:lnTo>
                  <a:lnTo>
                    <a:pt x="32627" y="9119"/>
                  </a:lnTo>
                  <a:lnTo>
                    <a:pt x="14180" y="26604"/>
                  </a:lnTo>
                  <a:lnTo>
                    <a:pt x="5986" y="37817"/>
                  </a:lnTo>
                  <a:lnTo>
                    <a:pt x="0" y="62755"/>
                  </a:lnTo>
                  <a:lnTo>
                    <a:pt x="2409" y="87096"/>
                  </a:lnTo>
                  <a:lnTo>
                    <a:pt x="11279" y="105714"/>
                  </a:lnTo>
                  <a:lnTo>
                    <a:pt x="44442" y="143965"/>
                  </a:lnTo>
                  <a:lnTo>
                    <a:pt x="64275" y="160235"/>
                  </a:lnTo>
                  <a:lnTo>
                    <a:pt x="87908" y="169025"/>
                  </a:lnTo>
                  <a:lnTo>
                    <a:pt x="112839" y="171762"/>
                  </a:lnTo>
                  <a:lnTo>
                    <a:pt x="144266" y="166726"/>
                  </a:lnTo>
                  <a:lnTo>
                    <a:pt x="168581" y="1550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364011" y="581994"/>
              <a:ext cx="150123" cy="162493"/>
            </a:xfrm>
            <a:custGeom>
              <a:avLst/>
              <a:gdLst/>
              <a:ahLst/>
              <a:cxnLst/>
              <a:rect l="0" t="0" r="0" b="0"/>
              <a:pathLst>
                <a:path w="150123" h="162493">
                  <a:moveTo>
                    <a:pt x="100900" y="18130"/>
                  </a:moveTo>
                  <a:lnTo>
                    <a:pt x="89722" y="6951"/>
                  </a:lnTo>
                  <a:lnTo>
                    <a:pt x="71756" y="1463"/>
                  </a:lnTo>
                  <a:lnTo>
                    <a:pt x="60414" y="0"/>
                  </a:lnTo>
                  <a:lnTo>
                    <a:pt x="41573" y="4613"/>
                  </a:lnTo>
                  <a:lnTo>
                    <a:pt x="25400" y="15632"/>
                  </a:lnTo>
                  <a:lnTo>
                    <a:pt x="10413" y="32227"/>
                  </a:lnTo>
                  <a:lnTo>
                    <a:pt x="2192" y="54421"/>
                  </a:lnTo>
                  <a:lnTo>
                    <a:pt x="0" y="66891"/>
                  </a:lnTo>
                  <a:lnTo>
                    <a:pt x="3803" y="93224"/>
                  </a:lnTo>
                  <a:lnTo>
                    <a:pt x="19099" y="128117"/>
                  </a:lnTo>
                  <a:lnTo>
                    <a:pt x="32959" y="144222"/>
                  </a:lnTo>
                  <a:lnTo>
                    <a:pt x="50818" y="155279"/>
                  </a:lnTo>
                  <a:lnTo>
                    <a:pt x="86191" y="162492"/>
                  </a:lnTo>
                  <a:lnTo>
                    <a:pt x="109571" y="157940"/>
                  </a:lnTo>
                  <a:lnTo>
                    <a:pt x="120719" y="153451"/>
                  </a:lnTo>
                  <a:lnTo>
                    <a:pt x="136225" y="139104"/>
                  </a:lnTo>
                  <a:lnTo>
                    <a:pt x="141998" y="130365"/>
                  </a:lnTo>
                  <a:lnTo>
                    <a:pt x="150122" y="95708"/>
                  </a:lnTo>
                  <a:lnTo>
                    <a:pt x="145784" y="72496"/>
                  </a:lnTo>
                  <a:lnTo>
                    <a:pt x="121958" y="181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528083" y="552151"/>
              <a:ext cx="547483" cy="223784"/>
            </a:xfrm>
            <a:custGeom>
              <a:avLst/>
              <a:gdLst/>
              <a:ahLst/>
              <a:cxnLst/>
              <a:rect l="0" t="0" r="0" b="0"/>
              <a:pathLst>
                <a:path w="547483" h="223784">
                  <a:moveTo>
                    <a:pt x="0" y="58501"/>
                  </a:moveTo>
                  <a:lnTo>
                    <a:pt x="49498" y="113589"/>
                  </a:lnTo>
                  <a:lnTo>
                    <a:pt x="76625" y="174529"/>
                  </a:lnTo>
                  <a:lnTo>
                    <a:pt x="77989" y="177967"/>
                  </a:lnTo>
                  <a:lnTo>
                    <a:pt x="59281" y="120582"/>
                  </a:lnTo>
                  <a:lnTo>
                    <a:pt x="54609" y="84175"/>
                  </a:lnTo>
                  <a:lnTo>
                    <a:pt x="58814" y="49341"/>
                  </a:lnTo>
                  <a:lnTo>
                    <a:pt x="63776" y="40696"/>
                  </a:lnTo>
                  <a:lnTo>
                    <a:pt x="78648" y="27971"/>
                  </a:lnTo>
                  <a:lnTo>
                    <a:pt x="87526" y="26450"/>
                  </a:lnTo>
                  <a:lnTo>
                    <a:pt x="106751" y="30998"/>
                  </a:lnTo>
                  <a:lnTo>
                    <a:pt x="123874" y="43938"/>
                  </a:lnTo>
                  <a:lnTo>
                    <a:pt x="159941" y="90942"/>
                  </a:lnTo>
                  <a:lnTo>
                    <a:pt x="181834" y="142842"/>
                  </a:lnTo>
                  <a:lnTo>
                    <a:pt x="184394" y="143974"/>
                  </a:lnTo>
                  <a:lnTo>
                    <a:pt x="198639" y="82344"/>
                  </a:lnTo>
                  <a:lnTo>
                    <a:pt x="209556" y="59740"/>
                  </a:lnTo>
                  <a:lnTo>
                    <a:pt x="218083" y="52308"/>
                  </a:lnTo>
                  <a:lnTo>
                    <a:pt x="240036" y="44050"/>
                  </a:lnTo>
                  <a:lnTo>
                    <a:pt x="250101" y="45358"/>
                  </a:lnTo>
                  <a:lnTo>
                    <a:pt x="267524" y="56169"/>
                  </a:lnTo>
                  <a:lnTo>
                    <a:pt x="290486" y="87576"/>
                  </a:lnTo>
                  <a:lnTo>
                    <a:pt x="317945" y="142399"/>
                  </a:lnTo>
                  <a:lnTo>
                    <a:pt x="338754" y="184778"/>
                  </a:lnTo>
                  <a:lnTo>
                    <a:pt x="342819" y="188309"/>
                  </a:lnTo>
                  <a:lnTo>
                    <a:pt x="346700" y="187154"/>
                  </a:lnTo>
                  <a:lnTo>
                    <a:pt x="350456" y="182874"/>
                  </a:lnTo>
                  <a:lnTo>
                    <a:pt x="377553" y="127628"/>
                  </a:lnTo>
                  <a:lnTo>
                    <a:pt x="393579" y="115351"/>
                  </a:lnTo>
                  <a:lnTo>
                    <a:pt x="449962" y="94150"/>
                  </a:lnTo>
                  <a:lnTo>
                    <a:pt x="472555" y="86824"/>
                  </a:lnTo>
                  <a:lnTo>
                    <a:pt x="491175" y="73429"/>
                  </a:lnTo>
                  <a:lnTo>
                    <a:pt x="499415" y="64943"/>
                  </a:lnTo>
                  <a:lnTo>
                    <a:pt x="503739" y="55777"/>
                  </a:lnTo>
                  <a:lnTo>
                    <a:pt x="505423" y="36234"/>
                  </a:lnTo>
                  <a:lnTo>
                    <a:pt x="499153" y="18969"/>
                  </a:lnTo>
                  <a:lnTo>
                    <a:pt x="494205" y="11089"/>
                  </a:lnTo>
                  <a:lnTo>
                    <a:pt x="486228" y="5836"/>
                  </a:lnTo>
                  <a:lnTo>
                    <a:pt x="464886" y="0"/>
                  </a:lnTo>
                  <a:lnTo>
                    <a:pt x="432152" y="2303"/>
                  </a:lnTo>
                  <a:lnTo>
                    <a:pt x="400226" y="15984"/>
                  </a:lnTo>
                  <a:lnTo>
                    <a:pt x="382209" y="34535"/>
                  </a:lnTo>
                  <a:lnTo>
                    <a:pt x="374129" y="46033"/>
                  </a:lnTo>
                  <a:lnTo>
                    <a:pt x="368270" y="68168"/>
                  </a:lnTo>
                  <a:lnTo>
                    <a:pt x="376873" y="131134"/>
                  </a:lnTo>
                  <a:lnTo>
                    <a:pt x="387616" y="176079"/>
                  </a:lnTo>
                  <a:lnTo>
                    <a:pt x="398831" y="196936"/>
                  </a:lnTo>
                  <a:lnTo>
                    <a:pt x="414735" y="210885"/>
                  </a:lnTo>
                  <a:lnTo>
                    <a:pt x="423889" y="216242"/>
                  </a:lnTo>
                  <a:lnTo>
                    <a:pt x="464718" y="223783"/>
                  </a:lnTo>
                  <a:lnTo>
                    <a:pt x="508271" y="214838"/>
                  </a:lnTo>
                  <a:lnTo>
                    <a:pt x="547482" y="1953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9054507" y="544139"/>
              <a:ext cx="306145" cy="266556"/>
            </a:xfrm>
            <a:custGeom>
              <a:avLst/>
              <a:gdLst/>
              <a:ahLst/>
              <a:cxnLst/>
              <a:rect l="0" t="0" r="0" b="0"/>
              <a:pathLst>
                <a:path w="306145" h="266556">
                  <a:moveTo>
                    <a:pt x="200042" y="34928"/>
                  </a:moveTo>
                  <a:lnTo>
                    <a:pt x="182061" y="19287"/>
                  </a:lnTo>
                  <a:lnTo>
                    <a:pt x="135890" y="84"/>
                  </a:lnTo>
                  <a:lnTo>
                    <a:pt x="125689" y="0"/>
                  </a:lnTo>
                  <a:lnTo>
                    <a:pt x="73614" y="17171"/>
                  </a:lnTo>
                  <a:lnTo>
                    <a:pt x="58844" y="30546"/>
                  </a:lnTo>
                  <a:lnTo>
                    <a:pt x="53268" y="39025"/>
                  </a:lnTo>
                  <a:lnTo>
                    <a:pt x="50191" y="60926"/>
                  </a:lnTo>
                  <a:lnTo>
                    <a:pt x="51008" y="73317"/>
                  </a:lnTo>
                  <a:lnTo>
                    <a:pt x="61275" y="93324"/>
                  </a:lnTo>
                  <a:lnTo>
                    <a:pt x="77537" y="108845"/>
                  </a:lnTo>
                  <a:lnTo>
                    <a:pt x="96462" y="119642"/>
                  </a:lnTo>
                  <a:lnTo>
                    <a:pt x="119691" y="122102"/>
                  </a:lnTo>
                  <a:lnTo>
                    <a:pt x="172732" y="119738"/>
                  </a:lnTo>
                  <a:lnTo>
                    <a:pt x="214307" y="124917"/>
                  </a:lnTo>
                  <a:lnTo>
                    <a:pt x="250672" y="139450"/>
                  </a:lnTo>
                  <a:lnTo>
                    <a:pt x="278085" y="158574"/>
                  </a:lnTo>
                  <a:lnTo>
                    <a:pt x="301025" y="184648"/>
                  </a:lnTo>
                  <a:lnTo>
                    <a:pt x="306144" y="207535"/>
                  </a:lnTo>
                  <a:lnTo>
                    <a:pt x="305872" y="220189"/>
                  </a:lnTo>
                  <a:lnTo>
                    <a:pt x="302181" y="229795"/>
                  </a:lnTo>
                  <a:lnTo>
                    <a:pt x="288721" y="243588"/>
                  </a:lnTo>
                  <a:lnTo>
                    <a:pt x="267921" y="250498"/>
                  </a:lnTo>
                  <a:lnTo>
                    <a:pt x="241909" y="252400"/>
                  </a:lnTo>
                  <a:lnTo>
                    <a:pt x="194379" y="248063"/>
                  </a:lnTo>
                  <a:lnTo>
                    <a:pt x="142082" y="246258"/>
                  </a:lnTo>
                  <a:lnTo>
                    <a:pt x="86162" y="246893"/>
                  </a:lnTo>
                  <a:lnTo>
                    <a:pt x="22699" y="260182"/>
                  </a:lnTo>
                  <a:lnTo>
                    <a:pt x="0" y="266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319868" y="2225620"/>
            <a:ext cx="2642654" cy="545156"/>
            <a:chOff x="319868" y="2225620"/>
            <a:chExt cx="2642654" cy="545156"/>
          </a:xfrm>
        </p:grpSpPr>
        <p:sp>
          <p:nvSpPr>
            <p:cNvPr id="46" name="Freeform 45"/>
            <p:cNvSpPr/>
            <p:nvPr/>
          </p:nvSpPr>
          <p:spPr>
            <a:xfrm>
              <a:off x="503792" y="2349631"/>
              <a:ext cx="16119" cy="294799"/>
            </a:xfrm>
            <a:custGeom>
              <a:avLst/>
              <a:gdLst/>
              <a:ahLst/>
              <a:cxnLst/>
              <a:rect l="0" t="0" r="0" b="0"/>
              <a:pathLst>
                <a:path w="16119" h="294799">
                  <a:moveTo>
                    <a:pt x="5589" y="0"/>
                  </a:moveTo>
                  <a:lnTo>
                    <a:pt x="0" y="16768"/>
                  </a:lnTo>
                  <a:lnTo>
                    <a:pt x="4044" y="78565"/>
                  </a:lnTo>
                  <a:lnTo>
                    <a:pt x="5132" y="127784"/>
                  </a:lnTo>
                  <a:lnTo>
                    <a:pt x="11088" y="191228"/>
                  </a:lnTo>
                  <a:lnTo>
                    <a:pt x="15124" y="247650"/>
                  </a:lnTo>
                  <a:lnTo>
                    <a:pt x="16118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30397" y="2296989"/>
              <a:ext cx="357970" cy="42115"/>
            </a:xfrm>
            <a:custGeom>
              <a:avLst/>
              <a:gdLst/>
              <a:ahLst/>
              <a:cxnLst/>
              <a:rect l="0" t="0" r="0" b="0"/>
              <a:pathLst>
                <a:path w="357970" h="42115">
                  <a:moveTo>
                    <a:pt x="357969" y="0"/>
                  </a:moveTo>
                  <a:lnTo>
                    <a:pt x="303824" y="8333"/>
                  </a:lnTo>
                  <a:lnTo>
                    <a:pt x="248878" y="15684"/>
                  </a:lnTo>
                  <a:lnTo>
                    <a:pt x="192964" y="19995"/>
                  </a:lnTo>
                  <a:lnTo>
                    <a:pt x="136859" y="23967"/>
                  </a:lnTo>
                  <a:lnTo>
                    <a:pt x="75127" y="30080"/>
                  </a:lnTo>
                  <a:lnTo>
                    <a:pt x="18342" y="3972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14666" y="2465445"/>
              <a:ext cx="94758" cy="170872"/>
            </a:xfrm>
            <a:custGeom>
              <a:avLst/>
              <a:gdLst/>
              <a:ahLst/>
              <a:cxnLst/>
              <a:rect l="0" t="0" r="0" b="0"/>
              <a:pathLst>
                <a:path w="94758" h="170872">
                  <a:moveTo>
                    <a:pt x="0" y="84228"/>
                  </a:moveTo>
                  <a:lnTo>
                    <a:pt x="3120" y="126920"/>
                  </a:lnTo>
                  <a:lnTo>
                    <a:pt x="14654" y="168570"/>
                  </a:lnTo>
                  <a:lnTo>
                    <a:pt x="16789" y="170871"/>
                  </a:lnTo>
                  <a:lnTo>
                    <a:pt x="18212" y="167727"/>
                  </a:lnTo>
                  <a:lnTo>
                    <a:pt x="18623" y="151754"/>
                  </a:lnTo>
                  <a:lnTo>
                    <a:pt x="6236" y="89972"/>
                  </a:lnTo>
                  <a:lnTo>
                    <a:pt x="7437" y="54344"/>
                  </a:lnTo>
                  <a:lnTo>
                    <a:pt x="15394" y="35461"/>
                  </a:lnTo>
                  <a:lnTo>
                    <a:pt x="20791" y="27150"/>
                  </a:lnTo>
                  <a:lnTo>
                    <a:pt x="36147" y="14796"/>
                  </a:lnTo>
                  <a:lnTo>
                    <a:pt x="54670" y="6576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52530" y="2469956"/>
              <a:ext cx="125350" cy="177496"/>
            </a:xfrm>
            <a:custGeom>
              <a:avLst/>
              <a:gdLst/>
              <a:ahLst/>
              <a:cxnLst/>
              <a:rect l="0" t="0" r="0" b="0"/>
              <a:pathLst>
                <a:path w="125350" h="177496">
                  <a:moveTo>
                    <a:pt x="9535" y="69188"/>
                  </a:moveTo>
                  <a:lnTo>
                    <a:pt x="26303" y="74777"/>
                  </a:lnTo>
                  <a:lnTo>
                    <a:pt x="59087" y="72664"/>
                  </a:lnTo>
                  <a:lnTo>
                    <a:pt x="92847" y="59040"/>
                  </a:lnTo>
                  <a:lnTo>
                    <a:pt x="99002" y="51894"/>
                  </a:lnTo>
                  <a:lnTo>
                    <a:pt x="101935" y="43621"/>
                  </a:lnTo>
                  <a:lnTo>
                    <a:pt x="102721" y="34596"/>
                  </a:lnTo>
                  <a:lnTo>
                    <a:pt x="97354" y="18329"/>
                  </a:lnTo>
                  <a:lnTo>
                    <a:pt x="92648" y="10715"/>
                  </a:lnTo>
                  <a:lnTo>
                    <a:pt x="84831" y="5640"/>
                  </a:lnTo>
                  <a:lnTo>
                    <a:pt x="63667" y="0"/>
                  </a:lnTo>
                  <a:lnTo>
                    <a:pt x="31033" y="2414"/>
                  </a:lnTo>
                  <a:lnTo>
                    <a:pt x="22698" y="7125"/>
                  </a:lnTo>
                  <a:lnTo>
                    <a:pt x="10316" y="21717"/>
                  </a:lnTo>
                  <a:lnTo>
                    <a:pt x="4033" y="43021"/>
                  </a:lnTo>
                  <a:lnTo>
                    <a:pt x="0" y="94825"/>
                  </a:lnTo>
                  <a:lnTo>
                    <a:pt x="5687" y="119187"/>
                  </a:lnTo>
                  <a:lnTo>
                    <a:pt x="22043" y="149513"/>
                  </a:lnTo>
                  <a:lnTo>
                    <a:pt x="36151" y="164550"/>
                  </a:lnTo>
                  <a:lnTo>
                    <a:pt x="54120" y="175132"/>
                  </a:lnTo>
                  <a:lnTo>
                    <a:pt x="73804" y="177495"/>
                  </a:lnTo>
                  <a:lnTo>
                    <a:pt x="101498" y="172249"/>
                  </a:lnTo>
                  <a:lnTo>
                    <a:pt x="125349" y="1639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900453" y="2483246"/>
              <a:ext cx="145883" cy="164400"/>
            </a:xfrm>
            <a:custGeom>
              <a:avLst/>
              <a:gdLst/>
              <a:ahLst/>
              <a:cxnLst/>
              <a:rect l="0" t="0" r="0" b="0"/>
              <a:pathLst>
                <a:path w="145883" h="164400">
                  <a:moveTo>
                    <a:pt x="19540" y="87484"/>
                  </a:moveTo>
                  <a:lnTo>
                    <a:pt x="80650" y="69525"/>
                  </a:lnTo>
                  <a:lnTo>
                    <a:pt x="102852" y="62735"/>
                  </a:lnTo>
                  <a:lnTo>
                    <a:pt x="109006" y="56946"/>
                  </a:lnTo>
                  <a:lnTo>
                    <a:pt x="111939" y="49578"/>
                  </a:lnTo>
                  <a:lnTo>
                    <a:pt x="112725" y="41156"/>
                  </a:lnTo>
                  <a:lnTo>
                    <a:pt x="107359" y="25559"/>
                  </a:lnTo>
                  <a:lnTo>
                    <a:pt x="102652" y="18125"/>
                  </a:lnTo>
                  <a:lnTo>
                    <a:pt x="88064" y="6745"/>
                  </a:lnTo>
                  <a:lnTo>
                    <a:pt x="79261" y="2072"/>
                  </a:lnTo>
                  <a:lnTo>
                    <a:pt x="57001" y="0"/>
                  </a:lnTo>
                  <a:lnTo>
                    <a:pt x="44514" y="1085"/>
                  </a:lnTo>
                  <a:lnTo>
                    <a:pt x="24400" y="11650"/>
                  </a:lnTo>
                  <a:lnTo>
                    <a:pt x="15761" y="19380"/>
                  </a:lnTo>
                  <a:lnTo>
                    <a:pt x="6162" y="40448"/>
                  </a:lnTo>
                  <a:lnTo>
                    <a:pt x="0" y="92101"/>
                  </a:lnTo>
                  <a:lnTo>
                    <a:pt x="5396" y="113322"/>
                  </a:lnTo>
                  <a:lnTo>
                    <a:pt x="27924" y="146010"/>
                  </a:lnTo>
                  <a:lnTo>
                    <a:pt x="53609" y="162277"/>
                  </a:lnTo>
                  <a:lnTo>
                    <a:pt x="76406" y="164399"/>
                  </a:lnTo>
                  <a:lnTo>
                    <a:pt x="99796" y="160273"/>
                  </a:lnTo>
                  <a:lnTo>
                    <a:pt x="145882" y="1401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372718" y="2296989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21057" y="315855"/>
                  </a:moveTo>
                  <a:lnTo>
                    <a:pt x="12724" y="278377"/>
                  </a:lnTo>
                  <a:lnTo>
                    <a:pt x="10962" y="226953"/>
                  </a:lnTo>
                  <a:lnTo>
                    <a:pt x="9445" y="164500"/>
                  </a:lnTo>
                  <a:lnTo>
                    <a:pt x="2212" y="105890"/>
                  </a:lnTo>
                  <a:lnTo>
                    <a:pt x="437" y="4925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256905" y="2225620"/>
              <a:ext cx="335544" cy="382190"/>
            </a:xfrm>
            <a:custGeom>
              <a:avLst/>
              <a:gdLst/>
              <a:ahLst/>
              <a:cxnLst/>
              <a:rect l="0" t="0" r="0" b="0"/>
              <a:pathLst>
                <a:path w="335544" h="382190">
                  <a:moveTo>
                    <a:pt x="0" y="29255"/>
                  </a:moveTo>
                  <a:lnTo>
                    <a:pt x="17980" y="13614"/>
                  </a:lnTo>
                  <a:lnTo>
                    <a:pt x="34897" y="5536"/>
                  </a:lnTo>
                  <a:lnTo>
                    <a:pt x="69741" y="0"/>
                  </a:lnTo>
                  <a:lnTo>
                    <a:pt x="122267" y="6535"/>
                  </a:lnTo>
                  <a:lnTo>
                    <a:pt x="178447" y="22479"/>
                  </a:lnTo>
                  <a:lnTo>
                    <a:pt x="227058" y="38661"/>
                  </a:lnTo>
                  <a:lnTo>
                    <a:pt x="286916" y="95172"/>
                  </a:lnTo>
                  <a:lnTo>
                    <a:pt x="321317" y="135082"/>
                  </a:lnTo>
                  <a:lnTo>
                    <a:pt x="329981" y="158957"/>
                  </a:lnTo>
                  <a:lnTo>
                    <a:pt x="335543" y="212412"/>
                  </a:lnTo>
                  <a:lnTo>
                    <a:pt x="325328" y="254059"/>
                  </a:lnTo>
                  <a:lnTo>
                    <a:pt x="299745" y="301648"/>
                  </a:lnTo>
                  <a:lnTo>
                    <a:pt x="257538" y="349872"/>
                  </a:lnTo>
                  <a:lnTo>
                    <a:pt x="229945" y="366928"/>
                  </a:lnTo>
                  <a:lnTo>
                    <a:pt x="170429" y="378528"/>
                  </a:lnTo>
                  <a:lnTo>
                    <a:pt x="148276" y="382189"/>
                  </a:lnTo>
                  <a:lnTo>
                    <a:pt x="89282" y="377650"/>
                  </a:lnTo>
                  <a:lnTo>
                    <a:pt x="63171" y="37669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651398" y="2497030"/>
              <a:ext cx="5591" cy="94758"/>
            </a:xfrm>
            <a:custGeom>
              <a:avLst/>
              <a:gdLst/>
              <a:ahLst/>
              <a:cxnLst/>
              <a:rect l="0" t="0" r="0" b="0"/>
              <a:pathLst>
                <a:path w="5591" h="94758">
                  <a:moveTo>
                    <a:pt x="5590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5590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656988" y="234963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732353" y="2419008"/>
              <a:ext cx="166791" cy="161743"/>
            </a:xfrm>
            <a:custGeom>
              <a:avLst/>
              <a:gdLst/>
              <a:ahLst/>
              <a:cxnLst/>
              <a:rect l="0" t="0" r="0" b="0"/>
              <a:pathLst>
                <a:path w="166791" h="161743">
                  <a:moveTo>
                    <a:pt x="93091" y="99079"/>
                  </a:moveTo>
                  <a:lnTo>
                    <a:pt x="89971" y="56387"/>
                  </a:lnTo>
                  <a:lnTo>
                    <a:pt x="78518" y="25209"/>
                  </a:lnTo>
                  <a:lnTo>
                    <a:pt x="72847" y="14737"/>
                  </a:lnTo>
                  <a:lnTo>
                    <a:pt x="64387" y="7756"/>
                  </a:lnTo>
                  <a:lnTo>
                    <a:pt x="42509" y="0"/>
                  </a:lnTo>
                  <a:lnTo>
                    <a:pt x="33633" y="1441"/>
                  </a:lnTo>
                  <a:lnTo>
                    <a:pt x="26546" y="5911"/>
                  </a:lnTo>
                  <a:lnTo>
                    <a:pt x="15552" y="20236"/>
                  </a:lnTo>
                  <a:lnTo>
                    <a:pt x="6767" y="38302"/>
                  </a:lnTo>
                  <a:lnTo>
                    <a:pt x="0" y="94136"/>
                  </a:lnTo>
                  <a:lnTo>
                    <a:pt x="1167" y="134919"/>
                  </a:lnTo>
                  <a:lnTo>
                    <a:pt x="9732" y="154392"/>
                  </a:lnTo>
                  <a:lnTo>
                    <a:pt x="16461" y="159351"/>
                  </a:lnTo>
                  <a:lnTo>
                    <a:pt x="24457" y="161487"/>
                  </a:lnTo>
                  <a:lnTo>
                    <a:pt x="33297" y="161742"/>
                  </a:lnTo>
                  <a:lnTo>
                    <a:pt x="40360" y="158402"/>
                  </a:lnTo>
                  <a:lnTo>
                    <a:pt x="51327" y="145332"/>
                  </a:lnTo>
                  <a:lnTo>
                    <a:pt x="64079" y="112654"/>
                  </a:lnTo>
                  <a:lnTo>
                    <a:pt x="65378" y="89904"/>
                  </a:lnTo>
                  <a:lnTo>
                    <a:pt x="64396" y="75114"/>
                  </a:lnTo>
                  <a:lnTo>
                    <a:pt x="65772" y="76083"/>
                  </a:lnTo>
                  <a:lnTo>
                    <a:pt x="91911" y="126194"/>
                  </a:lnTo>
                  <a:lnTo>
                    <a:pt x="116918" y="142338"/>
                  </a:lnTo>
                  <a:lnTo>
                    <a:pt x="166790" y="15172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835972" y="2431175"/>
              <a:ext cx="214054" cy="339601"/>
            </a:xfrm>
            <a:custGeom>
              <a:avLst/>
              <a:gdLst/>
              <a:ahLst/>
              <a:cxnLst/>
              <a:rect l="0" t="0" r="0" b="0"/>
              <a:pathLst>
                <a:path w="214054" h="339601">
                  <a:moveTo>
                    <a:pt x="157928" y="65855"/>
                  </a:moveTo>
                  <a:lnTo>
                    <a:pt x="137684" y="21893"/>
                  </a:lnTo>
                  <a:lnTo>
                    <a:pt x="122024" y="8102"/>
                  </a:lnTo>
                  <a:lnTo>
                    <a:pt x="112935" y="2786"/>
                  </a:lnTo>
                  <a:lnTo>
                    <a:pt x="93477" y="0"/>
                  </a:lnTo>
                  <a:lnTo>
                    <a:pt x="83375" y="895"/>
                  </a:lnTo>
                  <a:lnTo>
                    <a:pt x="75471" y="6171"/>
                  </a:lnTo>
                  <a:lnTo>
                    <a:pt x="63568" y="24511"/>
                  </a:lnTo>
                  <a:lnTo>
                    <a:pt x="55880" y="61144"/>
                  </a:lnTo>
                  <a:lnTo>
                    <a:pt x="60320" y="84818"/>
                  </a:lnTo>
                  <a:lnTo>
                    <a:pt x="64780" y="96045"/>
                  </a:lnTo>
                  <a:lnTo>
                    <a:pt x="79094" y="111638"/>
                  </a:lnTo>
                  <a:lnTo>
                    <a:pt x="87824" y="117434"/>
                  </a:lnTo>
                  <a:lnTo>
                    <a:pt x="95984" y="118959"/>
                  </a:lnTo>
                  <a:lnTo>
                    <a:pt x="103764" y="117635"/>
                  </a:lnTo>
                  <a:lnTo>
                    <a:pt x="111290" y="114413"/>
                  </a:lnTo>
                  <a:lnTo>
                    <a:pt x="122772" y="101475"/>
                  </a:lnTo>
                  <a:lnTo>
                    <a:pt x="139675" y="64572"/>
                  </a:lnTo>
                  <a:lnTo>
                    <a:pt x="143419" y="62660"/>
                  </a:lnTo>
                  <a:lnTo>
                    <a:pt x="147086" y="66065"/>
                  </a:lnTo>
                  <a:lnTo>
                    <a:pt x="150700" y="73014"/>
                  </a:lnTo>
                  <a:lnTo>
                    <a:pt x="163215" y="130894"/>
                  </a:lnTo>
                  <a:lnTo>
                    <a:pt x="181459" y="191136"/>
                  </a:lnTo>
                  <a:lnTo>
                    <a:pt x="196328" y="243720"/>
                  </a:lnTo>
                  <a:lnTo>
                    <a:pt x="214053" y="306246"/>
                  </a:lnTo>
                  <a:lnTo>
                    <a:pt x="212892" y="316193"/>
                  </a:lnTo>
                  <a:lnTo>
                    <a:pt x="202243" y="333484"/>
                  </a:lnTo>
                  <a:lnTo>
                    <a:pt x="193321" y="337861"/>
                  </a:lnTo>
                  <a:lnTo>
                    <a:pt x="142259" y="339600"/>
                  </a:lnTo>
                  <a:lnTo>
                    <a:pt x="81783" y="334008"/>
                  </a:lnTo>
                  <a:lnTo>
                    <a:pt x="25241" y="318265"/>
                  </a:lnTo>
                  <a:lnTo>
                    <a:pt x="0" y="3080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088656" y="2412802"/>
              <a:ext cx="126343" cy="181596"/>
            </a:xfrm>
            <a:custGeom>
              <a:avLst/>
              <a:gdLst/>
              <a:ahLst/>
              <a:cxnLst/>
              <a:rect l="0" t="0" r="0" b="0"/>
              <a:pathLst>
                <a:path w="126343" h="181596">
                  <a:moveTo>
                    <a:pt x="0" y="84228"/>
                  </a:moveTo>
                  <a:lnTo>
                    <a:pt x="14654" y="142845"/>
                  </a:lnTo>
                  <a:lnTo>
                    <a:pt x="25858" y="181595"/>
                  </a:lnTo>
                  <a:lnTo>
                    <a:pt x="6659" y="119622"/>
                  </a:lnTo>
                  <a:lnTo>
                    <a:pt x="1973" y="79767"/>
                  </a:lnTo>
                  <a:lnTo>
                    <a:pt x="7116" y="55339"/>
                  </a:lnTo>
                  <a:lnTo>
                    <a:pt x="18371" y="33954"/>
                  </a:lnTo>
                  <a:lnTo>
                    <a:pt x="35071" y="16651"/>
                  </a:lnTo>
                  <a:lnTo>
                    <a:pt x="60431" y="7400"/>
                  </a:lnTo>
                  <a:lnTo>
                    <a:pt x="98234" y="2193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240148" y="2457843"/>
              <a:ext cx="185421" cy="133945"/>
            </a:xfrm>
            <a:custGeom>
              <a:avLst/>
              <a:gdLst/>
              <a:ahLst/>
              <a:cxnLst/>
              <a:rect l="0" t="0" r="0" b="0"/>
              <a:pathLst>
                <a:path w="185421" h="133945">
                  <a:moveTo>
                    <a:pt x="101192" y="18130"/>
                  </a:moveTo>
                  <a:lnTo>
                    <a:pt x="90014" y="6952"/>
                  </a:lnTo>
                  <a:lnTo>
                    <a:pt x="72047" y="1464"/>
                  </a:lnTo>
                  <a:lnTo>
                    <a:pt x="60705" y="0"/>
                  </a:lnTo>
                  <a:lnTo>
                    <a:pt x="41864" y="4613"/>
                  </a:lnTo>
                  <a:lnTo>
                    <a:pt x="25691" y="15632"/>
                  </a:lnTo>
                  <a:lnTo>
                    <a:pt x="10704" y="32228"/>
                  </a:lnTo>
                  <a:lnTo>
                    <a:pt x="2484" y="54422"/>
                  </a:lnTo>
                  <a:lnTo>
                    <a:pt x="0" y="78713"/>
                  </a:lnTo>
                  <a:lnTo>
                    <a:pt x="2795" y="101208"/>
                  </a:lnTo>
                  <a:lnTo>
                    <a:pt x="7518" y="109780"/>
                  </a:lnTo>
                  <a:lnTo>
                    <a:pt x="22124" y="122425"/>
                  </a:lnTo>
                  <a:lnTo>
                    <a:pt x="30933" y="125095"/>
                  </a:lnTo>
                  <a:lnTo>
                    <a:pt x="50079" y="124941"/>
                  </a:lnTo>
                  <a:lnTo>
                    <a:pt x="67166" y="117855"/>
                  </a:lnTo>
                  <a:lnTo>
                    <a:pt x="74999" y="112689"/>
                  </a:lnTo>
                  <a:lnTo>
                    <a:pt x="86821" y="97591"/>
                  </a:lnTo>
                  <a:lnTo>
                    <a:pt x="103943" y="59303"/>
                  </a:lnTo>
                  <a:lnTo>
                    <a:pt x="105144" y="38769"/>
                  </a:lnTo>
                  <a:lnTo>
                    <a:pt x="103827" y="28380"/>
                  </a:lnTo>
                  <a:lnTo>
                    <a:pt x="101779" y="24963"/>
                  </a:lnTo>
                  <a:lnTo>
                    <a:pt x="99243" y="26195"/>
                  </a:lnTo>
                  <a:lnTo>
                    <a:pt x="96383" y="30526"/>
                  </a:lnTo>
                  <a:lnTo>
                    <a:pt x="96816" y="36922"/>
                  </a:lnTo>
                  <a:lnTo>
                    <a:pt x="120474" y="87979"/>
                  </a:lnTo>
                  <a:lnTo>
                    <a:pt x="145900" y="116685"/>
                  </a:lnTo>
                  <a:lnTo>
                    <a:pt x="162396" y="126273"/>
                  </a:lnTo>
                  <a:lnTo>
                    <a:pt x="185420" y="13394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425568" y="2425960"/>
              <a:ext cx="210571" cy="165828"/>
            </a:xfrm>
            <a:custGeom>
              <a:avLst/>
              <a:gdLst/>
              <a:ahLst/>
              <a:cxnLst/>
              <a:rect l="0" t="0" r="0" b="0"/>
              <a:pathLst>
                <a:path w="210571" h="165828">
                  <a:moveTo>
                    <a:pt x="0" y="50013"/>
                  </a:moveTo>
                  <a:lnTo>
                    <a:pt x="11453" y="98944"/>
                  </a:lnTo>
                  <a:lnTo>
                    <a:pt x="14654" y="114219"/>
                  </a:lnTo>
                  <a:lnTo>
                    <a:pt x="16788" y="118554"/>
                  </a:lnTo>
                  <a:lnTo>
                    <a:pt x="18211" y="115594"/>
                  </a:lnTo>
                  <a:lnTo>
                    <a:pt x="21852" y="62765"/>
                  </a:lnTo>
                  <a:lnTo>
                    <a:pt x="26480" y="40473"/>
                  </a:lnTo>
                  <a:lnTo>
                    <a:pt x="31691" y="35464"/>
                  </a:lnTo>
                  <a:lnTo>
                    <a:pt x="38675" y="34465"/>
                  </a:lnTo>
                  <a:lnTo>
                    <a:pt x="46840" y="36138"/>
                  </a:lnTo>
                  <a:lnTo>
                    <a:pt x="62152" y="50476"/>
                  </a:lnTo>
                  <a:lnTo>
                    <a:pt x="85457" y="92219"/>
                  </a:lnTo>
                  <a:lnTo>
                    <a:pt x="89726" y="95698"/>
                  </a:lnTo>
                  <a:lnTo>
                    <a:pt x="93743" y="94508"/>
                  </a:lnTo>
                  <a:lnTo>
                    <a:pt x="97590" y="90205"/>
                  </a:lnTo>
                  <a:lnTo>
                    <a:pt x="101865" y="72945"/>
                  </a:lnTo>
                  <a:lnTo>
                    <a:pt x="110198" y="29327"/>
                  </a:lnTo>
                  <a:lnTo>
                    <a:pt x="125328" y="3070"/>
                  </a:lnTo>
                  <a:lnTo>
                    <a:pt x="131515" y="0"/>
                  </a:lnTo>
                  <a:lnTo>
                    <a:pt x="137980" y="294"/>
                  </a:lnTo>
                  <a:lnTo>
                    <a:pt x="151402" y="6859"/>
                  </a:lnTo>
                  <a:lnTo>
                    <a:pt x="165166" y="17575"/>
                  </a:lnTo>
                  <a:lnTo>
                    <a:pt x="180479" y="42352"/>
                  </a:lnTo>
                  <a:lnTo>
                    <a:pt x="203374" y="102908"/>
                  </a:lnTo>
                  <a:lnTo>
                    <a:pt x="210570" y="1658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19868" y="2633901"/>
              <a:ext cx="2242571" cy="126343"/>
            </a:xfrm>
            <a:custGeom>
              <a:avLst/>
              <a:gdLst/>
              <a:ahLst/>
              <a:cxnLst/>
              <a:rect l="0" t="0" r="0" b="0"/>
              <a:pathLst>
                <a:path w="2242571" h="126343">
                  <a:moveTo>
                    <a:pt x="2242570" y="0"/>
                  </a:moveTo>
                  <a:lnTo>
                    <a:pt x="2183954" y="0"/>
                  </a:lnTo>
                  <a:lnTo>
                    <a:pt x="2128610" y="0"/>
                  </a:lnTo>
                  <a:lnTo>
                    <a:pt x="2079603" y="0"/>
                  </a:lnTo>
                  <a:lnTo>
                    <a:pt x="2026868" y="0"/>
                  </a:lnTo>
                  <a:lnTo>
                    <a:pt x="1967309" y="1170"/>
                  </a:lnTo>
                  <a:lnTo>
                    <a:pt x="1906378" y="7235"/>
                  </a:lnTo>
                  <a:lnTo>
                    <a:pt x="1851929" y="9553"/>
                  </a:lnTo>
                  <a:lnTo>
                    <a:pt x="1794136" y="13455"/>
                  </a:lnTo>
                  <a:lnTo>
                    <a:pt x="1747053" y="18804"/>
                  </a:lnTo>
                  <a:lnTo>
                    <a:pt x="1704146" y="21225"/>
                  </a:lnTo>
                  <a:lnTo>
                    <a:pt x="1657780" y="26201"/>
                  </a:lnTo>
                  <a:lnTo>
                    <a:pt x="1609877" y="29192"/>
                  </a:lnTo>
                  <a:lnTo>
                    <a:pt x="1561290" y="30522"/>
                  </a:lnTo>
                  <a:lnTo>
                    <a:pt x="1512400" y="31113"/>
                  </a:lnTo>
                  <a:lnTo>
                    <a:pt x="1455605" y="31445"/>
                  </a:lnTo>
                  <a:lnTo>
                    <a:pt x="1392373" y="31544"/>
                  </a:lnTo>
                  <a:lnTo>
                    <a:pt x="1338543" y="31573"/>
                  </a:lnTo>
                  <a:lnTo>
                    <a:pt x="1278432" y="38818"/>
                  </a:lnTo>
                  <a:lnTo>
                    <a:pt x="1221499" y="41463"/>
                  </a:lnTo>
                  <a:lnTo>
                    <a:pt x="1169891" y="45040"/>
                  </a:lnTo>
                  <a:lnTo>
                    <a:pt x="1112095" y="50390"/>
                  </a:lnTo>
                  <a:lnTo>
                    <a:pt x="1050645" y="52197"/>
                  </a:lnTo>
                  <a:lnTo>
                    <a:pt x="993446" y="52554"/>
                  </a:lnTo>
                  <a:lnTo>
                    <a:pt x="937088" y="55744"/>
                  </a:lnTo>
                  <a:lnTo>
                    <a:pt x="880895" y="61704"/>
                  </a:lnTo>
                  <a:lnTo>
                    <a:pt x="824735" y="62881"/>
                  </a:lnTo>
                  <a:lnTo>
                    <a:pt x="768581" y="63114"/>
                  </a:lnTo>
                  <a:lnTo>
                    <a:pt x="712429" y="68749"/>
                  </a:lnTo>
                  <a:lnTo>
                    <a:pt x="656277" y="72721"/>
                  </a:lnTo>
                  <a:lnTo>
                    <a:pt x="600125" y="76625"/>
                  </a:lnTo>
                  <a:lnTo>
                    <a:pt x="543973" y="82726"/>
                  </a:lnTo>
                  <a:lnTo>
                    <a:pt x="496270" y="89372"/>
                  </a:lnTo>
                  <a:lnTo>
                    <a:pt x="452971" y="92363"/>
                  </a:lnTo>
                  <a:lnTo>
                    <a:pt x="391577" y="97167"/>
                  </a:lnTo>
                  <a:lnTo>
                    <a:pt x="328213" y="103681"/>
                  </a:lnTo>
                  <a:lnTo>
                    <a:pt x="284693" y="107692"/>
                  </a:lnTo>
                  <a:lnTo>
                    <a:pt x="235325" y="112204"/>
                  </a:lnTo>
                  <a:lnTo>
                    <a:pt x="186087" y="114209"/>
                  </a:lnTo>
                  <a:lnTo>
                    <a:pt x="129097" y="120927"/>
                  </a:lnTo>
                  <a:lnTo>
                    <a:pt x="66748" y="125272"/>
                  </a:lnTo>
                  <a:lnTo>
                    <a:pt x="14918" y="126131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909879" y="2454916"/>
              <a:ext cx="52643" cy="1"/>
            </a:xfrm>
            <a:custGeom>
              <a:avLst/>
              <a:gdLst/>
              <a:ahLst/>
              <a:cxnLst/>
              <a:rect l="0" t="0" r="0" b="0"/>
              <a:pathLst>
                <a:path w="52643" h="1">
                  <a:moveTo>
                    <a:pt x="52642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3299433" y="2071113"/>
            <a:ext cx="5762638" cy="899701"/>
            <a:chOff x="3299433" y="2071113"/>
            <a:chExt cx="5762638" cy="899701"/>
          </a:xfrm>
        </p:grpSpPr>
        <p:sp>
          <p:nvSpPr>
            <p:cNvPr id="63" name="Freeform 62"/>
            <p:cNvSpPr/>
            <p:nvPr/>
          </p:nvSpPr>
          <p:spPr>
            <a:xfrm>
              <a:off x="3299433" y="2071113"/>
              <a:ext cx="294799" cy="615431"/>
            </a:xfrm>
            <a:custGeom>
              <a:avLst/>
              <a:gdLst/>
              <a:ahLst/>
              <a:cxnLst/>
              <a:rect l="0" t="0" r="0" b="0"/>
              <a:pathLst>
                <a:path w="294799" h="615431">
                  <a:moveTo>
                    <a:pt x="0" y="594373"/>
                  </a:moveTo>
                  <a:lnTo>
                    <a:pt x="5590" y="535756"/>
                  </a:lnTo>
                  <a:lnTo>
                    <a:pt x="17959" y="481582"/>
                  </a:lnTo>
                  <a:lnTo>
                    <a:pt x="31667" y="422702"/>
                  </a:lnTo>
                  <a:lnTo>
                    <a:pt x="42139" y="372322"/>
                  </a:lnTo>
                  <a:lnTo>
                    <a:pt x="52650" y="320350"/>
                  </a:lnTo>
                  <a:lnTo>
                    <a:pt x="63173" y="267906"/>
                  </a:lnTo>
                  <a:lnTo>
                    <a:pt x="70581" y="215323"/>
                  </a:lnTo>
                  <a:lnTo>
                    <a:pt x="75895" y="165817"/>
                  </a:lnTo>
                  <a:lnTo>
                    <a:pt x="88171" y="112757"/>
                  </a:lnTo>
                  <a:lnTo>
                    <a:pt x="105342" y="54655"/>
                  </a:lnTo>
                  <a:lnTo>
                    <a:pt x="119335" y="6311"/>
                  </a:lnTo>
                  <a:lnTo>
                    <a:pt x="124010" y="1120"/>
                  </a:lnTo>
                  <a:lnTo>
                    <a:pt x="129467" y="0"/>
                  </a:lnTo>
                  <a:lnTo>
                    <a:pt x="135444" y="1592"/>
                  </a:lnTo>
                  <a:lnTo>
                    <a:pt x="140599" y="7333"/>
                  </a:lnTo>
                  <a:lnTo>
                    <a:pt x="153443" y="38940"/>
                  </a:lnTo>
                  <a:lnTo>
                    <a:pt x="168264" y="101429"/>
                  </a:lnTo>
                  <a:lnTo>
                    <a:pt x="178928" y="155858"/>
                  </a:lnTo>
                  <a:lnTo>
                    <a:pt x="189496" y="216438"/>
                  </a:lnTo>
                  <a:lnTo>
                    <a:pt x="200037" y="269483"/>
                  </a:lnTo>
                  <a:lnTo>
                    <a:pt x="214079" y="318848"/>
                  </a:lnTo>
                  <a:lnTo>
                    <a:pt x="224608" y="368457"/>
                  </a:lnTo>
                  <a:lnTo>
                    <a:pt x="238646" y="422886"/>
                  </a:lnTo>
                  <a:lnTo>
                    <a:pt x="252684" y="473671"/>
                  </a:lnTo>
                  <a:lnTo>
                    <a:pt x="266722" y="528157"/>
                  </a:lnTo>
                  <a:lnTo>
                    <a:pt x="284270" y="583443"/>
                  </a:lnTo>
                  <a:lnTo>
                    <a:pt x="294798" y="61543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362604" y="2507559"/>
              <a:ext cx="136872" cy="1"/>
            </a:xfrm>
            <a:custGeom>
              <a:avLst/>
              <a:gdLst/>
              <a:ahLst/>
              <a:cxnLst/>
              <a:rect l="0" t="0" r="0" b="0"/>
              <a:pathLst>
                <a:path w="136872" h="1">
                  <a:moveTo>
                    <a:pt x="136871" y="0"/>
                  </a:moveTo>
                  <a:lnTo>
                    <a:pt x="78254" y="0"/>
                  </a:lnTo>
                  <a:lnTo>
                    <a:pt x="1956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886011" y="2423331"/>
              <a:ext cx="291402" cy="207913"/>
            </a:xfrm>
            <a:custGeom>
              <a:avLst/>
              <a:gdLst/>
              <a:ahLst/>
              <a:cxnLst/>
              <a:rect l="0" t="0" r="0" b="0"/>
              <a:pathLst>
                <a:path w="291402" h="207913">
                  <a:moveTo>
                    <a:pt x="13547" y="21057"/>
                  </a:moveTo>
                  <a:lnTo>
                    <a:pt x="2368" y="37824"/>
                  </a:lnTo>
                  <a:lnTo>
                    <a:pt x="0" y="58535"/>
                  </a:lnTo>
                  <a:lnTo>
                    <a:pt x="2422" y="109958"/>
                  </a:lnTo>
                  <a:lnTo>
                    <a:pt x="14392" y="167685"/>
                  </a:lnTo>
                  <a:lnTo>
                    <a:pt x="22111" y="188000"/>
                  </a:lnTo>
                  <a:lnTo>
                    <a:pt x="33341" y="204828"/>
                  </a:lnTo>
                  <a:lnTo>
                    <a:pt x="40781" y="207912"/>
                  </a:lnTo>
                  <a:lnTo>
                    <a:pt x="49250" y="207628"/>
                  </a:lnTo>
                  <a:lnTo>
                    <a:pt x="66850" y="201073"/>
                  </a:lnTo>
                  <a:lnTo>
                    <a:pt x="82470" y="190361"/>
                  </a:lnTo>
                  <a:lnTo>
                    <a:pt x="94092" y="174682"/>
                  </a:lnTo>
                  <a:lnTo>
                    <a:pt x="118508" y="115435"/>
                  </a:lnTo>
                  <a:lnTo>
                    <a:pt x="122126" y="105033"/>
                  </a:lnTo>
                  <a:lnTo>
                    <a:pt x="124537" y="102777"/>
                  </a:lnTo>
                  <a:lnTo>
                    <a:pt x="126145" y="105952"/>
                  </a:lnTo>
                  <a:lnTo>
                    <a:pt x="138512" y="156109"/>
                  </a:lnTo>
                  <a:lnTo>
                    <a:pt x="149415" y="178176"/>
                  </a:lnTo>
                  <a:lnTo>
                    <a:pt x="165180" y="193443"/>
                  </a:lnTo>
                  <a:lnTo>
                    <a:pt x="185054" y="202958"/>
                  </a:lnTo>
                  <a:lnTo>
                    <a:pt x="209485" y="207186"/>
                  </a:lnTo>
                  <a:lnTo>
                    <a:pt x="232822" y="202827"/>
                  </a:lnTo>
                  <a:lnTo>
                    <a:pt x="243958" y="198389"/>
                  </a:lnTo>
                  <a:lnTo>
                    <a:pt x="252552" y="190751"/>
                  </a:lnTo>
                  <a:lnTo>
                    <a:pt x="274750" y="147990"/>
                  </a:lnTo>
                  <a:lnTo>
                    <a:pt x="290401" y="105401"/>
                  </a:lnTo>
                  <a:lnTo>
                    <a:pt x="291401" y="84279"/>
                  </a:lnTo>
                  <a:lnTo>
                    <a:pt x="287829" y="26696"/>
                  </a:lnTo>
                  <a:lnTo>
                    <a:pt x="28728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263517" y="2486738"/>
              <a:ext cx="172995" cy="157863"/>
            </a:xfrm>
            <a:custGeom>
              <a:avLst/>
              <a:gdLst/>
              <a:ahLst/>
              <a:cxnLst/>
              <a:rect l="0" t="0" r="0" b="0"/>
              <a:pathLst>
                <a:path w="172995" h="157863">
                  <a:moveTo>
                    <a:pt x="109823" y="94520"/>
                  </a:moveTo>
                  <a:lnTo>
                    <a:pt x="100758" y="35903"/>
                  </a:lnTo>
                  <a:lnTo>
                    <a:pt x="93706" y="15436"/>
                  </a:lnTo>
                  <a:lnTo>
                    <a:pt x="88550" y="6702"/>
                  </a:lnTo>
                  <a:lnTo>
                    <a:pt x="81603" y="2050"/>
                  </a:lnTo>
                  <a:lnTo>
                    <a:pt x="64525" y="0"/>
                  </a:lnTo>
                  <a:lnTo>
                    <a:pt x="48357" y="6108"/>
                  </a:lnTo>
                  <a:lnTo>
                    <a:pt x="40769" y="11012"/>
                  </a:lnTo>
                  <a:lnTo>
                    <a:pt x="29220" y="25820"/>
                  </a:lnTo>
                  <a:lnTo>
                    <a:pt x="4856" y="84431"/>
                  </a:lnTo>
                  <a:lnTo>
                    <a:pt x="0" y="105244"/>
                  </a:lnTo>
                  <a:lnTo>
                    <a:pt x="1741" y="126193"/>
                  </a:lnTo>
                  <a:lnTo>
                    <a:pt x="9534" y="144082"/>
                  </a:lnTo>
                  <a:lnTo>
                    <a:pt x="14888" y="152128"/>
                  </a:lnTo>
                  <a:lnTo>
                    <a:pt x="23136" y="156322"/>
                  </a:lnTo>
                  <a:lnTo>
                    <a:pt x="44779" y="157862"/>
                  </a:lnTo>
                  <a:lnTo>
                    <a:pt x="63758" y="151528"/>
                  </a:lnTo>
                  <a:lnTo>
                    <a:pt x="72093" y="146564"/>
                  </a:lnTo>
                  <a:lnTo>
                    <a:pt x="84476" y="131689"/>
                  </a:lnTo>
                  <a:lnTo>
                    <a:pt x="104579" y="84294"/>
                  </a:lnTo>
                  <a:lnTo>
                    <a:pt x="106327" y="86533"/>
                  </a:lnTo>
                  <a:lnTo>
                    <a:pt x="114722" y="118159"/>
                  </a:lnTo>
                  <a:lnTo>
                    <a:pt x="129862" y="142339"/>
                  </a:lnTo>
                  <a:lnTo>
                    <a:pt x="145635" y="150868"/>
                  </a:lnTo>
                  <a:lnTo>
                    <a:pt x="172994" y="1576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457568" y="2528616"/>
              <a:ext cx="52644" cy="84229"/>
            </a:xfrm>
            <a:custGeom>
              <a:avLst/>
              <a:gdLst/>
              <a:ahLst/>
              <a:cxnLst/>
              <a:rect l="0" t="0" r="0" b="0"/>
              <a:pathLst>
                <a:path w="52644" h="84229">
                  <a:moveTo>
                    <a:pt x="0" y="0"/>
                  </a:moveTo>
                  <a:lnTo>
                    <a:pt x="34329" y="60873"/>
                  </a:lnTo>
                  <a:lnTo>
                    <a:pt x="52643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404926" y="2507559"/>
              <a:ext cx="200042" cy="463255"/>
            </a:xfrm>
            <a:custGeom>
              <a:avLst/>
              <a:gdLst/>
              <a:ahLst/>
              <a:cxnLst/>
              <a:rect l="0" t="0" r="0" b="0"/>
              <a:pathLst>
                <a:path w="200042" h="463255">
                  <a:moveTo>
                    <a:pt x="200041" y="0"/>
                  </a:moveTo>
                  <a:lnTo>
                    <a:pt x="184400" y="17981"/>
                  </a:lnTo>
                  <a:lnTo>
                    <a:pt x="153198" y="80419"/>
                  </a:lnTo>
                  <a:lnTo>
                    <a:pt x="120602" y="137614"/>
                  </a:lnTo>
                  <a:lnTo>
                    <a:pt x="96354" y="195200"/>
                  </a:lnTo>
                  <a:lnTo>
                    <a:pt x="74371" y="252046"/>
                  </a:lnTo>
                  <a:lnTo>
                    <a:pt x="55070" y="306412"/>
                  </a:lnTo>
                  <a:lnTo>
                    <a:pt x="29551" y="367023"/>
                  </a:lnTo>
                  <a:lnTo>
                    <a:pt x="10722" y="420946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917574" y="2477437"/>
              <a:ext cx="174787" cy="169880"/>
            </a:xfrm>
            <a:custGeom>
              <a:avLst/>
              <a:gdLst/>
              <a:ahLst/>
              <a:cxnLst/>
              <a:rect l="0" t="0" r="0" b="0"/>
              <a:pathLst>
                <a:path w="174787" h="169880">
                  <a:moveTo>
                    <a:pt x="119061" y="9065"/>
                  </a:moveTo>
                  <a:lnTo>
                    <a:pt x="81584" y="731"/>
                  </a:lnTo>
                  <a:lnTo>
                    <a:pt x="69510" y="0"/>
                  </a:lnTo>
                  <a:lnTo>
                    <a:pt x="49855" y="5426"/>
                  </a:lnTo>
                  <a:lnTo>
                    <a:pt x="33321" y="16806"/>
                  </a:lnTo>
                  <a:lnTo>
                    <a:pt x="12028" y="42944"/>
                  </a:lnTo>
                  <a:lnTo>
                    <a:pt x="2081" y="62727"/>
                  </a:lnTo>
                  <a:lnTo>
                    <a:pt x="0" y="83217"/>
                  </a:lnTo>
                  <a:lnTo>
                    <a:pt x="4144" y="104023"/>
                  </a:lnTo>
                  <a:lnTo>
                    <a:pt x="19631" y="134296"/>
                  </a:lnTo>
                  <a:lnTo>
                    <a:pt x="32366" y="150901"/>
                  </a:lnTo>
                  <a:lnTo>
                    <a:pt x="52064" y="162960"/>
                  </a:lnTo>
                  <a:lnTo>
                    <a:pt x="75247" y="169879"/>
                  </a:lnTo>
                  <a:lnTo>
                    <a:pt x="97248" y="169055"/>
                  </a:lnTo>
                  <a:lnTo>
                    <a:pt x="129366" y="156425"/>
                  </a:lnTo>
                  <a:lnTo>
                    <a:pt x="155520" y="137865"/>
                  </a:lnTo>
                  <a:lnTo>
                    <a:pt x="172498" y="111958"/>
                  </a:lnTo>
                  <a:lnTo>
                    <a:pt x="174786" y="89110"/>
                  </a:lnTo>
                  <a:lnTo>
                    <a:pt x="166724" y="41904"/>
                  </a:lnTo>
                  <a:lnTo>
                    <a:pt x="161365" y="33297"/>
                  </a:lnTo>
                  <a:lnTo>
                    <a:pt x="129590" y="906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121347" y="2213380"/>
              <a:ext cx="115331" cy="431050"/>
            </a:xfrm>
            <a:custGeom>
              <a:avLst/>
              <a:gdLst/>
              <a:ahLst/>
              <a:cxnLst/>
              <a:rect l="0" t="0" r="0" b="0"/>
              <a:pathLst>
                <a:path w="115331" h="431050">
                  <a:moveTo>
                    <a:pt x="52159" y="431049"/>
                  </a:moveTo>
                  <a:lnTo>
                    <a:pt x="35370" y="368769"/>
                  </a:lnTo>
                  <a:lnTo>
                    <a:pt x="26075" y="306442"/>
                  </a:lnTo>
                  <a:lnTo>
                    <a:pt x="14425" y="254530"/>
                  </a:lnTo>
                  <a:lnTo>
                    <a:pt x="7791" y="199216"/>
                  </a:lnTo>
                  <a:lnTo>
                    <a:pt x="1151" y="137640"/>
                  </a:lnTo>
                  <a:lnTo>
                    <a:pt x="0" y="86490"/>
                  </a:lnTo>
                  <a:lnTo>
                    <a:pt x="5249" y="39879"/>
                  </a:lnTo>
                  <a:lnTo>
                    <a:pt x="17272" y="16990"/>
                  </a:lnTo>
                  <a:lnTo>
                    <a:pt x="25391" y="7611"/>
                  </a:lnTo>
                  <a:lnTo>
                    <a:pt x="34314" y="2528"/>
                  </a:lnTo>
                  <a:lnTo>
                    <a:pt x="53587" y="0"/>
                  </a:lnTo>
                  <a:lnTo>
                    <a:pt x="115330" y="990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078750" y="2423331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0"/>
                  </a:moveTo>
                  <a:lnTo>
                    <a:pt x="78335" y="8333"/>
                  </a:lnTo>
                  <a:lnTo>
                    <a:pt x="17941" y="102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552532" y="2286460"/>
              <a:ext cx="10529" cy="357970"/>
            </a:xfrm>
            <a:custGeom>
              <a:avLst/>
              <a:gdLst/>
              <a:ahLst/>
              <a:cxnLst/>
              <a:rect l="0" t="0" r="0" b="0"/>
              <a:pathLst>
                <a:path w="10529" h="357970">
                  <a:moveTo>
                    <a:pt x="0" y="0"/>
                  </a:moveTo>
                  <a:lnTo>
                    <a:pt x="0" y="48931"/>
                  </a:lnTo>
                  <a:lnTo>
                    <a:pt x="0" y="96777"/>
                  </a:lnTo>
                  <a:lnTo>
                    <a:pt x="0" y="147998"/>
                  </a:lnTo>
                  <a:lnTo>
                    <a:pt x="3119" y="200219"/>
                  </a:lnTo>
                  <a:lnTo>
                    <a:pt x="8333" y="249617"/>
                  </a:lnTo>
                  <a:lnTo>
                    <a:pt x="10095" y="308230"/>
                  </a:lnTo>
                  <a:lnTo>
                    <a:pt x="10528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678874" y="2528616"/>
              <a:ext cx="21058" cy="157928"/>
            </a:xfrm>
            <a:custGeom>
              <a:avLst/>
              <a:gdLst/>
              <a:ahLst/>
              <a:cxnLst/>
              <a:rect l="0" t="0" r="0" b="0"/>
              <a:pathLst>
                <a:path w="21058" h="157928">
                  <a:moveTo>
                    <a:pt x="0" y="0"/>
                  </a:moveTo>
                  <a:lnTo>
                    <a:pt x="3119" y="42691"/>
                  </a:lnTo>
                  <a:lnTo>
                    <a:pt x="16788" y="103238"/>
                  </a:lnTo>
                  <a:lnTo>
                    <a:pt x="21057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678874" y="239174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783385" y="2470384"/>
              <a:ext cx="149370" cy="199615"/>
            </a:xfrm>
            <a:custGeom>
              <a:avLst/>
              <a:gdLst/>
              <a:ahLst/>
              <a:cxnLst/>
              <a:rect l="0" t="0" r="0" b="0"/>
              <a:pathLst>
                <a:path w="149370" h="199615">
                  <a:moveTo>
                    <a:pt x="85002" y="5589"/>
                  </a:moveTo>
                  <a:lnTo>
                    <a:pt x="68234" y="0"/>
                  </a:lnTo>
                  <a:lnTo>
                    <a:pt x="60955" y="693"/>
                  </a:lnTo>
                  <a:lnTo>
                    <a:pt x="46628" y="7703"/>
                  </a:lnTo>
                  <a:lnTo>
                    <a:pt x="18367" y="32436"/>
                  </a:lnTo>
                  <a:lnTo>
                    <a:pt x="4303" y="50277"/>
                  </a:lnTo>
                  <a:lnTo>
                    <a:pt x="787" y="59947"/>
                  </a:lnTo>
                  <a:lnTo>
                    <a:pt x="0" y="80051"/>
                  </a:lnTo>
                  <a:lnTo>
                    <a:pt x="4938" y="86816"/>
                  </a:lnTo>
                  <a:lnTo>
                    <a:pt x="22902" y="94333"/>
                  </a:lnTo>
                  <a:lnTo>
                    <a:pt x="43364" y="94554"/>
                  </a:lnTo>
                  <a:lnTo>
                    <a:pt x="64156" y="93092"/>
                  </a:lnTo>
                  <a:lnTo>
                    <a:pt x="122204" y="99159"/>
                  </a:lnTo>
                  <a:lnTo>
                    <a:pt x="132030" y="103064"/>
                  </a:lnTo>
                  <a:lnTo>
                    <a:pt x="146068" y="116762"/>
                  </a:lnTo>
                  <a:lnTo>
                    <a:pt x="149109" y="126498"/>
                  </a:lnTo>
                  <a:lnTo>
                    <a:pt x="149369" y="149794"/>
                  </a:lnTo>
                  <a:lnTo>
                    <a:pt x="137348" y="183627"/>
                  </a:lnTo>
                  <a:lnTo>
                    <a:pt x="129258" y="190962"/>
                  </a:lnTo>
                  <a:lnTo>
                    <a:pt x="107791" y="199111"/>
                  </a:lnTo>
                  <a:lnTo>
                    <a:pt x="85771" y="199614"/>
                  </a:lnTo>
                  <a:lnTo>
                    <a:pt x="25018" y="187165"/>
                  </a:lnTo>
                  <a:lnTo>
                    <a:pt x="774" y="1845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005257" y="2296989"/>
              <a:ext cx="31587" cy="368498"/>
            </a:xfrm>
            <a:custGeom>
              <a:avLst/>
              <a:gdLst/>
              <a:ahLst/>
              <a:cxnLst/>
              <a:rect l="0" t="0" r="0" b="0"/>
              <a:pathLst>
                <a:path w="31587" h="368498">
                  <a:moveTo>
                    <a:pt x="0" y="0"/>
                  </a:moveTo>
                  <a:lnTo>
                    <a:pt x="0" y="48930"/>
                  </a:lnTo>
                  <a:lnTo>
                    <a:pt x="0" y="99896"/>
                  </a:lnTo>
                  <a:lnTo>
                    <a:pt x="3120" y="156331"/>
                  </a:lnTo>
                  <a:lnTo>
                    <a:pt x="8334" y="213216"/>
                  </a:lnTo>
                  <a:lnTo>
                    <a:pt x="12998" y="268286"/>
                  </a:lnTo>
                  <a:lnTo>
                    <a:pt x="25054" y="328815"/>
                  </a:lnTo>
                  <a:lnTo>
                    <a:pt x="31586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899972" y="2455567"/>
              <a:ext cx="178986" cy="9879"/>
            </a:xfrm>
            <a:custGeom>
              <a:avLst/>
              <a:gdLst/>
              <a:ahLst/>
              <a:cxnLst/>
              <a:rect l="0" t="0" r="0" b="0"/>
              <a:pathLst>
                <a:path w="178986" h="9879">
                  <a:moveTo>
                    <a:pt x="178985" y="9878"/>
                  </a:moveTo>
                  <a:lnTo>
                    <a:pt x="151429" y="2642"/>
                  </a:lnTo>
                  <a:lnTo>
                    <a:pt x="95206" y="0"/>
                  </a:lnTo>
                  <a:lnTo>
                    <a:pt x="38693" y="5067"/>
                  </a:lnTo>
                  <a:lnTo>
                    <a:pt x="0" y="987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142128" y="2549673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0" y="0"/>
                  </a:moveTo>
                  <a:lnTo>
                    <a:pt x="3119" y="42692"/>
                  </a:lnTo>
                  <a:lnTo>
                    <a:pt x="9878" y="104310"/>
                  </a:lnTo>
                  <a:lnTo>
                    <a:pt x="10528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121071" y="239174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215827" y="2500773"/>
              <a:ext cx="105286" cy="154186"/>
            </a:xfrm>
            <a:custGeom>
              <a:avLst/>
              <a:gdLst/>
              <a:ahLst/>
              <a:cxnLst/>
              <a:rect l="0" t="0" r="0" b="0"/>
              <a:pathLst>
                <a:path w="105286" h="154186">
                  <a:moveTo>
                    <a:pt x="0" y="48900"/>
                  </a:moveTo>
                  <a:lnTo>
                    <a:pt x="5589" y="110992"/>
                  </a:lnTo>
                  <a:lnTo>
                    <a:pt x="14655" y="148926"/>
                  </a:lnTo>
                  <a:lnTo>
                    <a:pt x="16789" y="153018"/>
                  </a:lnTo>
                  <a:lnTo>
                    <a:pt x="18212" y="151067"/>
                  </a:lnTo>
                  <a:lnTo>
                    <a:pt x="18623" y="136422"/>
                  </a:lnTo>
                  <a:lnTo>
                    <a:pt x="11826" y="75561"/>
                  </a:lnTo>
                  <a:lnTo>
                    <a:pt x="13125" y="22884"/>
                  </a:lnTo>
                  <a:lnTo>
                    <a:pt x="21821" y="3802"/>
                  </a:lnTo>
                  <a:lnTo>
                    <a:pt x="28586" y="117"/>
                  </a:lnTo>
                  <a:lnTo>
                    <a:pt x="36605" y="0"/>
                  </a:lnTo>
                  <a:lnTo>
                    <a:pt x="45460" y="2262"/>
                  </a:lnTo>
                  <a:lnTo>
                    <a:pt x="52534" y="7279"/>
                  </a:lnTo>
                  <a:lnTo>
                    <a:pt x="63513" y="22213"/>
                  </a:lnTo>
                  <a:lnTo>
                    <a:pt x="83811" y="73721"/>
                  </a:lnTo>
                  <a:lnTo>
                    <a:pt x="102129" y="136823"/>
                  </a:lnTo>
                  <a:lnTo>
                    <a:pt x="105285" y="1541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173713" y="2519225"/>
              <a:ext cx="343728" cy="334024"/>
            </a:xfrm>
            <a:custGeom>
              <a:avLst/>
              <a:gdLst/>
              <a:ahLst/>
              <a:cxnLst/>
              <a:rect l="0" t="0" r="0" b="0"/>
              <a:pathLst>
                <a:path w="343728" h="334024">
                  <a:moveTo>
                    <a:pt x="273741" y="83090"/>
                  </a:moveTo>
                  <a:lnTo>
                    <a:pt x="279330" y="66323"/>
                  </a:lnTo>
                  <a:lnTo>
                    <a:pt x="278955" y="48732"/>
                  </a:lnTo>
                  <a:lnTo>
                    <a:pt x="273719" y="29215"/>
                  </a:lnTo>
                  <a:lnTo>
                    <a:pt x="263593" y="8843"/>
                  </a:lnTo>
                  <a:lnTo>
                    <a:pt x="256447" y="3176"/>
                  </a:lnTo>
                  <a:lnTo>
                    <a:pt x="248174" y="569"/>
                  </a:lnTo>
                  <a:lnTo>
                    <a:pt x="239149" y="0"/>
                  </a:lnTo>
                  <a:lnTo>
                    <a:pt x="219762" y="5607"/>
                  </a:lnTo>
                  <a:lnTo>
                    <a:pt x="192237" y="21918"/>
                  </a:lnTo>
                  <a:lnTo>
                    <a:pt x="184310" y="28271"/>
                  </a:lnTo>
                  <a:lnTo>
                    <a:pt x="175502" y="50927"/>
                  </a:lnTo>
                  <a:lnTo>
                    <a:pt x="172758" y="79324"/>
                  </a:lnTo>
                  <a:lnTo>
                    <a:pt x="175437" y="107543"/>
                  </a:lnTo>
                  <a:lnTo>
                    <a:pt x="183647" y="129443"/>
                  </a:lnTo>
                  <a:lnTo>
                    <a:pt x="189112" y="138559"/>
                  </a:lnTo>
                  <a:lnTo>
                    <a:pt x="197435" y="144636"/>
                  </a:lnTo>
                  <a:lnTo>
                    <a:pt x="219160" y="151388"/>
                  </a:lnTo>
                  <a:lnTo>
                    <a:pt x="229165" y="150849"/>
                  </a:lnTo>
                  <a:lnTo>
                    <a:pt x="246521" y="144011"/>
                  </a:lnTo>
                  <a:lnTo>
                    <a:pt x="258914" y="130053"/>
                  </a:lnTo>
                  <a:lnTo>
                    <a:pt x="280194" y="75107"/>
                  </a:lnTo>
                  <a:lnTo>
                    <a:pt x="287527" y="52636"/>
                  </a:lnTo>
                  <a:lnTo>
                    <a:pt x="291121" y="48749"/>
                  </a:lnTo>
                  <a:lnTo>
                    <a:pt x="294686" y="49668"/>
                  </a:lnTo>
                  <a:lnTo>
                    <a:pt x="298233" y="53790"/>
                  </a:lnTo>
                  <a:lnTo>
                    <a:pt x="310293" y="114337"/>
                  </a:lnTo>
                  <a:lnTo>
                    <a:pt x="330397" y="166298"/>
                  </a:lnTo>
                  <a:lnTo>
                    <a:pt x="343727" y="228555"/>
                  </a:lnTo>
                  <a:lnTo>
                    <a:pt x="343220" y="268911"/>
                  </a:lnTo>
                  <a:lnTo>
                    <a:pt x="341118" y="280670"/>
                  </a:lnTo>
                  <a:lnTo>
                    <a:pt x="329422" y="299975"/>
                  </a:lnTo>
                  <a:lnTo>
                    <a:pt x="312526" y="315184"/>
                  </a:lnTo>
                  <a:lnTo>
                    <a:pt x="293319" y="325843"/>
                  </a:lnTo>
                  <a:lnTo>
                    <a:pt x="234411" y="333813"/>
                  </a:lnTo>
                  <a:lnTo>
                    <a:pt x="176690" y="334023"/>
                  </a:lnTo>
                  <a:lnTo>
                    <a:pt x="115134" y="328367"/>
                  </a:lnTo>
                  <a:lnTo>
                    <a:pt x="55951" y="325001"/>
                  </a:lnTo>
                  <a:lnTo>
                    <a:pt x="0" y="3147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837066" y="2275932"/>
              <a:ext cx="21000" cy="452726"/>
            </a:xfrm>
            <a:custGeom>
              <a:avLst/>
              <a:gdLst/>
              <a:ahLst/>
              <a:cxnLst/>
              <a:rect l="0" t="0" r="0" b="0"/>
              <a:pathLst>
                <a:path w="21000" h="452726">
                  <a:moveTo>
                    <a:pt x="10471" y="0"/>
                  </a:moveTo>
                  <a:lnTo>
                    <a:pt x="2138" y="52050"/>
                  </a:lnTo>
                  <a:lnTo>
                    <a:pt x="593" y="111349"/>
                  </a:lnTo>
                  <a:lnTo>
                    <a:pt x="136" y="171422"/>
                  </a:lnTo>
                  <a:lnTo>
                    <a:pt x="0" y="225097"/>
                  </a:lnTo>
                  <a:lnTo>
                    <a:pt x="3079" y="285454"/>
                  </a:lnTo>
                  <a:lnTo>
                    <a:pt x="8281" y="344672"/>
                  </a:lnTo>
                  <a:lnTo>
                    <a:pt x="15628" y="405905"/>
                  </a:lnTo>
                  <a:lnTo>
                    <a:pt x="20999" y="4527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679081" y="2465445"/>
              <a:ext cx="252685" cy="52643"/>
            </a:xfrm>
            <a:custGeom>
              <a:avLst/>
              <a:gdLst/>
              <a:ahLst/>
              <a:cxnLst/>
              <a:rect l="0" t="0" r="0" b="0"/>
              <a:pathLst>
                <a:path w="252685" h="52643">
                  <a:moveTo>
                    <a:pt x="252684" y="0"/>
                  </a:moveTo>
                  <a:lnTo>
                    <a:pt x="189234" y="17958"/>
                  </a:lnTo>
                  <a:lnTo>
                    <a:pt x="128020" y="31667"/>
                  </a:lnTo>
                  <a:lnTo>
                    <a:pt x="70522" y="40050"/>
                  </a:lnTo>
                  <a:lnTo>
                    <a:pt x="12522" y="50175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965546" y="2328574"/>
              <a:ext cx="292788" cy="368498"/>
            </a:xfrm>
            <a:custGeom>
              <a:avLst/>
              <a:gdLst/>
              <a:ahLst/>
              <a:cxnLst/>
              <a:rect l="0" t="0" r="0" b="0"/>
              <a:pathLst>
                <a:path w="292788" h="368498">
                  <a:moveTo>
                    <a:pt x="8333" y="0"/>
                  </a:moveTo>
                  <a:lnTo>
                    <a:pt x="0" y="48931"/>
                  </a:lnTo>
                  <a:lnTo>
                    <a:pt x="1575" y="99896"/>
                  </a:lnTo>
                  <a:lnTo>
                    <a:pt x="6331" y="156331"/>
                  </a:lnTo>
                  <a:lnTo>
                    <a:pt x="10859" y="213216"/>
                  </a:lnTo>
                  <a:lnTo>
                    <a:pt x="16490" y="268286"/>
                  </a:lnTo>
                  <a:lnTo>
                    <a:pt x="23982" y="328816"/>
                  </a:lnTo>
                  <a:lnTo>
                    <a:pt x="24614" y="335024"/>
                  </a:lnTo>
                  <a:lnTo>
                    <a:pt x="23866" y="335653"/>
                  </a:lnTo>
                  <a:lnTo>
                    <a:pt x="22198" y="332563"/>
                  </a:lnTo>
                  <a:lnTo>
                    <a:pt x="20690" y="287917"/>
                  </a:lnTo>
                  <a:lnTo>
                    <a:pt x="33603" y="232107"/>
                  </a:lnTo>
                  <a:lnTo>
                    <a:pt x="43637" y="200184"/>
                  </a:lnTo>
                  <a:lnTo>
                    <a:pt x="50586" y="193117"/>
                  </a:lnTo>
                  <a:lnTo>
                    <a:pt x="70786" y="185266"/>
                  </a:lnTo>
                  <a:lnTo>
                    <a:pt x="80384" y="185512"/>
                  </a:lnTo>
                  <a:lnTo>
                    <a:pt x="97288" y="192024"/>
                  </a:lnTo>
                  <a:lnTo>
                    <a:pt x="109479" y="205837"/>
                  </a:lnTo>
                  <a:lnTo>
                    <a:pt x="130620" y="260683"/>
                  </a:lnTo>
                  <a:lnTo>
                    <a:pt x="148641" y="315522"/>
                  </a:lnTo>
                  <a:lnTo>
                    <a:pt x="152174" y="319143"/>
                  </a:lnTo>
                  <a:lnTo>
                    <a:pt x="155700" y="318047"/>
                  </a:lnTo>
                  <a:lnTo>
                    <a:pt x="175353" y="296661"/>
                  </a:lnTo>
                  <a:lnTo>
                    <a:pt x="230230" y="265114"/>
                  </a:lnTo>
                  <a:lnTo>
                    <a:pt x="287083" y="233532"/>
                  </a:lnTo>
                  <a:lnTo>
                    <a:pt x="291262" y="225878"/>
                  </a:lnTo>
                  <a:lnTo>
                    <a:pt x="292787" y="208015"/>
                  </a:lnTo>
                  <a:lnTo>
                    <a:pt x="289216" y="199508"/>
                  </a:lnTo>
                  <a:lnTo>
                    <a:pt x="275890" y="183817"/>
                  </a:lnTo>
                  <a:lnTo>
                    <a:pt x="255149" y="175283"/>
                  </a:lnTo>
                  <a:lnTo>
                    <a:pt x="243067" y="173007"/>
                  </a:lnTo>
                  <a:lnTo>
                    <a:pt x="220284" y="176718"/>
                  </a:lnTo>
                  <a:lnTo>
                    <a:pt x="190846" y="191961"/>
                  </a:lnTo>
                  <a:lnTo>
                    <a:pt x="176018" y="205809"/>
                  </a:lnTo>
                  <a:lnTo>
                    <a:pt x="153045" y="253443"/>
                  </a:lnTo>
                  <a:lnTo>
                    <a:pt x="151808" y="274079"/>
                  </a:lnTo>
                  <a:lnTo>
                    <a:pt x="160546" y="315922"/>
                  </a:lnTo>
                  <a:lnTo>
                    <a:pt x="173079" y="333822"/>
                  </a:lnTo>
                  <a:lnTo>
                    <a:pt x="190348" y="348407"/>
                  </a:lnTo>
                  <a:lnTo>
                    <a:pt x="209721" y="358788"/>
                  </a:lnTo>
                  <a:lnTo>
                    <a:pt x="263288" y="367219"/>
                  </a:lnTo>
                  <a:lnTo>
                    <a:pt x="282074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508074" y="2533555"/>
              <a:ext cx="136530" cy="174710"/>
            </a:xfrm>
            <a:custGeom>
              <a:avLst/>
              <a:gdLst/>
              <a:ahLst/>
              <a:cxnLst/>
              <a:rect l="0" t="0" r="0" b="0"/>
              <a:pathLst>
                <a:path w="136530" h="174710">
                  <a:moveTo>
                    <a:pt x="97515" y="5589"/>
                  </a:moveTo>
                  <a:lnTo>
                    <a:pt x="80747" y="0"/>
                  </a:lnTo>
                  <a:lnTo>
                    <a:pt x="63156" y="3495"/>
                  </a:lnTo>
                  <a:lnTo>
                    <a:pt x="36642" y="18617"/>
                  </a:lnTo>
                  <a:lnTo>
                    <a:pt x="22497" y="32436"/>
                  </a:lnTo>
                  <a:lnTo>
                    <a:pt x="7957" y="61117"/>
                  </a:lnTo>
                  <a:lnTo>
                    <a:pt x="0" y="85640"/>
                  </a:lnTo>
                  <a:lnTo>
                    <a:pt x="1922" y="109018"/>
                  </a:lnTo>
                  <a:lnTo>
                    <a:pt x="22220" y="152621"/>
                  </a:lnTo>
                  <a:lnTo>
                    <a:pt x="41434" y="167643"/>
                  </a:lnTo>
                  <a:lnTo>
                    <a:pt x="53108" y="173286"/>
                  </a:lnTo>
                  <a:lnTo>
                    <a:pt x="64401" y="174709"/>
                  </a:lnTo>
                  <a:lnTo>
                    <a:pt x="86308" y="170051"/>
                  </a:lnTo>
                  <a:lnTo>
                    <a:pt x="112781" y="154274"/>
                  </a:lnTo>
                  <a:lnTo>
                    <a:pt x="124967" y="138352"/>
                  </a:lnTo>
                  <a:lnTo>
                    <a:pt x="133113" y="118407"/>
                  </a:lnTo>
                  <a:lnTo>
                    <a:pt x="136529" y="80871"/>
                  </a:lnTo>
                  <a:lnTo>
                    <a:pt x="129482" y="42453"/>
                  </a:lnTo>
                  <a:lnTo>
                    <a:pt x="108044" y="55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702541" y="2560201"/>
              <a:ext cx="134676" cy="150263"/>
            </a:xfrm>
            <a:custGeom>
              <a:avLst/>
              <a:gdLst/>
              <a:ahLst/>
              <a:cxnLst/>
              <a:rect l="0" t="0" r="0" b="0"/>
              <a:pathLst>
                <a:path w="134676" h="150263">
                  <a:moveTo>
                    <a:pt x="8333" y="10529"/>
                  </a:moveTo>
                  <a:lnTo>
                    <a:pt x="0" y="48007"/>
                  </a:lnTo>
                  <a:lnTo>
                    <a:pt x="1574" y="85974"/>
                  </a:lnTo>
                  <a:lnTo>
                    <a:pt x="7668" y="110741"/>
                  </a:lnTo>
                  <a:lnTo>
                    <a:pt x="18176" y="129547"/>
                  </a:lnTo>
                  <a:lnTo>
                    <a:pt x="33765" y="142584"/>
                  </a:lnTo>
                  <a:lnTo>
                    <a:pt x="42835" y="147699"/>
                  </a:lnTo>
                  <a:lnTo>
                    <a:pt x="62271" y="150262"/>
                  </a:lnTo>
                  <a:lnTo>
                    <a:pt x="72368" y="149308"/>
                  </a:lnTo>
                  <a:lnTo>
                    <a:pt x="81438" y="143992"/>
                  </a:lnTo>
                  <a:lnTo>
                    <a:pt x="97757" y="125608"/>
                  </a:lnTo>
                  <a:lnTo>
                    <a:pt x="122982" y="65270"/>
                  </a:lnTo>
                  <a:lnTo>
                    <a:pt x="131210" y="32208"/>
                  </a:lnTo>
                  <a:lnTo>
                    <a:pt x="13467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879330" y="2370688"/>
              <a:ext cx="42115" cy="305328"/>
            </a:xfrm>
            <a:custGeom>
              <a:avLst/>
              <a:gdLst/>
              <a:ahLst/>
              <a:cxnLst/>
              <a:rect l="0" t="0" r="0" b="0"/>
              <a:pathLst>
                <a:path w="42115" h="305328">
                  <a:moveTo>
                    <a:pt x="0" y="0"/>
                  </a:moveTo>
                  <a:lnTo>
                    <a:pt x="0" y="48931"/>
                  </a:lnTo>
                  <a:lnTo>
                    <a:pt x="3119" y="99896"/>
                  </a:lnTo>
                  <a:lnTo>
                    <a:pt x="11453" y="156331"/>
                  </a:lnTo>
                  <a:lnTo>
                    <a:pt x="18211" y="206977"/>
                  </a:lnTo>
                  <a:lnTo>
                    <a:pt x="26084" y="260423"/>
                  </a:lnTo>
                  <a:lnTo>
                    <a:pt x="42114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774045" y="2454916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48477" y="14654"/>
                  </a:lnTo>
                  <a:lnTo>
                    <a:pt x="97093" y="19793"/>
                  </a:lnTo>
                  <a:lnTo>
                    <a:pt x="41882" y="2080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8008704" y="2504786"/>
              <a:ext cx="144368" cy="161267"/>
            </a:xfrm>
            <a:custGeom>
              <a:avLst/>
              <a:gdLst/>
              <a:ahLst/>
              <a:cxnLst/>
              <a:rect l="0" t="0" r="0" b="0"/>
              <a:pathLst>
                <a:path w="144368" h="161267">
                  <a:moveTo>
                    <a:pt x="81196" y="13301"/>
                  </a:moveTo>
                  <a:lnTo>
                    <a:pt x="70017" y="2123"/>
                  </a:lnTo>
                  <a:lnTo>
                    <a:pt x="63214" y="0"/>
                  </a:lnTo>
                  <a:lnTo>
                    <a:pt x="46298" y="760"/>
                  </a:lnTo>
                  <a:lnTo>
                    <a:pt x="30200" y="8117"/>
                  </a:lnTo>
                  <a:lnTo>
                    <a:pt x="22632" y="13355"/>
                  </a:lnTo>
                  <a:lnTo>
                    <a:pt x="11104" y="28533"/>
                  </a:lnTo>
                  <a:lnTo>
                    <a:pt x="3251" y="48147"/>
                  </a:lnTo>
                  <a:lnTo>
                    <a:pt x="0" y="84327"/>
                  </a:lnTo>
                  <a:lnTo>
                    <a:pt x="3384" y="106869"/>
                  </a:lnTo>
                  <a:lnTo>
                    <a:pt x="11907" y="125467"/>
                  </a:lnTo>
                  <a:lnTo>
                    <a:pt x="24665" y="141531"/>
                  </a:lnTo>
                  <a:lnTo>
                    <a:pt x="42033" y="156470"/>
                  </a:lnTo>
                  <a:lnTo>
                    <a:pt x="51578" y="160220"/>
                  </a:lnTo>
                  <a:lnTo>
                    <a:pt x="71542" y="161266"/>
                  </a:lnTo>
                  <a:lnTo>
                    <a:pt x="130733" y="152441"/>
                  </a:lnTo>
                  <a:lnTo>
                    <a:pt x="144367" y="15017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8160436" y="2518087"/>
              <a:ext cx="125458" cy="160207"/>
            </a:xfrm>
            <a:custGeom>
              <a:avLst/>
              <a:gdLst/>
              <a:ahLst/>
              <a:cxnLst/>
              <a:rect l="0" t="0" r="0" b="0"/>
              <a:pathLst>
                <a:path w="125458" h="160207">
                  <a:moveTo>
                    <a:pt x="87391" y="21057"/>
                  </a:moveTo>
                  <a:lnTo>
                    <a:pt x="70624" y="15468"/>
                  </a:lnTo>
                  <a:lnTo>
                    <a:pt x="53033" y="18963"/>
                  </a:lnTo>
                  <a:lnTo>
                    <a:pt x="26518" y="34085"/>
                  </a:lnTo>
                  <a:lnTo>
                    <a:pt x="12373" y="47904"/>
                  </a:lnTo>
                  <a:lnTo>
                    <a:pt x="2188" y="65745"/>
                  </a:lnTo>
                  <a:lnTo>
                    <a:pt x="0" y="88492"/>
                  </a:lnTo>
                  <a:lnTo>
                    <a:pt x="4097" y="113029"/>
                  </a:lnTo>
                  <a:lnTo>
                    <a:pt x="13716" y="135633"/>
                  </a:lnTo>
                  <a:lnTo>
                    <a:pt x="28911" y="151139"/>
                  </a:lnTo>
                  <a:lnTo>
                    <a:pt x="37876" y="156911"/>
                  </a:lnTo>
                  <a:lnTo>
                    <a:pt x="57196" y="160206"/>
                  </a:lnTo>
                  <a:lnTo>
                    <a:pt x="67261" y="159446"/>
                  </a:lnTo>
                  <a:lnTo>
                    <a:pt x="84683" y="152363"/>
                  </a:lnTo>
                  <a:lnTo>
                    <a:pt x="114933" y="128753"/>
                  </a:lnTo>
                  <a:lnTo>
                    <a:pt x="123029" y="109086"/>
                  </a:lnTo>
                  <a:lnTo>
                    <a:pt x="125457" y="84748"/>
                  </a:lnTo>
                  <a:lnTo>
                    <a:pt x="114472" y="22743"/>
                  </a:lnTo>
                  <a:lnTo>
                    <a:pt x="10844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8342584" y="2466132"/>
              <a:ext cx="400084" cy="182009"/>
            </a:xfrm>
            <a:custGeom>
              <a:avLst/>
              <a:gdLst/>
              <a:ahLst/>
              <a:cxnLst/>
              <a:rect l="0" t="0" r="0" b="0"/>
              <a:pathLst>
                <a:path w="400084" h="182009">
                  <a:moveTo>
                    <a:pt x="0" y="94069"/>
                  </a:moveTo>
                  <a:lnTo>
                    <a:pt x="17959" y="157497"/>
                  </a:lnTo>
                  <a:lnTo>
                    <a:pt x="25857" y="181883"/>
                  </a:lnTo>
                  <a:lnTo>
                    <a:pt x="14397" y="141914"/>
                  </a:lnTo>
                  <a:lnTo>
                    <a:pt x="14412" y="87446"/>
                  </a:lnTo>
                  <a:lnTo>
                    <a:pt x="20444" y="64219"/>
                  </a:lnTo>
                  <a:lnTo>
                    <a:pt x="30923" y="42198"/>
                  </a:lnTo>
                  <a:lnTo>
                    <a:pt x="38163" y="37262"/>
                  </a:lnTo>
                  <a:lnTo>
                    <a:pt x="46499" y="36310"/>
                  </a:lnTo>
                  <a:lnTo>
                    <a:pt x="63950" y="41492"/>
                  </a:lnTo>
                  <a:lnTo>
                    <a:pt x="79505" y="51594"/>
                  </a:lnTo>
                  <a:lnTo>
                    <a:pt x="91098" y="67003"/>
                  </a:lnTo>
                  <a:lnTo>
                    <a:pt x="108072" y="105490"/>
                  </a:lnTo>
                  <a:lnTo>
                    <a:pt x="111822" y="108702"/>
                  </a:lnTo>
                  <a:lnTo>
                    <a:pt x="115492" y="107334"/>
                  </a:lnTo>
                  <a:lnTo>
                    <a:pt x="155015" y="47407"/>
                  </a:lnTo>
                  <a:lnTo>
                    <a:pt x="163005" y="43074"/>
                  </a:lnTo>
                  <a:lnTo>
                    <a:pt x="181241" y="41379"/>
                  </a:lnTo>
                  <a:lnTo>
                    <a:pt x="189847" y="46074"/>
                  </a:lnTo>
                  <a:lnTo>
                    <a:pt x="205649" y="63769"/>
                  </a:lnTo>
                  <a:lnTo>
                    <a:pt x="234396" y="125767"/>
                  </a:lnTo>
                  <a:lnTo>
                    <a:pt x="245446" y="157273"/>
                  </a:lnTo>
                  <a:lnTo>
                    <a:pt x="249028" y="159602"/>
                  </a:lnTo>
                  <a:lnTo>
                    <a:pt x="252586" y="156475"/>
                  </a:lnTo>
                  <a:lnTo>
                    <a:pt x="272291" y="123424"/>
                  </a:lnTo>
                  <a:lnTo>
                    <a:pt x="329037" y="69783"/>
                  </a:lnTo>
                  <a:lnTo>
                    <a:pt x="364875" y="34445"/>
                  </a:lnTo>
                  <a:lnTo>
                    <a:pt x="368423" y="26243"/>
                  </a:lnTo>
                  <a:lnTo>
                    <a:pt x="369244" y="7772"/>
                  </a:lnTo>
                  <a:lnTo>
                    <a:pt x="364316" y="2613"/>
                  </a:lnTo>
                  <a:lnTo>
                    <a:pt x="356351" y="343"/>
                  </a:lnTo>
                  <a:lnTo>
                    <a:pt x="346362" y="0"/>
                  </a:lnTo>
                  <a:lnTo>
                    <a:pt x="329023" y="5857"/>
                  </a:lnTo>
                  <a:lnTo>
                    <a:pt x="313519" y="17429"/>
                  </a:lnTo>
                  <a:lnTo>
                    <a:pt x="298829" y="34270"/>
                  </a:lnTo>
                  <a:lnTo>
                    <a:pt x="290740" y="59693"/>
                  </a:lnTo>
                  <a:lnTo>
                    <a:pt x="289306" y="100651"/>
                  </a:lnTo>
                  <a:lnTo>
                    <a:pt x="294697" y="123901"/>
                  </a:lnTo>
                  <a:lnTo>
                    <a:pt x="304891" y="145932"/>
                  </a:lnTo>
                  <a:lnTo>
                    <a:pt x="320340" y="161183"/>
                  </a:lnTo>
                  <a:lnTo>
                    <a:pt x="358855" y="180506"/>
                  </a:lnTo>
                  <a:lnTo>
                    <a:pt x="376300" y="182008"/>
                  </a:lnTo>
                  <a:lnTo>
                    <a:pt x="400083" y="1782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8837211" y="2454916"/>
              <a:ext cx="224860" cy="279935"/>
            </a:xfrm>
            <a:custGeom>
              <a:avLst/>
              <a:gdLst/>
              <a:ahLst/>
              <a:cxnLst/>
              <a:rect l="0" t="0" r="0" b="0"/>
              <a:pathLst>
                <a:path w="224860" h="279935">
                  <a:moveTo>
                    <a:pt x="105497" y="0"/>
                  </a:moveTo>
                  <a:lnTo>
                    <a:pt x="51622" y="19128"/>
                  </a:lnTo>
                  <a:lnTo>
                    <a:pt x="22074" y="37773"/>
                  </a:lnTo>
                  <a:lnTo>
                    <a:pt x="5639" y="55393"/>
                  </a:lnTo>
                  <a:lnTo>
                    <a:pt x="1491" y="65005"/>
                  </a:lnTo>
                  <a:lnTo>
                    <a:pt x="0" y="85043"/>
                  </a:lnTo>
                  <a:lnTo>
                    <a:pt x="3581" y="92960"/>
                  </a:lnTo>
                  <a:lnTo>
                    <a:pt x="16917" y="104877"/>
                  </a:lnTo>
                  <a:lnTo>
                    <a:pt x="37662" y="110953"/>
                  </a:lnTo>
                  <a:lnTo>
                    <a:pt x="61310" y="112484"/>
                  </a:lnTo>
                  <a:lnTo>
                    <a:pt x="105088" y="110173"/>
                  </a:lnTo>
                  <a:lnTo>
                    <a:pt x="159256" y="124646"/>
                  </a:lnTo>
                  <a:lnTo>
                    <a:pt x="184762" y="135727"/>
                  </a:lnTo>
                  <a:lnTo>
                    <a:pt x="202338" y="151570"/>
                  </a:lnTo>
                  <a:lnTo>
                    <a:pt x="223152" y="190337"/>
                  </a:lnTo>
                  <a:lnTo>
                    <a:pt x="224859" y="210936"/>
                  </a:lnTo>
                  <a:lnTo>
                    <a:pt x="220548" y="230620"/>
                  </a:lnTo>
                  <a:lnTo>
                    <a:pt x="210833" y="247167"/>
                  </a:lnTo>
                  <a:lnTo>
                    <a:pt x="181032" y="269637"/>
                  </a:lnTo>
                  <a:lnTo>
                    <a:pt x="136976" y="279934"/>
                  </a:lnTo>
                  <a:lnTo>
                    <a:pt x="78093" y="276178"/>
                  </a:lnTo>
                  <a:lnTo>
                    <a:pt x="21269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1733573" y="2953281"/>
            <a:ext cx="3513634" cy="538602"/>
            <a:chOff x="1733573" y="2953281"/>
            <a:chExt cx="3513634" cy="538602"/>
          </a:xfrm>
        </p:grpSpPr>
        <p:sp>
          <p:nvSpPr>
            <p:cNvPr id="94" name="Freeform 93"/>
            <p:cNvSpPr/>
            <p:nvPr/>
          </p:nvSpPr>
          <p:spPr>
            <a:xfrm>
              <a:off x="1733573" y="3191911"/>
              <a:ext cx="182927" cy="257867"/>
            </a:xfrm>
            <a:custGeom>
              <a:avLst/>
              <a:gdLst/>
              <a:ahLst/>
              <a:cxnLst/>
              <a:rect l="0" t="0" r="0" b="0"/>
              <a:pathLst>
                <a:path w="182927" h="257867">
                  <a:moveTo>
                    <a:pt x="70814" y="21057"/>
                  </a:moveTo>
                  <a:lnTo>
                    <a:pt x="54046" y="26646"/>
                  </a:lnTo>
                  <a:lnTo>
                    <a:pt x="42694" y="38749"/>
                  </a:lnTo>
                  <a:lnTo>
                    <a:pt x="14902" y="92407"/>
                  </a:lnTo>
                  <a:lnTo>
                    <a:pt x="2904" y="126816"/>
                  </a:lnTo>
                  <a:lnTo>
                    <a:pt x="0" y="166127"/>
                  </a:lnTo>
                  <a:lnTo>
                    <a:pt x="7198" y="205071"/>
                  </a:lnTo>
                  <a:lnTo>
                    <a:pt x="23629" y="232467"/>
                  </a:lnTo>
                  <a:lnTo>
                    <a:pt x="36584" y="247988"/>
                  </a:lnTo>
                  <a:lnTo>
                    <a:pt x="59500" y="256446"/>
                  </a:lnTo>
                  <a:lnTo>
                    <a:pt x="86842" y="257866"/>
                  </a:lnTo>
                  <a:lnTo>
                    <a:pt x="110693" y="250698"/>
                  </a:lnTo>
                  <a:lnTo>
                    <a:pt x="138262" y="233508"/>
                  </a:lnTo>
                  <a:lnTo>
                    <a:pt x="150703" y="217255"/>
                  </a:lnTo>
                  <a:lnTo>
                    <a:pt x="178084" y="159544"/>
                  </a:lnTo>
                  <a:lnTo>
                    <a:pt x="182926" y="119932"/>
                  </a:lnTo>
                  <a:lnTo>
                    <a:pt x="176302" y="85449"/>
                  </a:lnTo>
                  <a:lnTo>
                    <a:pt x="147125" y="31746"/>
                  </a:lnTo>
                  <a:lnTo>
                    <a:pt x="130466" y="16839"/>
                  </a:lnTo>
                  <a:lnTo>
                    <a:pt x="112534" y="7484"/>
                  </a:lnTo>
                  <a:lnTo>
                    <a:pt x="8134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1953873" y="2953281"/>
              <a:ext cx="145313" cy="449201"/>
            </a:xfrm>
            <a:custGeom>
              <a:avLst/>
              <a:gdLst/>
              <a:ahLst/>
              <a:cxnLst/>
              <a:rect l="0" t="0" r="0" b="0"/>
              <a:pathLst>
                <a:path w="145313" h="449201">
                  <a:moveTo>
                    <a:pt x="82141" y="449200"/>
                  </a:moveTo>
                  <a:lnTo>
                    <a:pt x="65352" y="394155"/>
                  </a:lnTo>
                  <a:lnTo>
                    <a:pt x="55688" y="342748"/>
                  </a:lnTo>
                  <a:lnTo>
                    <a:pt x="37531" y="287533"/>
                  </a:lnTo>
                  <a:lnTo>
                    <a:pt x="22679" y="231566"/>
                  </a:lnTo>
                  <a:lnTo>
                    <a:pt x="8481" y="175450"/>
                  </a:lnTo>
                  <a:lnTo>
                    <a:pt x="0" y="113716"/>
                  </a:lnTo>
                  <a:lnTo>
                    <a:pt x="6730" y="54772"/>
                  </a:lnTo>
                  <a:lnTo>
                    <a:pt x="12750" y="30574"/>
                  </a:lnTo>
                  <a:lnTo>
                    <a:pt x="18333" y="21547"/>
                  </a:lnTo>
                  <a:lnTo>
                    <a:pt x="33894" y="8398"/>
                  </a:lnTo>
                  <a:lnTo>
                    <a:pt x="55628" y="1774"/>
                  </a:lnTo>
                  <a:lnTo>
                    <a:pt x="79716" y="0"/>
                  </a:lnTo>
                  <a:lnTo>
                    <a:pt x="102120" y="3111"/>
                  </a:lnTo>
                  <a:lnTo>
                    <a:pt x="120656" y="11512"/>
                  </a:lnTo>
                  <a:lnTo>
                    <a:pt x="145312" y="280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1951786" y="3212968"/>
              <a:ext cx="115814" cy="31587"/>
            </a:xfrm>
            <a:custGeom>
              <a:avLst/>
              <a:gdLst/>
              <a:ahLst/>
              <a:cxnLst/>
              <a:rect l="0" t="0" r="0" b="0"/>
              <a:pathLst>
                <a:path w="115814" h="31587">
                  <a:moveTo>
                    <a:pt x="115813" y="0"/>
                  </a:moveTo>
                  <a:lnTo>
                    <a:pt x="61938" y="1795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422234" y="3194102"/>
              <a:ext cx="192848" cy="176795"/>
            </a:xfrm>
            <a:custGeom>
              <a:avLst/>
              <a:gdLst/>
              <a:ahLst/>
              <a:cxnLst/>
              <a:rect l="0" t="0" r="0" b="0"/>
              <a:pathLst>
                <a:path w="192848" h="176795">
                  <a:moveTo>
                    <a:pt x="98091" y="71509"/>
                  </a:moveTo>
                  <a:lnTo>
                    <a:pt x="83436" y="27546"/>
                  </a:lnTo>
                  <a:lnTo>
                    <a:pt x="70521" y="10636"/>
                  </a:lnTo>
                  <a:lnTo>
                    <a:pt x="62163" y="2851"/>
                  </a:lnTo>
                  <a:lnTo>
                    <a:pt x="54252" y="0"/>
                  </a:lnTo>
                  <a:lnTo>
                    <a:pt x="46638" y="440"/>
                  </a:lnTo>
                  <a:lnTo>
                    <a:pt x="39222" y="3072"/>
                  </a:lnTo>
                  <a:lnTo>
                    <a:pt x="24743" y="15356"/>
                  </a:lnTo>
                  <a:lnTo>
                    <a:pt x="11679" y="33684"/>
                  </a:lnTo>
                  <a:lnTo>
                    <a:pt x="1974" y="57427"/>
                  </a:lnTo>
                  <a:lnTo>
                    <a:pt x="0" y="83578"/>
                  </a:lnTo>
                  <a:lnTo>
                    <a:pt x="4192" y="110798"/>
                  </a:lnTo>
                  <a:lnTo>
                    <a:pt x="19706" y="150090"/>
                  </a:lnTo>
                  <a:lnTo>
                    <a:pt x="32447" y="169215"/>
                  </a:lnTo>
                  <a:lnTo>
                    <a:pt x="40290" y="174081"/>
                  </a:lnTo>
                  <a:lnTo>
                    <a:pt x="58364" y="176368"/>
                  </a:lnTo>
                  <a:lnTo>
                    <a:pt x="66927" y="173001"/>
                  </a:lnTo>
                  <a:lnTo>
                    <a:pt x="82680" y="159900"/>
                  </a:lnTo>
                  <a:lnTo>
                    <a:pt x="91242" y="139260"/>
                  </a:lnTo>
                  <a:lnTo>
                    <a:pt x="98359" y="82424"/>
                  </a:lnTo>
                  <a:lnTo>
                    <a:pt x="100609" y="82295"/>
                  </a:lnTo>
                  <a:lnTo>
                    <a:pt x="137458" y="139403"/>
                  </a:lnTo>
                  <a:lnTo>
                    <a:pt x="192847" y="1767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948051" y="3103771"/>
              <a:ext cx="189105" cy="211350"/>
            </a:xfrm>
            <a:custGeom>
              <a:avLst/>
              <a:gdLst/>
              <a:ahLst/>
              <a:cxnLst/>
              <a:rect l="0" t="0" r="0" b="0"/>
              <a:pathLst>
                <a:path w="189105" h="211350">
                  <a:moveTo>
                    <a:pt x="119755" y="24969"/>
                  </a:moveTo>
                  <a:lnTo>
                    <a:pt x="101775" y="9328"/>
                  </a:lnTo>
                  <a:lnTo>
                    <a:pt x="84858" y="1250"/>
                  </a:lnTo>
                  <a:lnTo>
                    <a:pt x="62521" y="0"/>
                  </a:lnTo>
                  <a:lnTo>
                    <a:pt x="38166" y="4513"/>
                  </a:lnTo>
                  <a:lnTo>
                    <a:pt x="15643" y="14318"/>
                  </a:lnTo>
                  <a:lnTo>
                    <a:pt x="8233" y="22548"/>
                  </a:lnTo>
                  <a:lnTo>
                    <a:pt x="0" y="44170"/>
                  </a:lnTo>
                  <a:lnTo>
                    <a:pt x="144" y="54147"/>
                  </a:lnTo>
                  <a:lnTo>
                    <a:pt x="6543" y="71473"/>
                  </a:lnTo>
                  <a:lnTo>
                    <a:pt x="20306" y="83852"/>
                  </a:lnTo>
                  <a:lnTo>
                    <a:pt x="39291" y="92083"/>
                  </a:lnTo>
                  <a:lnTo>
                    <a:pt x="75117" y="95548"/>
                  </a:lnTo>
                  <a:lnTo>
                    <a:pt x="119257" y="93070"/>
                  </a:lnTo>
                  <a:lnTo>
                    <a:pt x="139421" y="98520"/>
                  </a:lnTo>
                  <a:lnTo>
                    <a:pt x="171430" y="121083"/>
                  </a:lnTo>
                  <a:lnTo>
                    <a:pt x="178771" y="127649"/>
                  </a:lnTo>
                  <a:lnTo>
                    <a:pt x="186929" y="147424"/>
                  </a:lnTo>
                  <a:lnTo>
                    <a:pt x="189104" y="159248"/>
                  </a:lnTo>
                  <a:lnTo>
                    <a:pt x="185282" y="178625"/>
                  </a:lnTo>
                  <a:lnTo>
                    <a:pt x="180987" y="187068"/>
                  </a:lnTo>
                  <a:lnTo>
                    <a:pt x="166857" y="199569"/>
                  </a:lnTo>
                  <a:lnTo>
                    <a:pt x="147708" y="207854"/>
                  </a:lnTo>
                  <a:lnTo>
                    <a:pt x="111790" y="211349"/>
                  </a:lnTo>
                  <a:lnTo>
                    <a:pt x="70739" y="202641"/>
                  </a:lnTo>
                  <a:lnTo>
                    <a:pt x="46056" y="1934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206750" y="3137534"/>
              <a:ext cx="197969" cy="170711"/>
            </a:xfrm>
            <a:custGeom>
              <a:avLst/>
              <a:gdLst/>
              <a:ahLst/>
              <a:cxnLst/>
              <a:rect l="0" t="0" r="0" b="0"/>
              <a:pathLst>
                <a:path w="197969" h="170711">
                  <a:moveTo>
                    <a:pt x="103212" y="96491"/>
                  </a:moveTo>
                  <a:lnTo>
                    <a:pt x="88639" y="53800"/>
                  </a:lnTo>
                  <a:lnTo>
                    <a:pt x="63808" y="17738"/>
                  </a:lnTo>
                  <a:lnTo>
                    <a:pt x="37724" y="887"/>
                  </a:lnTo>
                  <a:lnTo>
                    <a:pt x="29138" y="0"/>
                  </a:lnTo>
                  <a:lnTo>
                    <a:pt x="13358" y="5253"/>
                  </a:lnTo>
                  <a:lnTo>
                    <a:pt x="8215" y="12269"/>
                  </a:lnTo>
                  <a:lnTo>
                    <a:pt x="2499" y="32543"/>
                  </a:lnTo>
                  <a:lnTo>
                    <a:pt x="0" y="89752"/>
                  </a:lnTo>
                  <a:lnTo>
                    <a:pt x="3917" y="114553"/>
                  </a:lnTo>
                  <a:lnTo>
                    <a:pt x="12677" y="134154"/>
                  </a:lnTo>
                  <a:lnTo>
                    <a:pt x="37365" y="165802"/>
                  </a:lnTo>
                  <a:lnTo>
                    <a:pt x="45276" y="169605"/>
                  </a:lnTo>
                  <a:lnTo>
                    <a:pt x="63425" y="170710"/>
                  </a:lnTo>
                  <a:lnTo>
                    <a:pt x="80069" y="164183"/>
                  </a:lnTo>
                  <a:lnTo>
                    <a:pt x="87784" y="159166"/>
                  </a:lnTo>
                  <a:lnTo>
                    <a:pt x="99474" y="141114"/>
                  </a:lnTo>
                  <a:lnTo>
                    <a:pt x="107400" y="117494"/>
                  </a:lnTo>
                  <a:lnTo>
                    <a:pt x="110922" y="91397"/>
                  </a:lnTo>
                  <a:lnTo>
                    <a:pt x="113031" y="87246"/>
                  </a:lnTo>
                  <a:lnTo>
                    <a:pt x="115607" y="89158"/>
                  </a:lnTo>
                  <a:lnTo>
                    <a:pt x="139939" y="128714"/>
                  </a:lnTo>
                  <a:lnTo>
                    <a:pt x="153070" y="144348"/>
                  </a:lnTo>
                  <a:lnTo>
                    <a:pt x="169825" y="152856"/>
                  </a:lnTo>
                  <a:lnTo>
                    <a:pt x="197968" y="1596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425775" y="3162562"/>
              <a:ext cx="200043" cy="145164"/>
            </a:xfrm>
            <a:custGeom>
              <a:avLst/>
              <a:gdLst/>
              <a:ahLst/>
              <a:cxnLst/>
              <a:rect l="0" t="0" r="0" b="0"/>
              <a:pathLst>
                <a:path w="200043" h="145164">
                  <a:moveTo>
                    <a:pt x="0" y="39877"/>
                  </a:moveTo>
                  <a:lnTo>
                    <a:pt x="5589" y="101970"/>
                  </a:lnTo>
                  <a:lnTo>
                    <a:pt x="15619" y="136761"/>
                  </a:lnTo>
                  <a:lnTo>
                    <a:pt x="3894" y="81437"/>
                  </a:lnTo>
                  <a:lnTo>
                    <a:pt x="3889" y="23563"/>
                  </a:lnTo>
                  <a:lnTo>
                    <a:pt x="6102" y="11454"/>
                  </a:lnTo>
                  <a:lnTo>
                    <a:pt x="12257" y="4551"/>
                  </a:lnTo>
                  <a:lnTo>
                    <a:pt x="21040" y="1118"/>
                  </a:lnTo>
                  <a:lnTo>
                    <a:pt x="31574" y="0"/>
                  </a:lnTo>
                  <a:lnTo>
                    <a:pt x="39767" y="2764"/>
                  </a:lnTo>
                  <a:lnTo>
                    <a:pt x="71036" y="36333"/>
                  </a:lnTo>
                  <a:lnTo>
                    <a:pt x="85909" y="63004"/>
                  </a:lnTo>
                  <a:lnTo>
                    <a:pt x="90028" y="65824"/>
                  </a:lnTo>
                  <a:lnTo>
                    <a:pt x="93944" y="64194"/>
                  </a:lnTo>
                  <a:lnTo>
                    <a:pt x="97725" y="59598"/>
                  </a:lnTo>
                  <a:lnTo>
                    <a:pt x="110529" y="12044"/>
                  </a:lnTo>
                  <a:lnTo>
                    <a:pt x="115800" y="3774"/>
                  </a:lnTo>
                  <a:lnTo>
                    <a:pt x="122823" y="601"/>
                  </a:lnTo>
                  <a:lnTo>
                    <a:pt x="131016" y="825"/>
                  </a:lnTo>
                  <a:lnTo>
                    <a:pt x="148306" y="7313"/>
                  </a:lnTo>
                  <a:lnTo>
                    <a:pt x="163790" y="17995"/>
                  </a:lnTo>
                  <a:lnTo>
                    <a:pt x="175351" y="33662"/>
                  </a:lnTo>
                  <a:lnTo>
                    <a:pt x="192305" y="77904"/>
                  </a:lnTo>
                  <a:lnTo>
                    <a:pt x="199023" y="133070"/>
                  </a:lnTo>
                  <a:lnTo>
                    <a:pt x="200042" y="14516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710045" y="3106799"/>
              <a:ext cx="130101" cy="385084"/>
            </a:xfrm>
            <a:custGeom>
              <a:avLst/>
              <a:gdLst/>
              <a:ahLst/>
              <a:cxnLst/>
              <a:rect l="0" t="0" r="0" b="0"/>
              <a:pathLst>
                <a:path w="130101" h="385084">
                  <a:moveTo>
                    <a:pt x="0" y="127226"/>
                  </a:moveTo>
                  <a:lnTo>
                    <a:pt x="8333" y="164704"/>
                  </a:lnTo>
                  <a:lnTo>
                    <a:pt x="15684" y="221717"/>
                  </a:lnTo>
                  <a:lnTo>
                    <a:pt x="28401" y="280898"/>
                  </a:lnTo>
                  <a:lnTo>
                    <a:pt x="42178" y="334529"/>
                  </a:lnTo>
                  <a:lnTo>
                    <a:pt x="56165" y="379264"/>
                  </a:lnTo>
                  <a:lnTo>
                    <a:pt x="56160" y="384159"/>
                  </a:lnTo>
                  <a:lnTo>
                    <a:pt x="53818" y="385083"/>
                  </a:lnTo>
                  <a:lnTo>
                    <a:pt x="49916" y="383358"/>
                  </a:lnTo>
                  <a:lnTo>
                    <a:pt x="45581" y="368964"/>
                  </a:lnTo>
                  <a:lnTo>
                    <a:pt x="35335" y="308278"/>
                  </a:lnTo>
                  <a:lnTo>
                    <a:pt x="26490" y="244929"/>
                  </a:lnTo>
                  <a:lnTo>
                    <a:pt x="20960" y="192893"/>
                  </a:lnTo>
                  <a:lnTo>
                    <a:pt x="12935" y="137554"/>
                  </a:lnTo>
                  <a:lnTo>
                    <a:pt x="11004" y="75974"/>
                  </a:lnTo>
                  <a:lnTo>
                    <a:pt x="16258" y="30412"/>
                  </a:lnTo>
                  <a:lnTo>
                    <a:pt x="21367" y="19399"/>
                  </a:lnTo>
                  <a:lnTo>
                    <a:pt x="36403" y="4044"/>
                  </a:lnTo>
                  <a:lnTo>
                    <a:pt x="45325" y="651"/>
                  </a:lnTo>
                  <a:lnTo>
                    <a:pt x="64598" y="0"/>
                  </a:lnTo>
                  <a:lnTo>
                    <a:pt x="95179" y="11801"/>
                  </a:lnTo>
                  <a:lnTo>
                    <a:pt x="109762" y="26793"/>
                  </a:lnTo>
                  <a:lnTo>
                    <a:pt x="128656" y="65013"/>
                  </a:lnTo>
                  <a:lnTo>
                    <a:pt x="130100" y="85538"/>
                  </a:lnTo>
                  <a:lnTo>
                    <a:pt x="125672" y="105188"/>
                  </a:lnTo>
                  <a:lnTo>
                    <a:pt x="115905" y="121721"/>
                  </a:lnTo>
                  <a:lnTo>
                    <a:pt x="100646" y="133748"/>
                  </a:lnTo>
                  <a:lnTo>
                    <a:pt x="42114" y="1588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878501" y="2981341"/>
              <a:ext cx="52643" cy="294799"/>
            </a:xfrm>
            <a:custGeom>
              <a:avLst/>
              <a:gdLst/>
              <a:ahLst/>
              <a:cxnLst/>
              <a:rect l="0" t="0" r="0" b="0"/>
              <a:pathLst>
                <a:path w="52643" h="294799">
                  <a:moveTo>
                    <a:pt x="0" y="0"/>
                  </a:moveTo>
                  <a:lnTo>
                    <a:pt x="5589" y="62093"/>
                  </a:lnTo>
                  <a:lnTo>
                    <a:pt x="17958" y="123053"/>
                  </a:lnTo>
                  <a:lnTo>
                    <a:pt x="28197" y="178790"/>
                  </a:lnTo>
                  <a:lnTo>
                    <a:pt x="39019" y="240731"/>
                  </a:lnTo>
                  <a:lnTo>
                    <a:pt x="44316" y="274489"/>
                  </a:lnTo>
                  <a:lnTo>
                    <a:pt x="52642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952200" y="3095688"/>
              <a:ext cx="114563" cy="151912"/>
            </a:xfrm>
            <a:custGeom>
              <a:avLst/>
              <a:gdLst/>
              <a:ahLst/>
              <a:cxnLst/>
              <a:rect l="0" t="0" r="0" b="0"/>
              <a:pathLst>
                <a:path w="114563" h="151912">
                  <a:moveTo>
                    <a:pt x="0" y="96223"/>
                  </a:moveTo>
                  <a:lnTo>
                    <a:pt x="53875" y="78265"/>
                  </a:lnTo>
                  <a:lnTo>
                    <a:pt x="105447" y="55485"/>
                  </a:lnTo>
                  <a:lnTo>
                    <a:pt x="111242" y="46837"/>
                  </a:lnTo>
                  <a:lnTo>
                    <a:pt x="114562" y="24751"/>
                  </a:lnTo>
                  <a:lnTo>
                    <a:pt x="111470" y="15820"/>
                  </a:lnTo>
                  <a:lnTo>
                    <a:pt x="98675" y="2776"/>
                  </a:lnTo>
                  <a:lnTo>
                    <a:pt x="90350" y="0"/>
                  </a:lnTo>
                  <a:lnTo>
                    <a:pt x="71741" y="35"/>
                  </a:lnTo>
                  <a:lnTo>
                    <a:pt x="41534" y="12221"/>
                  </a:lnTo>
                  <a:lnTo>
                    <a:pt x="15946" y="36238"/>
                  </a:lnTo>
                  <a:lnTo>
                    <a:pt x="7087" y="58645"/>
                  </a:lnTo>
                  <a:lnTo>
                    <a:pt x="4320" y="83031"/>
                  </a:lnTo>
                  <a:lnTo>
                    <a:pt x="6989" y="105568"/>
                  </a:lnTo>
                  <a:lnTo>
                    <a:pt x="15195" y="124163"/>
                  </a:lnTo>
                  <a:lnTo>
                    <a:pt x="20659" y="132397"/>
                  </a:lnTo>
                  <a:lnTo>
                    <a:pt x="36088" y="144666"/>
                  </a:lnTo>
                  <a:lnTo>
                    <a:pt x="45116" y="149575"/>
                  </a:lnTo>
                  <a:lnTo>
                    <a:pt x="64505" y="151911"/>
                  </a:lnTo>
                  <a:lnTo>
                    <a:pt x="105285" y="14886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299467" y="3044512"/>
              <a:ext cx="159640" cy="200042"/>
            </a:xfrm>
            <a:custGeom>
              <a:avLst/>
              <a:gdLst/>
              <a:ahLst/>
              <a:cxnLst/>
              <a:rect l="0" t="0" r="0" b="0"/>
              <a:pathLst>
                <a:path w="159640" h="200042">
                  <a:moveTo>
                    <a:pt x="115987" y="0"/>
                  </a:moveTo>
                  <a:lnTo>
                    <a:pt x="93630" y="0"/>
                  </a:lnTo>
                  <a:lnTo>
                    <a:pt x="31645" y="23719"/>
                  </a:lnTo>
                  <a:lnTo>
                    <a:pt x="13771" y="37448"/>
                  </a:lnTo>
                  <a:lnTo>
                    <a:pt x="5729" y="46022"/>
                  </a:lnTo>
                  <a:lnTo>
                    <a:pt x="1537" y="55248"/>
                  </a:lnTo>
                  <a:lnTo>
                    <a:pt x="0" y="74858"/>
                  </a:lnTo>
                  <a:lnTo>
                    <a:pt x="4737" y="81490"/>
                  </a:lnTo>
                  <a:lnTo>
                    <a:pt x="12575" y="85913"/>
                  </a:lnTo>
                  <a:lnTo>
                    <a:pt x="58775" y="93010"/>
                  </a:lnTo>
                  <a:lnTo>
                    <a:pt x="111792" y="95581"/>
                  </a:lnTo>
                  <a:lnTo>
                    <a:pt x="135179" y="100192"/>
                  </a:lnTo>
                  <a:lnTo>
                    <a:pt x="143990" y="105399"/>
                  </a:lnTo>
                  <a:lnTo>
                    <a:pt x="156899" y="120544"/>
                  </a:lnTo>
                  <a:lnTo>
                    <a:pt x="159639" y="129495"/>
                  </a:lnTo>
                  <a:lnTo>
                    <a:pt x="159565" y="148801"/>
                  </a:lnTo>
                  <a:lnTo>
                    <a:pt x="152513" y="165959"/>
                  </a:lnTo>
                  <a:lnTo>
                    <a:pt x="147356" y="173810"/>
                  </a:lnTo>
                  <a:lnTo>
                    <a:pt x="139240" y="179045"/>
                  </a:lnTo>
                  <a:lnTo>
                    <a:pt x="77729" y="195829"/>
                  </a:lnTo>
                  <a:lnTo>
                    <a:pt x="63344" y="2000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511131" y="3087261"/>
              <a:ext cx="133083" cy="369944"/>
            </a:xfrm>
            <a:custGeom>
              <a:avLst/>
              <a:gdLst/>
              <a:ahLst/>
              <a:cxnLst/>
              <a:rect l="0" t="0" r="0" b="0"/>
              <a:pathLst>
                <a:path w="133083" h="369944">
                  <a:moveTo>
                    <a:pt x="20136" y="178350"/>
                  </a:moveTo>
                  <a:lnTo>
                    <a:pt x="14071" y="213142"/>
                  </a:lnTo>
                  <a:lnTo>
                    <a:pt x="21711" y="272006"/>
                  </a:lnTo>
                  <a:lnTo>
                    <a:pt x="34486" y="329041"/>
                  </a:lnTo>
                  <a:lnTo>
                    <a:pt x="45934" y="369943"/>
                  </a:lnTo>
                  <a:lnTo>
                    <a:pt x="44080" y="365277"/>
                  </a:lnTo>
                  <a:lnTo>
                    <a:pt x="30121" y="309449"/>
                  </a:lnTo>
                  <a:lnTo>
                    <a:pt x="19975" y="260868"/>
                  </a:lnTo>
                  <a:lnTo>
                    <a:pt x="9560" y="209429"/>
                  </a:lnTo>
                  <a:lnTo>
                    <a:pt x="2185" y="157143"/>
                  </a:lnTo>
                  <a:lnTo>
                    <a:pt x="0" y="104606"/>
                  </a:lnTo>
                  <a:lnTo>
                    <a:pt x="2472" y="55114"/>
                  </a:lnTo>
                  <a:lnTo>
                    <a:pt x="4851" y="40041"/>
                  </a:lnTo>
                  <a:lnTo>
                    <a:pt x="16853" y="17053"/>
                  </a:lnTo>
                  <a:lnTo>
                    <a:pt x="24966" y="7648"/>
                  </a:lnTo>
                  <a:lnTo>
                    <a:pt x="33885" y="2547"/>
                  </a:lnTo>
                  <a:lnTo>
                    <a:pt x="53153" y="0"/>
                  </a:lnTo>
                  <a:lnTo>
                    <a:pt x="73415" y="9006"/>
                  </a:lnTo>
                  <a:lnTo>
                    <a:pt x="109429" y="37794"/>
                  </a:lnTo>
                  <a:lnTo>
                    <a:pt x="126272" y="64564"/>
                  </a:lnTo>
                  <a:lnTo>
                    <a:pt x="133082" y="100312"/>
                  </a:lnTo>
                  <a:lnTo>
                    <a:pt x="128436" y="123779"/>
                  </a:lnTo>
                  <a:lnTo>
                    <a:pt x="123922" y="134950"/>
                  </a:lnTo>
                  <a:lnTo>
                    <a:pt x="109547" y="150482"/>
                  </a:lnTo>
                  <a:lnTo>
                    <a:pt x="62251" y="17835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714264" y="3116477"/>
              <a:ext cx="185502" cy="128145"/>
            </a:xfrm>
            <a:custGeom>
              <a:avLst/>
              <a:gdLst/>
              <a:ahLst/>
              <a:cxnLst/>
              <a:rect l="0" t="0" r="0" b="0"/>
              <a:pathLst>
                <a:path w="185502" h="128145">
                  <a:moveTo>
                    <a:pt x="90745" y="96491"/>
                  </a:moveTo>
                  <a:lnTo>
                    <a:pt x="96810" y="64039"/>
                  </a:lnTo>
                  <a:lnTo>
                    <a:pt x="94220" y="43463"/>
                  </a:lnTo>
                  <a:lnTo>
                    <a:pt x="86050" y="25740"/>
                  </a:lnTo>
                  <a:lnTo>
                    <a:pt x="80596" y="17738"/>
                  </a:lnTo>
                  <a:lnTo>
                    <a:pt x="65177" y="5728"/>
                  </a:lnTo>
                  <a:lnTo>
                    <a:pt x="56152" y="887"/>
                  </a:lnTo>
                  <a:lnTo>
                    <a:pt x="47796" y="0"/>
                  </a:lnTo>
                  <a:lnTo>
                    <a:pt x="32272" y="5253"/>
                  </a:lnTo>
                  <a:lnTo>
                    <a:pt x="10378" y="26954"/>
                  </a:lnTo>
                  <a:lnTo>
                    <a:pt x="2384" y="48818"/>
                  </a:lnTo>
                  <a:lnTo>
                    <a:pt x="0" y="72963"/>
                  </a:lnTo>
                  <a:lnTo>
                    <a:pt x="2841" y="95393"/>
                  </a:lnTo>
                  <a:lnTo>
                    <a:pt x="11122" y="113940"/>
                  </a:lnTo>
                  <a:lnTo>
                    <a:pt x="16606" y="122162"/>
                  </a:lnTo>
                  <a:lnTo>
                    <a:pt x="24941" y="126473"/>
                  </a:lnTo>
                  <a:lnTo>
                    <a:pt x="46681" y="128144"/>
                  </a:lnTo>
                  <a:lnTo>
                    <a:pt x="56689" y="124612"/>
                  </a:lnTo>
                  <a:lnTo>
                    <a:pt x="74049" y="111329"/>
                  </a:lnTo>
                  <a:lnTo>
                    <a:pt x="91387" y="84120"/>
                  </a:lnTo>
                  <a:lnTo>
                    <a:pt x="99320" y="44438"/>
                  </a:lnTo>
                  <a:lnTo>
                    <a:pt x="112194" y="78053"/>
                  </a:lnTo>
                  <a:lnTo>
                    <a:pt x="130505" y="102206"/>
                  </a:lnTo>
                  <a:lnTo>
                    <a:pt x="156337" y="118592"/>
                  </a:lnTo>
                  <a:lnTo>
                    <a:pt x="163719" y="120583"/>
                  </a:lnTo>
                  <a:lnTo>
                    <a:pt x="169810" y="120741"/>
                  </a:lnTo>
                  <a:lnTo>
                    <a:pt x="185501" y="11754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902882" y="3083853"/>
              <a:ext cx="102168" cy="153218"/>
            </a:xfrm>
            <a:custGeom>
              <a:avLst/>
              <a:gdLst/>
              <a:ahLst/>
              <a:cxnLst/>
              <a:rect l="0" t="0" r="0" b="0"/>
              <a:pathLst>
                <a:path w="102168" h="153218">
                  <a:moveTo>
                    <a:pt x="91639" y="13301"/>
                  </a:moveTo>
                  <a:lnTo>
                    <a:pt x="80461" y="2123"/>
                  </a:lnTo>
                  <a:lnTo>
                    <a:pt x="72489" y="0"/>
                  </a:lnTo>
                  <a:lnTo>
                    <a:pt x="51152" y="761"/>
                  </a:lnTo>
                  <a:lnTo>
                    <a:pt x="32311" y="8118"/>
                  </a:lnTo>
                  <a:lnTo>
                    <a:pt x="24011" y="13355"/>
                  </a:lnTo>
                  <a:lnTo>
                    <a:pt x="11669" y="28533"/>
                  </a:lnTo>
                  <a:lnTo>
                    <a:pt x="3454" y="48147"/>
                  </a:lnTo>
                  <a:lnTo>
                    <a:pt x="0" y="84327"/>
                  </a:lnTo>
                  <a:lnTo>
                    <a:pt x="3337" y="106870"/>
                  </a:lnTo>
                  <a:lnTo>
                    <a:pt x="11840" y="125467"/>
                  </a:lnTo>
                  <a:lnTo>
                    <a:pt x="17383" y="133702"/>
                  </a:lnTo>
                  <a:lnTo>
                    <a:pt x="32900" y="145972"/>
                  </a:lnTo>
                  <a:lnTo>
                    <a:pt x="41951" y="150881"/>
                  </a:lnTo>
                  <a:lnTo>
                    <a:pt x="61367" y="153217"/>
                  </a:lnTo>
                  <a:lnTo>
                    <a:pt x="102167" y="15017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044099" y="3079141"/>
              <a:ext cx="203108" cy="192906"/>
            </a:xfrm>
            <a:custGeom>
              <a:avLst/>
              <a:gdLst/>
              <a:ahLst/>
              <a:cxnLst/>
              <a:rect l="0" t="0" r="0" b="0"/>
              <a:pathLst>
                <a:path w="203108" h="192906">
                  <a:moveTo>
                    <a:pt x="34651" y="81185"/>
                  </a:moveTo>
                  <a:lnTo>
                    <a:pt x="45829" y="70006"/>
                  </a:lnTo>
                  <a:lnTo>
                    <a:pt x="63795" y="64518"/>
                  </a:lnTo>
                  <a:lnTo>
                    <a:pt x="85038" y="59739"/>
                  </a:lnTo>
                  <a:lnTo>
                    <a:pt x="102279" y="49816"/>
                  </a:lnTo>
                  <a:lnTo>
                    <a:pt x="114620" y="34488"/>
                  </a:lnTo>
                  <a:lnTo>
                    <a:pt x="119549" y="25487"/>
                  </a:lnTo>
                  <a:lnTo>
                    <a:pt x="119326" y="18317"/>
                  </a:lnTo>
                  <a:lnTo>
                    <a:pt x="115667" y="12366"/>
                  </a:lnTo>
                  <a:lnTo>
                    <a:pt x="109719" y="7230"/>
                  </a:lnTo>
                  <a:lnTo>
                    <a:pt x="90631" y="1522"/>
                  </a:lnTo>
                  <a:lnTo>
                    <a:pt x="78990" y="0"/>
                  </a:lnTo>
                  <a:lnTo>
                    <a:pt x="56697" y="4549"/>
                  </a:lnTo>
                  <a:lnTo>
                    <a:pt x="27534" y="20263"/>
                  </a:lnTo>
                  <a:lnTo>
                    <a:pt x="19378" y="26532"/>
                  </a:lnTo>
                  <a:lnTo>
                    <a:pt x="7196" y="45976"/>
                  </a:lnTo>
                  <a:lnTo>
                    <a:pt x="2309" y="57712"/>
                  </a:lnTo>
                  <a:lnTo>
                    <a:pt x="0" y="83231"/>
                  </a:lnTo>
                  <a:lnTo>
                    <a:pt x="8049" y="132151"/>
                  </a:lnTo>
                  <a:lnTo>
                    <a:pt x="23129" y="159327"/>
                  </a:lnTo>
                  <a:lnTo>
                    <a:pt x="48004" y="182197"/>
                  </a:lnTo>
                  <a:lnTo>
                    <a:pt x="70611" y="190419"/>
                  </a:lnTo>
                  <a:lnTo>
                    <a:pt x="95086" y="192905"/>
                  </a:lnTo>
                  <a:lnTo>
                    <a:pt x="150104" y="181959"/>
                  </a:lnTo>
                  <a:lnTo>
                    <a:pt x="203107" y="1759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230589" y="200041"/>
            <a:ext cx="3433329" cy="442198"/>
            <a:chOff x="230589" y="200041"/>
            <a:chExt cx="3433329" cy="442198"/>
          </a:xfrm>
        </p:grpSpPr>
        <p:sp>
          <p:nvSpPr>
            <p:cNvPr id="2" name="Freeform 1"/>
            <p:cNvSpPr/>
            <p:nvPr/>
          </p:nvSpPr>
          <p:spPr>
            <a:xfrm>
              <a:off x="230589" y="222995"/>
              <a:ext cx="211760" cy="299005"/>
            </a:xfrm>
            <a:custGeom>
              <a:avLst/>
              <a:gdLst/>
              <a:ahLst/>
              <a:cxnLst/>
              <a:rect l="0" t="0" r="0" b="0"/>
              <a:pathLst>
                <a:path w="211760" h="299005">
                  <a:moveTo>
                    <a:pt x="158965" y="19160"/>
                  </a:moveTo>
                  <a:lnTo>
                    <a:pt x="103920" y="2371"/>
                  </a:lnTo>
                  <a:lnTo>
                    <a:pt x="79128" y="0"/>
                  </a:lnTo>
                  <a:lnTo>
                    <a:pt x="58751" y="5185"/>
                  </a:lnTo>
                  <a:lnTo>
                    <a:pt x="26606" y="27578"/>
                  </a:lnTo>
                  <a:lnTo>
                    <a:pt x="4844" y="53240"/>
                  </a:lnTo>
                  <a:lnTo>
                    <a:pt x="0" y="76031"/>
                  </a:lnTo>
                  <a:lnTo>
                    <a:pt x="2916" y="99418"/>
                  </a:lnTo>
                  <a:lnTo>
                    <a:pt x="12011" y="117611"/>
                  </a:lnTo>
                  <a:lnTo>
                    <a:pt x="20051" y="123399"/>
                  </a:lnTo>
                  <a:lnTo>
                    <a:pt x="41464" y="129829"/>
                  </a:lnTo>
                  <a:lnTo>
                    <a:pt x="103905" y="137416"/>
                  </a:lnTo>
                  <a:lnTo>
                    <a:pt x="158647" y="154012"/>
                  </a:lnTo>
                  <a:lnTo>
                    <a:pt x="189286" y="172720"/>
                  </a:lnTo>
                  <a:lnTo>
                    <a:pt x="205976" y="190354"/>
                  </a:lnTo>
                  <a:lnTo>
                    <a:pt x="210193" y="201140"/>
                  </a:lnTo>
                  <a:lnTo>
                    <a:pt x="211759" y="225602"/>
                  </a:lnTo>
                  <a:lnTo>
                    <a:pt x="200474" y="260092"/>
                  </a:lnTo>
                  <a:lnTo>
                    <a:pt x="176723" y="286949"/>
                  </a:lnTo>
                  <a:lnTo>
                    <a:pt x="154379" y="296105"/>
                  </a:lnTo>
                  <a:lnTo>
                    <a:pt x="130021" y="299004"/>
                  </a:lnTo>
                  <a:lnTo>
                    <a:pt x="107496" y="296393"/>
                  </a:lnTo>
                  <a:lnTo>
                    <a:pt x="88907" y="288214"/>
                  </a:lnTo>
                  <a:lnTo>
                    <a:pt x="68407" y="276694"/>
                  </a:lnTo>
                  <a:lnTo>
                    <a:pt x="53680" y="27184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63253" y="210569"/>
              <a:ext cx="168457" cy="284271"/>
            </a:xfrm>
            <a:custGeom>
              <a:avLst/>
              <a:gdLst/>
              <a:ahLst/>
              <a:cxnLst/>
              <a:rect l="0" t="0" r="0" b="0"/>
              <a:pathLst>
                <a:path w="168457" h="284271">
                  <a:moveTo>
                    <a:pt x="0" y="0"/>
                  </a:moveTo>
                  <a:lnTo>
                    <a:pt x="16789" y="55045"/>
                  </a:lnTo>
                  <a:lnTo>
                    <a:pt x="26085" y="114513"/>
                  </a:lnTo>
                  <a:lnTo>
                    <a:pt x="30499" y="166076"/>
                  </a:lnTo>
                  <a:lnTo>
                    <a:pt x="34491" y="221322"/>
                  </a:lnTo>
                  <a:lnTo>
                    <a:pt x="37556" y="248104"/>
                  </a:lnTo>
                  <a:lnTo>
                    <a:pt x="35019" y="271706"/>
                  </a:lnTo>
                  <a:lnTo>
                    <a:pt x="33875" y="274724"/>
                  </a:lnTo>
                  <a:lnTo>
                    <a:pt x="32603" y="265599"/>
                  </a:lnTo>
                  <a:lnTo>
                    <a:pt x="31887" y="234154"/>
                  </a:lnTo>
                  <a:lnTo>
                    <a:pt x="37959" y="214813"/>
                  </a:lnTo>
                  <a:lnTo>
                    <a:pt x="42854" y="206380"/>
                  </a:lnTo>
                  <a:lnTo>
                    <a:pt x="57651" y="193890"/>
                  </a:lnTo>
                  <a:lnTo>
                    <a:pt x="66510" y="188922"/>
                  </a:lnTo>
                  <a:lnTo>
                    <a:pt x="85712" y="186521"/>
                  </a:lnTo>
                  <a:lnTo>
                    <a:pt x="105945" y="190523"/>
                  </a:lnTo>
                  <a:lnTo>
                    <a:pt x="126635" y="200101"/>
                  </a:lnTo>
                  <a:lnTo>
                    <a:pt x="141291" y="215276"/>
                  </a:lnTo>
                  <a:lnTo>
                    <a:pt x="162973" y="261493"/>
                  </a:lnTo>
                  <a:lnTo>
                    <a:pt x="168456" y="2842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60074" y="399805"/>
              <a:ext cx="150621" cy="114444"/>
            </a:xfrm>
            <a:custGeom>
              <a:avLst/>
              <a:gdLst/>
              <a:ahLst/>
              <a:cxnLst/>
              <a:rect l="0" t="0" r="0" b="0"/>
              <a:pathLst>
                <a:path w="150621" h="114444">
                  <a:moveTo>
                    <a:pt x="76920" y="52920"/>
                  </a:moveTo>
                  <a:lnTo>
                    <a:pt x="76920" y="30563"/>
                  </a:lnTo>
                  <a:lnTo>
                    <a:pt x="70681" y="13348"/>
                  </a:lnTo>
                  <a:lnTo>
                    <a:pt x="65742" y="5482"/>
                  </a:lnTo>
                  <a:lnTo>
                    <a:pt x="58940" y="1407"/>
                  </a:lnTo>
                  <a:lnTo>
                    <a:pt x="42023" y="0"/>
                  </a:lnTo>
                  <a:lnTo>
                    <a:pt x="25925" y="6393"/>
                  </a:lnTo>
                  <a:lnTo>
                    <a:pt x="18357" y="11373"/>
                  </a:lnTo>
                  <a:lnTo>
                    <a:pt x="6829" y="26266"/>
                  </a:lnTo>
                  <a:lnTo>
                    <a:pt x="2116" y="35151"/>
                  </a:lnTo>
                  <a:lnTo>
                    <a:pt x="0" y="57501"/>
                  </a:lnTo>
                  <a:lnTo>
                    <a:pt x="8174" y="104388"/>
                  </a:lnTo>
                  <a:lnTo>
                    <a:pt x="13542" y="110628"/>
                  </a:lnTo>
                  <a:lnTo>
                    <a:pt x="20630" y="113619"/>
                  </a:lnTo>
                  <a:lnTo>
                    <a:pt x="28865" y="114443"/>
                  </a:lnTo>
                  <a:lnTo>
                    <a:pt x="35525" y="111483"/>
                  </a:lnTo>
                  <a:lnTo>
                    <a:pt x="46044" y="98835"/>
                  </a:lnTo>
                  <a:lnTo>
                    <a:pt x="58543" y="71984"/>
                  </a:lnTo>
                  <a:lnTo>
                    <a:pt x="66011" y="31253"/>
                  </a:lnTo>
                  <a:lnTo>
                    <a:pt x="68478" y="31456"/>
                  </a:lnTo>
                  <a:lnTo>
                    <a:pt x="105735" y="80125"/>
                  </a:lnTo>
                  <a:lnTo>
                    <a:pt x="122482" y="88408"/>
                  </a:lnTo>
                  <a:lnTo>
                    <a:pt x="150620" y="950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05105" y="368497"/>
              <a:ext cx="184574" cy="127188"/>
            </a:xfrm>
            <a:custGeom>
              <a:avLst/>
              <a:gdLst/>
              <a:ahLst/>
              <a:cxnLst/>
              <a:rect l="0" t="0" r="0" b="0"/>
              <a:pathLst>
                <a:path w="184574" h="127188">
                  <a:moveTo>
                    <a:pt x="5589" y="31585"/>
                  </a:moveTo>
                  <a:lnTo>
                    <a:pt x="0" y="48353"/>
                  </a:lnTo>
                  <a:lnTo>
                    <a:pt x="375" y="65944"/>
                  </a:lnTo>
                  <a:lnTo>
                    <a:pt x="10148" y="105833"/>
                  </a:lnTo>
                  <a:lnTo>
                    <a:pt x="15647" y="113839"/>
                  </a:lnTo>
                  <a:lnTo>
                    <a:pt x="31116" y="125854"/>
                  </a:lnTo>
                  <a:lnTo>
                    <a:pt x="38985" y="127187"/>
                  </a:lnTo>
                  <a:lnTo>
                    <a:pt x="46570" y="125735"/>
                  </a:lnTo>
                  <a:lnTo>
                    <a:pt x="53967" y="122428"/>
                  </a:lnTo>
                  <a:lnTo>
                    <a:pt x="65305" y="109395"/>
                  </a:lnTo>
                  <a:lnTo>
                    <a:pt x="82115" y="72431"/>
                  </a:lnTo>
                  <a:lnTo>
                    <a:pt x="85852" y="69345"/>
                  </a:lnTo>
                  <a:lnTo>
                    <a:pt x="89513" y="70796"/>
                  </a:lnTo>
                  <a:lnTo>
                    <a:pt x="96701" y="81768"/>
                  </a:lnTo>
                  <a:lnTo>
                    <a:pt x="113967" y="114288"/>
                  </a:lnTo>
                  <a:lnTo>
                    <a:pt x="119955" y="121815"/>
                  </a:lnTo>
                  <a:lnTo>
                    <a:pt x="127456" y="125664"/>
                  </a:lnTo>
                  <a:lnTo>
                    <a:pt x="145150" y="126820"/>
                  </a:lnTo>
                  <a:lnTo>
                    <a:pt x="152442" y="123151"/>
                  </a:lnTo>
                  <a:lnTo>
                    <a:pt x="163664" y="109716"/>
                  </a:lnTo>
                  <a:lnTo>
                    <a:pt x="176558" y="82421"/>
                  </a:lnTo>
                  <a:lnTo>
                    <a:pt x="183518" y="26134"/>
                  </a:lnTo>
                  <a:lnTo>
                    <a:pt x="18457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31792" y="369039"/>
              <a:ext cx="136872" cy="136365"/>
            </a:xfrm>
            <a:custGeom>
              <a:avLst/>
              <a:gdLst/>
              <a:ahLst/>
              <a:cxnLst/>
              <a:rect l="0" t="0" r="0" b="0"/>
              <a:pathLst>
                <a:path w="136872" h="136365">
                  <a:moveTo>
                    <a:pt x="0" y="9986"/>
                  </a:moveTo>
                  <a:lnTo>
                    <a:pt x="8334" y="47464"/>
                  </a:lnTo>
                  <a:lnTo>
                    <a:pt x="17475" y="105302"/>
                  </a:lnTo>
                  <a:lnTo>
                    <a:pt x="18826" y="136364"/>
                  </a:lnTo>
                  <a:lnTo>
                    <a:pt x="17230" y="136352"/>
                  </a:lnTo>
                  <a:lnTo>
                    <a:pt x="14996" y="132835"/>
                  </a:lnTo>
                  <a:lnTo>
                    <a:pt x="11117" y="80915"/>
                  </a:lnTo>
                  <a:lnTo>
                    <a:pt x="16234" y="26987"/>
                  </a:lnTo>
                  <a:lnTo>
                    <a:pt x="21351" y="16641"/>
                  </a:lnTo>
                  <a:lnTo>
                    <a:pt x="36396" y="2025"/>
                  </a:lnTo>
                  <a:lnTo>
                    <a:pt x="45321" y="0"/>
                  </a:lnTo>
                  <a:lnTo>
                    <a:pt x="64596" y="3988"/>
                  </a:lnTo>
                  <a:lnTo>
                    <a:pt x="89590" y="19388"/>
                  </a:lnTo>
                  <a:lnTo>
                    <a:pt x="101429" y="35222"/>
                  </a:lnTo>
                  <a:lnTo>
                    <a:pt x="126004" y="94581"/>
                  </a:lnTo>
                  <a:lnTo>
                    <a:pt x="136871" y="1363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63419" y="494839"/>
              <a:ext cx="24971" cy="84229"/>
            </a:xfrm>
            <a:custGeom>
              <a:avLst/>
              <a:gdLst/>
              <a:ahLst/>
              <a:cxnLst/>
              <a:rect l="0" t="0" r="0" b="0"/>
              <a:pathLst>
                <a:path w="24971" h="84229">
                  <a:moveTo>
                    <a:pt x="0" y="0"/>
                  </a:moveTo>
                  <a:lnTo>
                    <a:pt x="15641" y="17981"/>
                  </a:lnTo>
                  <a:lnTo>
                    <a:pt x="23719" y="34898"/>
                  </a:lnTo>
                  <a:lnTo>
                    <a:pt x="24970" y="54114"/>
                  </a:lnTo>
                  <a:lnTo>
                    <a:pt x="21626" y="70844"/>
                  </a:lnTo>
                  <a:lnTo>
                    <a:pt x="19097" y="75305"/>
                  </a:lnTo>
                  <a:lnTo>
                    <a:pt x="10529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10514" y="200041"/>
              <a:ext cx="142461" cy="278720"/>
            </a:xfrm>
            <a:custGeom>
              <a:avLst/>
              <a:gdLst/>
              <a:ahLst/>
              <a:cxnLst/>
              <a:rect l="0" t="0" r="0" b="0"/>
              <a:pathLst>
                <a:path w="142461" h="278720">
                  <a:moveTo>
                    <a:pt x="5589" y="0"/>
                  </a:moveTo>
                  <a:lnTo>
                    <a:pt x="5589" y="58617"/>
                  </a:lnTo>
                  <a:lnTo>
                    <a:pt x="5589" y="120026"/>
                  </a:lnTo>
                  <a:lnTo>
                    <a:pt x="5589" y="181550"/>
                  </a:lnTo>
                  <a:lnTo>
                    <a:pt x="0" y="238503"/>
                  </a:lnTo>
                  <a:lnTo>
                    <a:pt x="2113" y="272659"/>
                  </a:lnTo>
                  <a:lnTo>
                    <a:pt x="5612" y="277699"/>
                  </a:lnTo>
                  <a:lnTo>
                    <a:pt x="10283" y="278719"/>
                  </a:lnTo>
                  <a:lnTo>
                    <a:pt x="34276" y="275216"/>
                  </a:lnTo>
                  <a:lnTo>
                    <a:pt x="90605" y="266699"/>
                  </a:lnTo>
                  <a:lnTo>
                    <a:pt x="125016" y="263076"/>
                  </a:lnTo>
                  <a:lnTo>
                    <a:pt x="130830" y="260782"/>
                  </a:lnTo>
                  <a:lnTo>
                    <a:pt x="142460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76828" y="347419"/>
              <a:ext cx="197245" cy="134104"/>
            </a:xfrm>
            <a:custGeom>
              <a:avLst/>
              <a:gdLst/>
              <a:ahLst/>
              <a:cxnLst/>
              <a:rect l="0" t="0" r="0" b="0"/>
              <a:pathLst>
                <a:path w="197245" h="134104">
                  <a:moveTo>
                    <a:pt x="70902" y="73720"/>
                  </a:moveTo>
                  <a:lnTo>
                    <a:pt x="82081" y="62542"/>
                  </a:lnTo>
                  <a:lnTo>
                    <a:pt x="84204" y="54570"/>
                  </a:lnTo>
                  <a:lnTo>
                    <a:pt x="83443" y="33234"/>
                  </a:lnTo>
                  <a:lnTo>
                    <a:pt x="76086" y="14392"/>
                  </a:lnTo>
                  <a:lnTo>
                    <a:pt x="70849" y="6092"/>
                  </a:lnTo>
                  <a:lnTo>
                    <a:pt x="63847" y="1729"/>
                  </a:lnTo>
                  <a:lnTo>
                    <a:pt x="46710" y="0"/>
                  </a:lnTo>
                  <a:lnTo>
                    <a:pt x="30514" y="6251"/>
                  </a:lnTo>
                  <a:lnTo>
                    <a:pt x="22920" y="11193"/>
                  </a:lnTo>
                  <a:lnTo>
                    <a:pt x="11362" y="26043"/>
                  </a:lnTo>
                  <a:lnTo>
                    <a:pt x="3496" y="45512"/>
                  </a:lnTo>
                  <a:lnTo>
                    <a:pt x="0" y="69762"/>
                  </a:lnTo>
                  <a:lnTo>
                    <a:pt x="4685" y="93018"/>
                  </a:lnTo>
                  <a:lnTo>
                    <a:pt x="20477" y="122722"/>
                  </a:lnTo>
                  <a:lnTo>
                    <a:pt x="26757" y="130955"/>
                  </a:lnTo>
                  <a:lnTo>
                    <a:pt x="34453" y="134103"/>
                  </a:lnTo>
                  <a:lnTo>
                    <a:pt x="43093" y="133863"/>
                  </a:lnTo>
                  <a:lnTo>
                    <a:pt x="52363" y="131363"/>
                  </a:lnTo>
                  <a:lnTo>
                    <a:pt x="59712" y="126187"/>
                  </a:lnTo>
                  <a:lnTo>
                    <a:pt x="70998" y="111077"/>
                  </a:lnTo>
                  <a:lnTo>
                    <a:pt x="83929" y="82839"/>
                  </a:lnTo>
                  <a:lnTo>
                    <a:pt x="88945" y="78630"/>
                  </a:lnTo>
                  <a:lnTo>
                    <a:pt x="94629" y="78163"/>
                  </a:lnTo>
                  <a:lnTo>
                    <a:pt x="100758" y="80192"/>
                  </a:lnTo>
                  <a:lnTo>
                    <a:pt x="110688" y="91804"/>
                  </a:lnTo>
                  <a:lnTo>
                    <a:pt x="114973" y="99814"/>
                  </a:lnTo>
                  <a:lnTo>
                    <a:pt x="129094" y="111834"/>
                  </a:lnTo>
                  <a:lnTo>
                    <a:pt x="137773" y="116677"/>
                  </a:lnTo>
                  <a:lnTo>
                    <a:pt x="156774" y="118938"/>
                  </a:lnTo>
                  <a:lnTo>
                    <a:pt x="197244" y="1158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889973" y="341269"/>
              <a:ext cx="99914" cy="132987"/>
            </a:xfrm>
            <a:custGeom>
              <a:avLst/>
              <a:gdLst/>
              <a:ahLst/>
              <a:cxnLst/>
              <a:rect l="0" t="0" r="0" b="0"/>
              <a:pathLst>
                <a:path w="99914" h="132987">
                  <a:moveTo>
                    <a:pt x="15685" y="69342"/>
                  </a:moveTo>
                  <a:lnTo>
                    <a:pt x="15685" y="127959"/>
                  </a:lnTo>
                  <a:lnTo>
                    <a:pt x="14515" y="132986"/>
                  </a:lnTo>
                  <a:lnTo>
                    <a:pt x="12565" y="132828"/>
                  </a:lnTo>
                  <a:lnTo>
                    <a:pt x="10095" y="129214"/>
                  </a:lnTo>
                  <a:lnTo>
                    <a:pt x="0" y="69591"/>
                  </a:lnTo>
                  <a:lnTo>
                    <a:pt x="1809" y="37830"/>
                  </a:lnTo>
                  <a:lnTo>
                    <a:pt x="13027" y="19852"/>
                  </a:lnTo>
                  <a:lnTo>
                    <a:pt x="20932" y="11782"/>
                  </a:lnTo>
                  <a:lnTo>
                    <a:pt x="42193" y="2816"/>
                  </a:lnTo>
                  <a:lnTo>
                    <a:pt x="64901" y="0"/>
                  </a:lnTo>
                  <a:lnTo>
                    <a:pt x="99913" y="6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042528" y="335450"/>
              <a:ext cx="84229" cy="119872"/>
            </a:xfrm>
            <a:custGeom>
              <a:avLst/>
              <a:gdLst/>
              <a:ahLst/>
              <a:cxnLst/>
              <a:rect l="0" t="0" r="0" b="0"/>
              <a:pathLst>
                <a:path w="84229" h="119872">
                  <a:moveTo>
                    <a:pt x="0" y="64632"/>
                  </a:moveTo>
                  <a:lnTo>
                    <a:pt x="3120" y="107324"/>
                  </a:lnTo>
                  <a:lnTo>
                    <a:pt x="5589" y="117660"/>
                  </a:lnTo>
                  <a:lnTo>
                    <a:pt x="7236" y="119871"/>
                  </a:lnTo>
                  <a:lnTo>
                    <a:pt x="9065" y="109850"/>
                  </a:lnTo>
                  <a:lnTo>
                    <a:pt x="1335" y="47863"/>
                  </a:lnTo>
                  <a:lnTo>
                    <a:pt x="6832" y="27544"/>
                  </a:lnTo>
                  <a:lnTo>
                    <a:pt x="11574" y="18849"/>
                  </a:lnTo>
                  <a:lnTo>
                    <a:pt x="26201" y="6070"/>
                  </a:lnTo>
                  <a:lnTo>
                    <a:pt x="35015" y="1024"/>
                  </a:lnTo>
                  <a:lnTo>
                    <a:pt x="43231" y="0"/>
                  </a:lnTo>
                  <a:lnTo>
                    <a:pt x="58598" y="5101"/>
                  </a:lnTo>
                  <a:lnTo>
                    <a:pt x="84228" y="225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168870" y="400082"/>
              <a:ext cx="52644" cy="63172"/>
            </a:xfrm>
            <a:custGeom>
              <a:avLst/>
              <a:gdLst/>
              <a:ahLst/>
              <a:cxnLst/>
              <a:rect l="0" t="0" r="0" b="0"/>
              <a:pathLst>
                <a:path w="52644" h="63172">
                  <a:moveTo>
                    <a:pt x="0" y="0"/>
                  </a:moveTo>
                  <a:lnTo>
                    <a:pt x="9575" y="24047"/>
                  </a:lnTo>
                  <a:lnTo>
                    <a:pt x="26364" y="44300"/>
                  </a:lnTo>
                  <a:lnTo>
                    <a:pt x="52643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147813" y="368497"/>
              <a:ext cx="115814" cy="273742"/>
            </a:xfrm>
            <a:custGeom>
              <a:avLst/>
              <a:gdLst/>
              <a:ahLst/>
              <a:cxnLst/>
              <a:rect l="0" t="0" r="0" b="0"/>
              <a:pathLst>
                <a:path w="115814" h="273742">
                  <a:moveTo>
                    <a:pt x="115813" y="0"/>
                  </a:moveTo>
                  <a:lnTo>
                    <a:pt x="90620" y="55045"/>
                  </a:lnTo>
                  <a:lnTo>
                    <a:pt x="70570" y="114512"/>
                  </a:lnTo>
                  <a:lnTo>
                    <a:pt x="47822" y="166076"/>
                  </a:lnTo>
                  <a:lnTo>
                    <a:pt x="20798" y="218202"/>
                  </a:lnTo>
                  <a:lnTo>
                    <a:pt x="6162" y="248706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326798" y="484310"/>
              <a:ext cx="32731" cy="94758"/>
            </a:xfrm>
            <a:custGeom>
              <a:avLst/>
              <a:gdLst/>
              <a:ahLst/>
              <a:cxnLst/>
              <a:rect l="0" t="0" r="0" b="0"/>
              <a:pathLst>
                <a:path w="32731" h="94758">
                  <a:moveTo>
                    <a:pt x="0" y="0"/>
                  </a:moveTo>
                  <a:lnTo>
                    <a:pt x="29308" y="34898"/>
                  </a:lnTo>
                  <a:lnTo>
                    <a:pt x="32407" y="44322"/>
                  </a:lnTo>
                  <a:lnTo>
                    <a:pt x="32730" y="64153"/>
                  </a:lnTo>
                  <a:lnTo>
                    <a:pt x="30009" y="72014"/>
                  </a:lnTo>
                  <a:lnTo>
                    <a:pt x="10528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232248" y="200041"/>
              <a:ext cx="21058" cy="305327"/>
            </a:xfrm>
            <a:custGeom>
              <a:avLst/>
              <a:gdLst/>
              <a:ahLst/>
              <a:cxnLst/>
              <a:rect l="0" t="0" r="0" b="0"/>
              <a:pathLst>
                <a:path w="21058" h="305327">
                  <a:moveTo>
                    <a:pt x="0" y="0"/>
                  </a:moveTo>
                  <a:lnTo>
                    <a:pt x="3120" y="54144"/>
                  </a:lnTo>
                  <a:lnTo>
                    <a:pt x="9065" y="114680"/>
                  </a:lnTo>
                  <a:lnTo>
                    <a:pt x="10095" y="165651"/>
                  </a:lnTo>
                  <a:lnTo>
                    <a:pt x="17679" y="220804"/>
                  </a:lnTo>
                  <a:lnTo>
                    <a:pt x="20390" y="276239"/>
                  </a:lnTo>
                  <a:lnTo>
                    <a:pt x="21057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299516" y="284269"/>
              <a:ext cx="153832" cy="217072"/>
            </a:xfrm>
            <a:custGeom>
              <a:avLst/>
              <a:gdLst/>
              <a:ahLst/>
              <a:cxnLst/>
              <a:rect l="0" t="0" r="0" b="0"/>
              <a:pathLst>
                <a:path w="153832" h="217072">
                  <a:moveTo>
                    <a:pt x="80131" y="0"/>
                  </a:moveTo>
                  <a:lnTo>
                    <a:pt x="30633" y="58563"/>
                  </a:lnTo>
                  <a:lnTo>
                    <a:pt x="4244" y="74804"/>
                  </a:lnTo>
                  <a:lnTo>
                    <a:pt x="294" y="80285"/>
                  </a:lnTo>
                  <a:lnTo>
                    <a:pt x="0" y="86279"/>
                  </a:lnTo>
                  <a:lnTo>
                    <a:pt x="5913" y="99177"/>
                  </a:lnTo>
                  <a:lnTo>
                    <a:pt x="55818" y="160043"/>
                  </a:lnTo>
                  <a:lnTo>
                    <a:pt x="97701" y="206630"/>
                  </a:lnTo>
                  <a:lnTo>
                    <a:pt x="117966" y="214668"/>
                  </a:lnTo>
                  <a:lnTo>
                    <a:pt x="137891" y="217071"/>
                  </a:lnTo>
                  <a:lnTo>
                    <a:pt x="143204" y="216074"/>
                  </a:lnTo>
                  <a:lnTo>
                    <a:pt x="153831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426369" y="356469"/>
              <a:ext cx="100678" cy="138521"/>
            </a:xfrm>
            <a:custGeom>
              <a:avLst/>
              <a:gdLst/>
              <a:ahLst/>
              <a:cxnLst/>
              <a:rect l="0" t="0" r="0" b="0"/>
              <a:pathLst>
                <a:path w="100678" h="138521">
                  <a:moveTo>
                    <a:pt x="26978" y="75199"/>
                  </a:moveTo>
                  <a:lnTo>
                    <a:pt x="70940" y="54955"/>
                  </a:lnTo>
                  <a:lnTo>
                    <a:pt x="76173" y="46495"/>
                  </a:lnTo>
                  <a:lnTo>
                    <a:pt x="78868" y="24617"/>
                  </a:lnTo>
                  <a:lnTo>
                    <a:pt x="75609" y="15741"/>
                  </a:lnTo>
                  <a:lnTo>
                    <a:pt x="62630" y="2760"/>
                  </a:lnTo>
                  <a:lnTo>
                    <a:pt x="54255" y="0"/>
                  </a:lnTo>
                  <a:lnTo>
                    <a:pt x="35592" y="53"/>
                  </a:lnTo>
                  <a:lnTo>
                    <a:pt x="18718" y="7096"/>
                  </a:lnTo>
                  <a:lnTo>
                    <a:pt x="10943" y="12249"/>
                  </a:lnTo>
                  <a:lnTo>
                    <a:pt x="5759" y="20364"/>
                  </a:lnTo>
                  <a:lnTo>
                    <a:pt x="0" y="41859"/>
                  </a:lnTo>
                  <a:lnTo>
                    <a:pt x="2347" y="74679"/>
                  </a:lnTo>
                  <a:lnTo>
                    <a:pt x="10451" y="106630"/>
                  </a:lnTo>
                  <a:lnTo>
                    <a:pt x="23142" y="124653"/>
                  </a:lnTo>
                  <a:lnTo>
                    <a:pt x="31440" y="132735"/>
                  </a:lnTo>
                  <a:lnTo>
                    <a:pt x="40481" y="136953"/>
                  </a:lnTo>
                  <a:lnTo>
                    <a:pt x="59886" y="138520"/>
                  </a:lnTo>
                  <a:lnTo>
                    <a:pt x="77088" y="132198"/>
                  </a:lnTo>
                  <a:lnTo>
                    <a:pt x="100677" y="1173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549262" y="359727"/>
              <a:ext cx="114656" cy="166698"/>
            </a:xfrm>
            <a:custGeom>
              <a:avLst/>
              <a:gdLst/>
              <a:ahLst/>
              <a:cxnLst/>
              <a:rect l="0" t="0" r="0" b="0"/>
              <a:pathLst>
                <a:path w="114656" h="166698">
                  <a:moveTo>
                    <a:pt x="9370" y="61412"/>
                  </a:moveTo>
                  <a:lnTo>
                    <a:pt x="3781" y="78180"/>
                  </a:lnTo>
                  <a:lnTo>
                    <a:pt x="5883" y="115504"/>
                  </a:lnTo>
                  <a:lnTo>
                    <a:pt x="4705" y="115021"/>
                  </a:lnTo>
                  <a:lnTo>
                    <a:pt x="2751" y="111189"/>
                  </a:lnTo>
                  <a:lnTo>
                    <a:pt x="0" y="83440"/>
                  </a:lnTo>
                  <a:lnTo>
                    <a:pt x="4774" y="45582"/>
                  </a:lnTo>
                  <a:lnTo>
                    <a:pt x="19186" y="10319"/>
                  </a:lnTo>
                  <a:lnTo>
                    <a:pt x="27613" y="3953"/>
                  </a:lnTo>
                  <a:lnTo>
                    <a:pt x="49453" y="0"/>
                  </a:lnTo>
                  <a:lnTo>
                    <a:pt x="68519" y="5262"/>
                  </a:lnTo>
                  <a:lnTo>
                    <a:pt x="76879" y="9941"/>
                  </a:lnTo>
                  <a:lnTo>
                    <a:pt x="89286" y="24498"/>
                  </a:lnTo>
                  <a:lnTo>
                    <a:pt x="106784" y="62440"/>
                  </a:lnTo>
                  <a:lnTo>
                    <a:pt x="113618" y="125643"/>
                  </a:lnTo>
                  <a:lnTo>
                    <a:pt x="114655" y="1666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4098004" y="133803"/>
            <a:ext cx="4882805" cy="507200"/>
            <a:chOff x="4098004" y="133803"/>
            <a:chExt cx="4882805" cy="507200"/>
          </a:xfrm>
        </p:grpSpPr>
        <p:sp>
          <p:nvSpPr>
            <p:cNvPr id="20" name="Freeform 19"/>
            <p:cNvSpPr/>
            <p:nvPr/>
          </p:nvSpPr>
          <p:spPr>
            <a:xfrm>
              <a:off x="4098004" y="326731"/>
              <a:ext cx="102867" cy="181026"/>
            </a:xfrm>
            <a:custGeom>
              <a:avLst/>
              <a:gdLst/>
              <a:ahLst/>
              <a:cxnLst/>
              <a:rect l="0" t="0" r="0" b="0"/>
              <a:pathLst>
                <a:path w="102867" h="181026">
                  <a:moveTo>
                    <a:pt x="102866" y="31237"/>
                  </a:moveTo>
                  <a:lnTo>
                    <a:pt x="67968" y="1929"/>
                  </a:lnTo>
                  <a:lnTo>
                    <a:pt x="58544" y="0"/>
                  </a:lnTo>
                  <a:lnTo>
                    <a:pt x="38714" y="4096"/>
                  </a:lnTo>
                  <a:lnTo>
                    <a:pt x="30852" y="9634"/>
                  </a:lnTo>
                  <a:lnTo>
                    <a:pt x="18997" y="25145"/>
                  </a:lnTo>
                  <a:lnTo>
                    <a:pt x="5747" y="53609"/>
                  </a:lnTo>
                  <a:lnTo>
                    <a:pt x="0" y="89859"/>
                  </a:lnTo>
                  <a:lnTo>
                    <a:pt x="3887" y="124646"/>
                  </a:lnTo>
                  <a:lnTo>
                    <a:pt x="18037" y="157180"/>
                  </a:lnTo>
                  <a:lnTo>
                    <a:pt x="33579" y="172220"/>
                  </a:lnTo>
                  <a:lnTo>
                    <a:pt x="42637" y="177868"/>
                  </a:lnTo>
                  <a:lnTo>
                    <a:pt x="62059" y="181025"/>
                  </a:lnTo>
                  <a:lnTo>
                    <a:pt x="80051" y="178528"/>
                  </a:lnTo>
                  <a:lnTo>
                    <a:pt x="102866" y="16810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252867" y="362908"/>
              <a:ext cx="179631" cy="125760"/>
            </a:xfrm>
            <a:custGeom>
              <a:avLst/>
              <a:gdLst/>
              <a:ahLst/>
              <a:cxnLst/>
              <a:rect l="0" t="0" r="0" b="0"/>
              <a:pathLst>
                <a:path w="179631" h="125760">
                  <a:moveTo>
                    <a:pt x="95402" y="5589"/>
                  </a:moveTo>
                  <a:lnTo>
                    <a:pt x="78634" y="0"/>
                  </a:lnTo>
                  <a:lnTo>
                    <a:pt x="61044" y="3495"/>
                  </a:lnTo>
                  <a:lnTo>
                    <a:pt x="34529" y="18616"/>
                  </a:lnTo>
                  <a:lnTo>
                    <a:pt x="11855" y="41034"/>
                  </a:lnTo>
                  <a:lnTo>
                    <a:pt x="4609" y="50276"/>
                  </a:lnTo>
                  <a:lnTo>
                    <a:pt x="948" y="59947"/>
                  </a:lnTo>
                  <a:lnTo>
                    <a:pt x="0" y="80051"/>
                  </a:lnTo>
                  <a:lnTo>
                    <a:pt x="6043" y="111100"/>
                  </a:lnTo>
                  <a:lnTo>
                    <a:pt x="12433" y="118044"/>
                  </a:lnTo>
                  <a:lnTo>
                    <a:pt x="32011" y="125759"/>
                  </a:lnTo>
                  <a:lnTo>
                    <a:pt x="41443" y="124307"/>
                  </a:lnTo>
                  <a:lnTo>
                    <a:pt x="58162" y="113334"/>
                  </a:lnTo>
                  <a:lnTo>
                    <a:pt x="80728" y="87426"/>
                  </a:lnTo>
                  <a:lnTo>
                    <a:pt x="88880" y="64578"/>
                  </a:lnTo>
                  <a:lnTo>
                    <a:pt x="91054" y="51934"/>
                  </a:lnTo>
                  <a:lnTo>
                    <a:pt x="93673" y="47014"/>
                  </a:lnTo>
                  <a:lnTo>
                    <a:pt x="96589" y="47244"/>
                  </a:lnTo>
                  <a:lnTo>
                    <a:pt x="140281" y="95962"/>
                  </a:lnTo>
                  <a:lnTo>
                    <a:pt x="148718" y="99763"/>
                  </a:lnTo>
                  <a:lnTo>
                    <a:pt x="179630" y="1003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443026" y="366089"/>
              <a:ext cx="112750" cy="107694"/>
            </a:xfrm>
            <a:custGeom>
              <a:avLst/>
              <a:gdLst/>
              <a:ahLst/>
              <a:cxnLst/>
              <a:rect l="0" t="0" r="0" b="0"/>
              <a:pathLst>
                <a:path w="112750" h="107694">
                  <a:moveTo>
                    <a:pt x="0" y="23465"/>
                  </a:moveTo>
                  <a:lnTo>
                    <a:pt x="14654" y="82082"/>
                  </a:lnTo>
                  <a:lnTo>
                    <a:pt x="15618" y="87109"/>
                  </a:lnTo>
                  <a:lnTo>
                    <a:pt x="15091" y="86951"/>
                  </a:lnTo>
                  <a:lnTo>
                    <a:pt x="13570" y="83337"/>
                  </a:lnTo>
                  <a:lnTo>
                    <a:pt x="12299" y="45083"/>
                  </a:lnTo>
                  <a:lnTo>
                    <a:pt x="16384" y="23714"/>
                  </a:lnTo>
                  <a:lnTo>
                    <a:pt x="21451" y="15442"/>
                  </a:lnTo>
                  <a:lnTo>
                    <a:pt x="36440" y="3132"/>
                  </a:lnTo>
                  <a:lnTo>
                    <a:pt x="54800" y="0"/>
                  </a:lnTo>
                  <a:lnTo>
                    <a:pt x="64609" y="803"/>
                  </a:lnTo>
                  <a:lnTo>
                    <a:pt x="81747" y="7934"/>
                  </a:lnTo>
                  <a:lnTo>
                    <a:pt x="89593" y="13111"/>
                  </a:lnTo>
                  <a:lnTo>
                    <a:pt x="101430" y="28222"/>
                  </a:lnTo>
                  <a:lnTo>
                    <a:pt x="109421" y="47806"/>
                  </a:lnTo>
                  <a:lnTo>
                    <a:pt x="112749" y="81630"/>
                  </a:lnTo>
                  <a:lnTo>
                    <a:pt x="105285" y="10769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876591" y="221098"/>
              <a:ext cx="127438" cy="280983"/>
            </a:xfrm>
            <a:custGeom>
              <a:avLst/>
              <a:gdLst/>
              <a:ahLst/>
              <a:cxnLst/>
              <a:rect l="0" t="0" r="0" b="0"/>
              <a:pathLst>
                <a:path w="127438" h="280983">
                  <a:moveTo>
                    <a:pt x="19160" y="0"/>
                  </a:moveTo>
                  <a:lnTo>
                    <a:pt x="19160" y="58617"/>
                  </a:lnTo>
                  <a:lnTo>
                    <a:pt x="19160" y="112791"/>
                  </a:lnTo>
                  <a:lnTo>
                    <a:pt x="19160" y="168552"/>
                  </a:lnTo>
                  <a:lnTo>
                    <a:pt x="19160" y="224627"/>
                  </a:lnTo>
                  <a:lnTo>
                    <a:pt x="13571" y="266728"/>
                  </a:lnTo>
                  <a:lnTo>
                    <a:pt x="10755" y="272575"/>
                  </a:lnTo>
                  <a:lnTo>
                    <a:pt x="7707" y="272963"/>
                  </a:lnTo>
                  <a:lnTo>
                    <a:pt x="4506" y="269713"/>
                  </a:lnTo>
                  <a:lnTo>
                    <a:pt x="0" y="242782"/>
                  </a:lnTo>
                  <a:lnTo>
                    <a:pt x="4254" y="205166"/>
                  </a:lnTo>
                  <a:lnTo>
                    <a:pt x="12926" y="184382"/>
                  </a:lnTo>
                  <a:lnTo>
                    <a:pt x="18513" y="175564"/>
                  </a:lnTo>
                  <a:lnTo>
                    <a:pt x="34080" y="162646"/>
                  </a:lnTo>
                  <a:lnTo>
                    <a:pt x="43145" y="157564"/>
                  </a:lnTo>
                  <a:lnTo>
                    <a:pt x="62575" y="155036"/>
                  </a:lnTo>
                  <a:lnTo>
                    <a:pt x="81740" y="158982"/>
                  </a:lnTo>
                  <a:lnTo>
                    <a:pt x="98056" y="168535"/>
                  </a:lnTo>
                  <a:lnTo>
                    <a:pt x="109987" y="183699"/>
                  </a:lnTo>
                  <a:lnTo>
                    <a:pt x="127178" y="222030"/>
                  </a:lnTo>
                  <a:lnTo>
                    <a:pt x="127437" y="232248"/>
                  </a:lnTo>
                  <a:lnTo>
                    <a:pt x="121485" y="252960"/>
                  </a:lnTo>
                  <a:lnTo>
                    <a:pt x="107921" y="267624"/>
                  </a:lnTo>
                  <a:lnTo>
                    <a:pt x="99391" y="273173"/>
                  </a:lnTo>
                  <a:lnTo>
                    <a:pt x="65029" y="280982"/>
                  </a:lnTo>
                  <a:lnTo>
                    <a:pt x="48125" y="279689"/>
                  </a:lnTo>
                  <a:lnTo>
                    <a:pt x="29688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029887" y="334462"/>
              <a:ext cx="129077" cy="149969"/>
            </a:xfrm>
            <a:custGeom>
              <a:avLst/>
              <a:gdLst/>
              <a:ahLst/>
              <a:cxnLst/>
              <a:rect l="0" t="0" r="0" b="0"/>
              <a:pathLst>
                <a:path w="129077" h="149969">
                  <a:moveTo>
                    <a:pt x="2734" y="76149"/>
                  </a:moveTo>
                  <a:lnTo>
                    <a:pt x="64992" y="57021"/>
                  </a:lnTo>
                  <a:lnTo>
                    <a:pt x="81487" y="45811"/>
                  </a:lnTo>
                  <a:lnTo>
                    <a:pt x="93497" y="29910"/>
                  </a:lnTo>
                  <a:lnTo>
                    <a:pt x="98338" y="20756"/>
                  </a:lnTo>
                  <a:lnTo>
                    <a:pt x="98056" y="13484"/>
                  </a:lnTo>
                  <a:lnTo>
                    <a:pt x="94358" y="7466"/>
                  </a:lnTo>
                  <a:lnTo>
                    <a:pt x="88383" y="2285"/>
                  </a:lnTo>
                  <a:lnTo>
                    <a:pt x="80890" y="0"/>
                  </a:lnTo>
                  <a:lnTo>
                    <a:pt x="63207" y="581"/>
                  </a:lnTo>
                  <a:lnTo>
                    <a:pt x="33520" y="13074"/>
                  </a:lnTo>
                  <a:lnTo>
                    <a:pt x="19147" y="28229"/>
                  </a:lnTo>
                  <a:lnTo>
                    <a:pt x="387" y="66553"/>
                  </a:lnTo>
                  <a:lnTo>
                    <a:pt x="0" y="76771"/>
                  </a:lnTo>
                  <a:lnTo>
                    <a:pt x="5808" y="97482"/>
                  </a:lnTo>
                  <a:lnTo>
                    <a:pt x="28601" y="130969"/>
                  </a:lnTo>
                  <a:lnTo>
                    <a:pt x="41917" y="145747"/>
                  </a:lnTo>
                  <a:lnTo>
                    <a:pt x="49913" y="149454"/>
                  </a:lnTo>
                  <a:lnTo>
                    <a:pt x="112190" y="149968"/>
                  </a:lnTo>
                  <a:lnTo>
                    <a:pt x="129076" y="14984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088173" y="320794"/>
              <a:ext cx="102584" cy="148852"/>
            </a:xfrm>
            <a:custGeom>
              <a:avLst/>
              <a:gdLst/>
              <a:ahLst/>
              <a:cxnLst/>
              <a:rect l="0" t="0" r="0" b="0"/>
              <a:pathLst>
                <a:path w="102584" h="148852">
                  <a:moveTo>
                    <a:pt x="81526" y="5589"/>
                  </a:moveTo>
                  <a:lnTo>
                    <a:pt x="64758" y="0"/>
                  </a:lnTo>
                  <a:lnTo>
                    <a:pt x="57479" y="693"/>
                  </a:lnTo>
                  <a:lnTo>
                    <a:pt x="43153" y="7702"/>
                  </a:lnTo>
                  <a:lnTo>
                    <a:pt x="21933" y="24802"/>
                  </a:lnTo>
                  <a:lnTo>
                    <a:pt x="6417" y="50276"/>
                  </a:lnTo>
                  <a:lnTo>
                    <a:pt x="0" y="85640"/>
                  </a:lnTo>
                  <a:lnTo>
                    <a:pt x="4738" y="105898"/>
                  </a:lnTo>
                  <a:lnTo>
                    <a:pt x="26844" y="137967"/>
                  </a:lnTo>
                  <a:lnTo>
                    <a:pt x="46305" y="146312"/>
                  </a:lnTo>
                  <a:lnTo>
                    <a:pt x="68212" y="148851"/>
                  </a:lnTo>
                  <a:lnTo>
                    <a:pt x="102583" y="14245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219138" y="357257"/>
              <a:ext cx="171661" cy="127054"/>
            </a:xfrm>
            <a:custGeom>
              <a:avLst/>
              <a:gdLst/>
              <a:ahLst/>
              <a:cxnLst/>
              <a:rect l="0" t="0" r="0" b="0"/>
              <a:pathLst>
                <a:path w="171661" h="127054">
                  <a:moveTo>
                    <a:pt x="87432" y="42825"/>
                  </a:moveTo>
                  <a:lnTo>
                    <a:pt x="77856" y="18779"/>
                  </a:lnTo>
                  <a:lnTo>
                    <a:pt x="67188" y="4452"/>
                  </a:lnTo>
                  <a:lnTo>
                    <a:pt x="59898" y="865"/>
                  </a:lnTo>
                  <a:lnTo>
                    <a:pt x="42439" y="0"/>
                  </a:lnTo>
                  <a:lnTo>
                    <a:pt x="26101" y="6634"/>
                  </a:lnTo>
                  <a:lnTo>
                    <a:pt x="18468" y="11679"/>
                  </a:lnTo>
                  <a:lnTo>
                    <a:pt x="6868" y="26643"/>
                  </a:lnTo>
                  <a:lnTo>
                    <a:pt x="2137" y="35547"/>
                  </a:lnTo>
                  <a:lnTo>
                    <a:pt x="0" y="57918"/>
                  </a:lnTo>
                  <a:lnTo>
                    <a:pt x="4120" y="81119"/>
                  </a:lnTo>
                  <a:lnTo>
                    <a:pt x="13749" y="99229"/>
                  </a:lnTo>
                  <a:lnTo>
                    <a:pt x="20763" y="103824"/>
                  </a:lnTo>
                  <a:lnTo>
                    <a:pt x="37914" y="105811"/>
                  </a:lnTo>
                  <a:lnTo>
                    <a:pt x="67300" y="94763"/>
                  </a:lnTo>
                  <a:lnTo>
                    <a:pt x="74011" y="86809"/>
                  </a:lnTo>
                  <a:lnTo>
                    <a:pt x="81466" y="65493"/>
                  </a:lnTo>
                  <a:lnTo>
                    <a:pt x="84625" y="61447"/>
                  </a:lnTo>
                  <a:lnTo>
                    <a:pt x="87900" y="62259"/>
                  </a:lnTo>
                  <a:lnTo>
                    <a:pt x="94659" y="72519"/>
                  </a:lnTo>
                  <a:lnTo>
                    <a:pt x="111649" y="104583"/>
                  </a:lnTo>
                  <a:lnTo>
                    <a:pt x="117615" y="112073"/>
                  </a:lnTo>
                  <a:lnTo>
                    <a:pt x="136722" y="120395"/>
                  </a:lnTo>
                  <a:lnTo>
                    <a:pt x="171660" y="1270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390979" y="367647"/>
              <a:ext cx="105317" cy="273356"/>
            </a:xfrm>
            <a:custGeom>
              <a:avLst/>
              <a:gdLst/>
              <a:ahLst/>
              <a:cxnLst/>
              <a:rect l="0" t="0" r="0" b="0"/>
              <a:pathLst>
                <a:path w="105317" h="273356">
                  <a:moveTo>
                    <a:pt x="20876" y="106135"/>
                  </a:moveTo>
                  <a:lnTo>
                    <a:pt x="23995" y="148827"/>
                  </a:lnTo>
                  <a:lnTo>
                    <a:pt x="31598" y="208203"/>
                  </a:lnTo>
                  <a:lnTo>
                    <a:pt x="40340" y="269228"/>
                  </a:lnTo>
                  <a:lnTo>
                    <a:pt x="39701" y="273355"/>
                  </a:lnTo>
                  <a:lnTo>
                    <a:pt x="38106" y="271427"/>
                  </a:lnTo>
                  <a:lnTo>
                    <a:pt x="17142" y="210619"/>
                  </a:lnTo>
                  <a:lnTo>
                    <a:pt x="4454" y="159572"/>
                  </a:lnTo>
                  <a:lnTo>
                    <a:pt x="1192" y="111310"/>
                  </a:lnTo>
                  <a:lnTo>
                    <a:pt x="226" y="61135"/>
                  </a:lnTo>
                  <a:lnTo>
                    <a:pt x="0" y="30763"/>
                  </a:lnTo>
                  <a:lnTo>
                    <a:pt x="3449" y="19622"/>
                  </a:lnTo>
                  <a:lnTo>
                    <a:pt x="9258" y="11025"/>
                  </a:lnTo>
                  <a:lnTo>
                    <a:pt x="16640" y="4124"/>
                  </a:lnTo>
                  <a:lnTo>
                    <a:pt x="25071" y="693"/>
                  </a:lnTo>
                  <a:lnTo>
                    <a:pt x="43797" y="0"/>
                  </a:lnTo>
                  <a:lnTo>
                    <a:pt x="74070" y="6187"/>
                  </a:lnTo>
                  <a:lnTo>
                    <a:pt x="91701" y="18430"/>
                  </a:lnTo>
                  <a:lnTo>
                    <a:pt x="99678" y="26608"/>
                  </a:lnTo>
                  <a:lnTo>
                    <a:pt x="103826" y="36739"/>
                  </a:lnTo>
                  <a:lnTo>
                    <a:pt x="105316" y="60475"/>
                  </a:lnTo>
                  <a:lnTo>
                    <a:pt x="98959" y="80382"/>
                  </a:lnTo>
                  <a:lnTo>
                    <a:pt x="65570" y="123660"/>
                  </a:lnTo>
                  <a:lnTo>
                    <a:pt x="52461" y="13772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590839" y="157927"/>
              <a:ext cx="10530" cy="305327"/>
            </a:xfrm>
            <a:custGeom>
              <a:avLst/>
              <a:gdLst/>
              <a:ahLst/>
              <a:cxnLst/>
              <a:rect l="0" t="0" r="0" b="0"/>
              <a:pathLst>
                <a:path w="10530" h="305327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3120" y="156331"/>
                  </a:lnTo>
                  <a:lnTo>
                    <a:pt x="8334" y="206977"/>
                  </a:lnTo>
                  <a:lnTo>
                    <a:pt x="10096" y="266012"/>
                  </a:lnTo>
                  <a:lnTo>
                    <a:pt x="10529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453969" y="284269"/>
              <a:ext cx="231627" cy="10529"/>
            </a:xfrm>
            <a:custGeom>
              <a:avLst/>
              <a:gdLst/>
              <a:ahLst/>
              <a:cxnLst/>
              <a:rect l="0" t="0" r="0" b="0"/>
              <a:pathLst>
                <a:path w="231627" h="10529">
                  <a:moveTo>
                    <a:pt x="231626" y="10528"/>
                  </a:moveTo>
                  <a:lnTo>
                    <a:pt x="169534" y="4939"/>
                  </a:lnTo>
                  <a:lnTo>
                    <a:pt x="118149" y="976"/>
                  </a:lnTo>
                  <a:lnTo>
                    <a:pt x="62938" y="1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674042" y="345471"/>
              <a:ext cx="169482" cy="138840"/>
            </a:xfrm>
            <a:custGeom>
              <a:avLst/>
              <a:gdLst/>
              <a:ahLst/>
              <a:cxnLst/>
              <a:rect l="0" t="0" r="0" b="0"/>
              <a:pathLst>
                <a:path w="169482" h="138840">
                  <a:moveTo>
                    <a:pt x="85253" y="33554"/>
                  </a:moveTo>
                  <a:lnTo>
                    <a:pt x="74075" y="16787"/>
                  </a:lnTo>
                  <a:lnTo>
                    <a:pt x="59228" y="5435"/>
                  </a:lnTo>
                  <a:lnTo>
                    <a:pt x="50356" y="770"/>
                  </a:lnTo>
                  <a:lnTo>
                    <a:pt x="42101" y="0"/>
                  </a:lnTo>
                  <a:lnTo>
                    <a:pt x="26690" y="5383"/>
                  </a:lnTo>
                  <a:lnTo>
                    <a:pt x="12042" y="21814"/>
                  </a:lnTo>
                  <a:lnTo>
                    <a:pt x="4860" y="32746"/>
                  </a:lnTo>
                  <a:lnTo>
                    <a:pt x="0" y="54252"/>
                  </a:lnTo>
                  <a:lnTo>
                    <a:pt x="6412" y="96654"/>
                  </a:lnTo>
                  <a:lnTo>
                    <a:pt x="21209" y="122701"/>
                  </a:lnTo>
                  <a:lnTo>
                    <a:pt x="28519" y="126910"/>
                  </a:lnTo>
                  <a:lnTo>
                    <a:pt x="45999" y="128468"/>
                  </a:lnTo>
                  <a:lnTo>
                    <a:pt x="62348" y="122142"/>
                  </a:lnTo>
                  <a:lnTo>
                    <a:pt x="69983" y="117179"/>
                  </a:lnTo>
                  <a:lnTo>
                    <a:pt x="81585" y="99187"/>
                  </a:lnTo>
                  <a:lnTo>
                    <a:pt x="89473" y="75593"/>
                  </a:lnTo>
                  <a:lnTo>
                    <a:pt x="92977" y="49508"/>
                  </a:lnTo>
                  <a:lnTo>
                    <a:pt x="95082" y="45360"/>
                  </a:lnTo>
                  <a:lnTo>
                    <a:pt x="97655" y="47274"/>
                  </a:lnTo>
                  <a:lnTo>
                    <a:pt x="109985" y="66085"/>
                  </a:lnTo>
                  <a:lnTo>
                    <a:pt x="160266" y="128542"/>
                  </a:lnTo>
                  <a:lnTo>
                    <a:pt x="169481" y="1388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885637" y="400082"/>
              <a:ext cx="21058" cy="94758"/>
            </a:xfrm>
            <a:custGeom>
              <a:avLst/>
              <a:gdLst/>
              <a:ahLst/>
              <a:cxnLst/>
              <a:rect l="0" t="0" r="0" b="0"/>
              <a:pathLst>
                <a:path w="21058" h="94758">
                  <a:moveTo>
                    <a:pt x="0" y="0"/>
                  </a:moveTo>
                  <a:lnTo>
                    <a:pt x="5589" y="62093"/>
                  </a:lnTo>
                  <a:lnTo>
                    <a:pt x="21057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875109" y="28426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971328" y="352813"/>
              <a:ext cx="145937" cy="125346"/>
            </a:xfrm>
            <a:custGeom>
              <a:avLst/>
              <a:gdLst/>
              <a:ahLst/>
              <a:cxnLst/>
              <a:rect l="0" t="0" r="0" b="0"/>
              <a:pathLst>
                <a:path w="145937" h="125346">
                  <a:moveTo>
                    <a:pt x="9066" y="99912"/>
                  </a:moveTo>
                  <a:lnTo>
                    <a:pt x="9066" y="122269"/>
                  </a:lnTo>
                  <a:lnTo>
                    <a:pt x="7896" y="125345"/>
                  </a:lnTo>
                  <a:lnTo>
                    <a:pt x="5946" y="123886"/>
                  </a:lnTo>
                  <a:lnTo>
                    <a:pt x="3476" y="119404"/>
                  </a:lnTo>
                  <a:lnTo>
                    <a:pt x="0" y="85150"/>
                  </a:lnTo>
                  <a:lnTo>
                    <a:pt x="4560" y="43546"/>
                  </a:lnTo>
                  <a:lnTo>
                    <a:pt x="13303" y="21828"/>
                  </a:lnTo>
                  <a:lnTo>
                    <a:pt x="18909" y="12761"/>
                  </a:lnTo>
                  <a:lnTo>
                    <a:pt x="27326" y="6716"/>
                  </a:lnTo>
                  <a:lnTo>
                    <a:pt x="49157" y="0"/>
                  </a:lnTo>
                  <a:lnTo>
                    <a:pt x="59190" y="549"/>
                  </a:lnTo>
                  <a:lnTo>
                    <a:pt x="76577" y="7397"/>
                  </a:lnTo>
                  <a:lnTo>
                    <a:pt x="99519" y="24407"/>
                  </a:lnTo>
                  <a:lnTo>
                    <a:pt x="127062" y="59521"/>
                  </a:lnTo>
                  <a:lnTo>
                    <a:pt x="145936" y="99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352079" y="368497"/>
              <a:ext cx="105190" cy="118127"/>
            </a:xfrm>
            <a:custGeom>
              <a:avLst/>
              <a:gdLst/>
              <a:ahLst/>
              <a:cxnLst/>
              <a:rect l="0" t="0" r="0" b="0"/>
              <a:pathLst>
                <a:path w="105190" h="118127">
                  <a:moveTo>
                    <a:pt x="81040" y="42114"/>
                  </a:moveTo>
                  <a:lnTo>
                    <a:pt x="75451" y="25346"/>
                  </a:lnTo>
                  <a:lnTo>
                    <a:pt x="63348" y="13995"/>
                  </a:lnTo>
                  <a:lnTo>
                    <a:pt x="55207" y="9330"/>
                  </a:lnTo>
                  <a:lnTo>
                    <a:pt x="36804" y="7266"/>
                  </a:lnTo>
                  <a:lnTo>
                    <a:pt x="26982" y="8354"/>
                  </a:lnTo>
                  <a:lnTo>
                    <a:pt x="19265" y="12588"/>
                  </a:lnTo>
                  <a:lnTo>
                    <a:pt x="7571" y="26652"/>
                  </a:lnTo>
                  <a:lnTo>
                    <a:pt x="0" y="59889"/>
                  </a:lnTo>
                  <a:lnTo>
                    <a:pt x="3346" y="93784"/>
                  </a:lnTo>
                  <a:lnTo>
                    <a:pt x="9356" y="102297"/>
                  </a:lnTo>
                  <a:lnTo>
                    <a:pt x="28514" y="114875"/>
                  </a:lnTo>
                  <a:lnTo>
                    <a:pt x="49506" y="118126"/>
                  </a:lnTo>
                  <a:lnTo>
                    <a:pt x="69364" y="114502"/>
                  </a:lnTo>
                  <a:lnTo>
                    <a:pt x="85990" y="105092"/>
                  </a:lnTo>
                  <a:lnTo>
                    <a:pt x="98057" y="89991"/>
                  </a:lnTo>
                  <a:lnTo>
                    <a:pt x="102914" y="81051"/>
                  </a:lnTo>
                  <a:lnTo>
                    <a:pt x="105189" y="61759"/>
                  </a:lnTo>
                  <a:lnTo>
                    <a:pt x="9156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460024" y="133803"/>
              <a:ext cx="120495" cy="350508"/>
            </a:xfrm>
            <a:custGeom>
              <a:avLst/>
              <a:gdLst/>
              <a:ahLst/>
              <a:cxnLst/>
              <a:rect l="0" t="0" r="0" b="0"/>
              <a:pathLst>
                <a:path w="120495" h="350508">
                  <a:moveTo>
                    <a:pt x="67852" y="350507"/>
                  </a:moveTo>
                  <a:lnTo>
                    <a:pt x="53198" y="291891"/>
                  </a:lnTo>
                  <a:lnTo>
                    <a:pt x="39654" y="230481"/>
                  </a:lnTo>
                  <a:lnTo>
                    <a:pt x="25713" y="172077"/>
                  </a:lnTo>
                  <a:lnTo>
                    <a:pt x="11695" y="115480"/>
                  </a:lnTo>
                  <a:lnTo>
                    <a:pt x="0" y="67646"/>
                  </a:lnTo>
                  <a:lnTo>
                    <a:pt x="1820" y="45807"/>
                  </a:lnTo>
                  <a:lnTo>
                    <a:pt x="9648" y="27522"/>
                  </a:lnTo>
                  <a:lnTo>
                    <a:pt x="15011" y="19370"/>
                  </a:lnTo>
                  <a:lnTo>
                    <a:pt x="30329" y="7193"/>
                  </a:lnTo>
                  <a:lnTo>
                    <a:pt x="39327" y="2308"/>
                  </a:lnTo>
                  <a:lnTo>
                    <a:pt x="58683" y="0"/>
                  </a:lnTo>
                  <a:lnTo>
                    <a:pt x="78985" y="4044"/>
                  </a:lnTo>
                  <a:lnTo>
                    <a:pt x="106635" y="18304"/>
                  </a:lnTo>
                  <a:lnTo>
                    <a:pt x="120494" y="346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433119" y="336911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83843" y="14655"/>
                  </a:lnTo>
                  <a:lnTo>
                    <a:pt x="26321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805895" y="334227"/>
              <a:ext cx="185236" cy="143632"/>
            </a:xfrm>
            <a:custGeom>
              <a:avLst/>
              <a:gdLst/>
              <a:ahLst/>
              <a:cxnLst/>
              <a:rect l="0" t="0" r="0" b="0"/>
              <a:pathLst>
                <a:path w="185236" h="143632">
                  <a:moveTo>
                    <a:pt x="101006" y="65855"/>
                  </a:moveTo>
                  <a:lnTo>
                    <a:pt x="86352" y="21893"/>
                  </a:lnTo>
                  <a:lnTo>
                    <a:pt x="73437" y="8102"/>
                  </a:lnTo>
                  <a:lnTo>
                    <a:pt x="65079" y="2787"/>
                  </a:lnTo>
                  <a:lnTo>
                    <a:pt x="46435" y="0"/>
                  </a:lnTo>
                  <a:lnTo>
                    <a:pt x="36549" y="895"/>
                  </a:lnTo>
                  <a:lnTo>
                    <a:pt x="19326" y="11248"/>
                  </a:lnTo>
                  <a:lnTo>
                    <a:pt x="11458" y="18922"/>
                  </a:lnTo>
                  <a:lnTo>
                    <a:pt x="2716" y="43046"/>
                  </a:lnTo>
                  <a:lnTo>
                    <a:pt x="0" y="70926"/>
                  </a:lnTo>
                  <a:lnTo>
                    <a:pt x="2692" y="95015"/>
                  </a:lnTo>
                  <a:lnTo>
                    <a:pt x="16374" y="128308"/>
                  </a:lnTo>
                  <a:lnTo>
                    <a:pt x="24698" y="135566"/>
                  </a:lnTo>
                  <a:lnTo>
                    <a:pt x="46424" y="143631"/>
                  </a:lnTo>
                  <a:lnTo>
                    <a:pt x="56429" y="143442"/>
                  </a:lnTo>
                  <a:lnTo>
                    <a:pt x="73786" y="136993"/>
                  </a:lnTo>
                  <a:lnTo>
                    <a:pt x="86179" y="123209"/>
                  </a:lnTo>
                  <a:lnTo>
                    <a:pt x="103667" y="85763"/>
                  </a:lnTo>
                  <a:lnTo>
                    <a:pt x="109204" y="49397"/>
                  </a:lnTo>
                  <a:lnTo>
                    <a:pt x="108811" y="44355"/>
                  </a:lnTo>
                  <a:lnTo>
                    <a:pt x="107380" y="44503"/>
                  </a:lnTo>
                  <a:lnTo>
                    <a:pt x="105255" y="48111"/>
                  </a:lnTo>
                  <a:lnTo>
                    <a:pt x="109134" y="61478"/>
                  </a:lnTo>
                  <a:lnTo>
                    <a:pt x="124471" y="85616"/>
                  </a:lnTo>
                  <a:lnTo>
                    <a:pt x="156204" y="114732"/>
                  </a:lnTo>
                  <a:lnTo>
                    <a:pt x="185235" y="12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275399" y="210569"/>
              <a:ext cx="42115" cy="284271"/>
            </a:xfrm>
            <a:custGeom>
              <a:avLst/>
              <a:gdLst/>
              <a:ahLst/>
              <a:cxnLst/>
              <a:rect l="0" t="0" r="0" b="0"/>
              <a:pathLst>
                <a:path w="42115" h="284271">
                  <a:moveTo>
                    <a:pt x="0" y="0"/>
                  </a:moveTo>
                  <a:lnTo>
                    <a:pt x="0" y="57265"/>
                  </a:lnTo>
                  <a:lnTo>
                    <a:pt x="3119" y="106655"/>
                  </a:lnTo>
                  <a:lnTo>
                    <a:pt x="11453" y="158334"/>
                  </a:lnTo>
                  <a:lnTo>
                    <a:pt x="21331" y="207571"/>
                  </a:lnTo>
                  <a:lnTo>
                    <a:pt x="37471" y="268450"/>
                  </a:lnTo>
                  <a:lnTo>
                    <a:pt x="42114" y="2842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170114" y="326383"/>
              <a:ext cx="200042" cy="1"/>
            </a:xfrm>
            <a:custGeom>
              <a:avLst/>
              <a:gdLst/>
              <a:ahLst/>
              <a:cxnLst/>
              <a:rect l="0" t="0" r="0" b="0"/>
              <a:pathLst>
                <a:path w="200042" h="1">
                  <a:moveTo>
                    <a:pt x="200041" y="0"/>
                  </a:moveTo>
                  <a:lnTo>
                    <a:pt x="141424" y="0"/>
                  </a:lnTo>
                  <a:lnTo>
                    <a:pt x="87250" y="0"/>
                  </a:lnTo>
                  <a:lnTo>
                    <a:pt x="3460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317513" y="336288"/>
              <a:ext cx="147399" cy="195855"/>
            </a:xfrm>
            <a:custGeom>
              <a:avLst/>
              <a:gdLst/>
              <a:ahLst/>
              <a:cxnLst/>
              <a:rect l="0" t="0" r="0" b="0"/>
              <a:pathLst>
                <a:path w="147399" h="195855">
                  <a:moveTo>
                    <a:pt x="0" y="95380"/>
                  </a:moveTo>
                  <a:lnTo>
                    <a:pt x="62093" y="100969"/>
                  </a:lnTo>
                  <a:lnTo>
                    <a:pt x="94437" y="98856"/>
                  </a:lnTo>
                  <a:lnTo>
                    <a:pt x="126247" y="85231"/>
                  </a:lnTo>
                  <a:lnTo>
                    <a:pt x="133297" y="76916"/>
                  </a:lnTo>
                  <a:lnTo>
                    <a:pt x="141131" y="55198"/>
                  </a:lnTo>
                  <a:lnTo>
                    <a:pt x="138374" y="33068"/>
                  </a:lnTo>
                  <a:lnTo>
                    <a:pt x="134364" y="22253"/>
                  </a:lnTo>
                  <a:lnTo>
                    <a:pt x="120548" y="7117"/>
                  </a:lnTo>
                  <a:lnTo>
                    <a:pt x="111950" y="1443"/>
                  </a:lnTo>
                  <a:lnTo>
                    <a:pt x="102710" y="0"/>
                  </a:lnTo>
                  <a:lnTo>
                    <a:pt x="83083" y="4636"/>
                  </a:lnTo>
                  <a:lnTo>
                    <a:pt x="68901" y="17614"/>
                  </a:lnTo>
                  <a:lnTo>
                    <a:pt x="50264" y="54542"/>
                  </a:lnTo>
                  <a:lnTo>
                    <a:pt x="44529" y="90819"/>
                  </a:lnTo>
                  <a:lnTo>
                    <a:pt x="50997" y="136593"/>
                  </a:lnTo>
                  <a:lnTo>
                    <a:pt x="61384" y="167643"/>
                  </a:lnTo>
                  <a:lnTo>
                    <a:pt x="72515" y="184429"/>
                  </a:lnTo>
                  <a:lnTo>
                    <a:pt x="81099" y="189841"/>
                  </a:lnTo>
                  <a:lnTo>
                    <a:pt x="103114" y="195854"/>
                  </a:lnTo>
                  <a:lnTo>
                    <a:pt x="122257" y="195407"/>
                  </a:lnTo>
                  <a:lnTo>
                    <a:pt x="147398" y="19013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521732" y="378828"/>
              <a:ext cx="185336" cy="137752"/>
            </a:xfrm>
            <a:custGeom>
              <a:avLst/>
              <a:gdLst/>
              <a:ahLst/>
              <a:cxnLst/>
              <a:rect l="0" t="0" r="0" b="0"/>
              <a:pathLst>
                <a:path w="185336" h="137752">
                  <a:moveTo>
                    <a:pt x="69521" y="84425"/>
                  </a:moveTo>
                  <a:lnTo>
                    <a:pt x="75588" y="51973"/>
                  </a:lnTo>
                  <a:lnTo>
                    <a:pt x="72997" y="31398"/>
                  </a:lnTo>
                  <a:lnTo>
                    <a:pt x="64827" y="13674"/>
                  </a:lnTo>
                  <a:lnTo>
                    <a:pt x="59373" y="5672"/>
                  </a:lnTo>
                  <a:lnTo>
                    <a:pt x="52227" y="1508"/>
                  </a:lnTo>
                  <a:lnTo>
                    <a:pt x="34929" y="0"/>
                  </a:lnTo>
                  <a:lnTo>
                    <a:pt x="26573" y="3575"/>
                  </a:lnTo>
                  <a:lnTo>
                    <a:pt x="11049" y="16907"/>
                  </a:lnTo>
                  <a:lnTo>
                    <a:pt x="2590" y="37649"/>
                  </a:lnTo>
                  <a:lnTo>
                    <a:pt x="0" y="61296"/>
                  </a:lnTo>
                  <a:lnTo>
                    <a:pt x="2749" y="83505"/>
                  </a:lnTo>
                  <a:lnTo>
                    <a:pt x="16462" y="115738"/>
                  </a:lnTo>
                  <a:lnTo>
                    <a:pt x="31901" y="130708"/>
                  </a:lnTo>
                  <a:lnTo>
                    <a:pt x="40932" y="136337"/>
                  </a:lnTo>
                  <a:lnTo>
                    <a:pt x="49292" y="137751"/>
                  </a:lnTo>
                  <a:lnTo>
                    <a:pt x="57205" y="136353"/>
                  </a:lnTo>
                  <a:lnTo>
                    <a:pt x="64820" y="133082"/>
                  </a:lnTo>
                  <a:lnTo>
                    <a:pt x="76401" y="120089"/>
                  </a:lnTo>
                  <a:lnTo>
                    <a:pt x="93368" y="83151"/>
                  </a:lnTo>
                  <a:lnTo>
                    <a:pt x="98814" y="46873"/>
                  </a:lnTo>
                  <a:lnTo>
                    <a:pt x="100748" y="44183"/>
                  </a:lnTo>
                  <a:lnTo>
                    <a:pt x="103208" y="48238"/>
                  </a:lnTo>
                  <a:lnTo>
                    <a:pt x="121150" y="85596"/>
                  </a:lnTo>
                  <a:lnTo>
                    <a:pt x="146040" y="110769"/>
                  </a:lnTo>
                  <a:lnTo>
                    <a:pt x="162411" y="119530"/>
                  </a:lnTo>
                  <a:lnTo>
                    <a:pt x="185335" y="1265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696538" y="321639"/>
              <a:ext cx="210572" cy="173815"/>
            </a:xfrm>
            <a:custGeom>
              <a:avLst/>
              <a:gdLst/>
              <a:ahLst/>
              <a:cxnLst/>
              <a:rect l="0" t="0" r="0" b="0"/>
              <a:pathLst>
                <a:path w="210572" h="173815">
                  <a:moveTo>
                    <a:pt x="0" y="36329"/>
                  </a:moveTo>
                  <a:lnTo>
                    <a:pt x="0" y="85260"/>
                  </a:lnTo>
                  <a:lnTo>
                    <a:pt x="5590" y="138802"/>
                  </a:lnTo>
                  <a:lnTo>
                    <a:pt x="14655" y="172366"/>
                  </a:lnTo>
                  <a:lnTo>
                    <a:pt x="16789" y="173814"/>
                  </a:lnTo>
                  <a:lnTo>
                    <a:pt x="19161" y="159825"/>
                  </a:lnTo>
                  <a:lnTo>
                    <a:pt x="19513" y="104354"/>
                  </a:lnTo>
                  <a:lnTo>
                    <a:pt x="15770" y="47123"/>
                  </a:lnTo>
                  <a:lnTo>
                    <a:pt x="17533" y="32997"/>
                  </a:lnTo>
                  <a:lnTo>
                    <a:pt x="22218" y="27089"/>
                  </a:lnTo>
                  <a:lnTo>
                    <a:pt x="28850" y="26659"/>
                  </a:lnTo>
                  <a:lnTo>
                    <a:pt x="36781" y="29883"/>
                  </a:lnTo>
                  <a:lnTo>
                    <a:pt x="48713" y="45942"/>
                  </a:lnTo>
                  <a:lnTo>
                    <a:pt x="76474" y="106829"/>
                  </a:lnTo>
                  <a:lnTo>
                    <a:pt x="82569" y="114915"/>
                  </a:lnTo>
                  <a:lnTo>
                    <a:pt x="85462" y="116796"/>
                  </a:lnTo>
                  <a:lnTo>
                    <a:pt x="86221" y="114540"/>
                  </a:lnTo>
                  <a:lnTo>
                    <a:pt x="85661" y="67859"/>
                  </a:lnTo>
                  <a:lnTo>
                    <a:pt x="93882" y="29424"/>
                  </a:lnTo>
                  <a:lnTo>
                    <a:pt x="104506" y="6354"/>
                  </a:lnTo>
                  <a:lnTo>
                    <a:pt x="111786" y="1138"/>
                  </a:lnTo>
                  <a:lnTo>
                    <a:pt x="120148" y="0"/>
                  </a:lnTo>
                  <a:lnTo>
                    <a:pt x="129232" y="1582"/>
                  </a:lnTo>
                  <a:lnTo>
                    <a:pt x="145564" y="15817"/>
                  </a:lnTo>
                  <a:lnTo>
                    <a:pt x="181083" y="75222"/>
                  </a:lnTo>
                  <a:lnTo>
                    <a:pt x="205459" y="137822"/>
                  </a:lnTo>
                  <a:lnTo>
                    <a:pt x="210571" y="1521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970280" y="44219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5369533" y="200041"/>
            <a:ext cx="494841" cy="284270"/>
            <a:chOff x="5369533" y="200041"/>
            <a:chExt cx="494841" cy="284270"/>
          </a:xfrm>
        </p:grpSpPr>
        <p:sp>
          <p:nvSpPr>
            <p:cNvPr id="45" name="Freeform 44"/>
            <p:cNvSpPr/>
            <p:nvPr/>
          </p:nvSpPr>
          <p:spPr>
            <a:xfrm>
              <a:off x="5434900" y="200041"/>
              <a:ext cx="18862" cy="284270"/>
            </a:xfrm>
            <a:custGeom>
              <a:avLst/>
              <a:gdLst/>
              <a:ahLst/>
              <a:cxnLst/>
              <a:rect l="0" t="0" r="0" b="0"/>
              <a:pathLst>
                <a:path w="18862" h="284270">
                  <a:moveTo>
                    <a:pt x="8333" y="0"/>
                  </a:moveTo>
                  <a:lnTo>
                    <a:pt x="0" y="48931"/>
                  </a:lnTo>
                  <a:lnTo>
                    <a:pt x="3827" y="108061"/>
                  </a:lnTo>
                  <a:lnTo>
                    <a:pt x="7443" y="164802"/>
                  </a:lnTo>
                  <a:lnTo>
                    <a:pt x="11277" y="221070"/>
                  </a:lnTo>
                  <a:lnTo>
                    <a:pt x="18861" y="2842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369533" y="336911"/>
              <a:ext cx="157929" cy="10530"/>
            </a:xfrm>
            <a:custGeom>
              <a:avLst/>
              <a:gdLst/>
              <a:ahLst/>
              <a:cxnLst/>
              <a:rect l="0" t="0" r="0" b="0"/>
              <a:pathLst>
                <a:path w="157929" h="10530">
                  <a:moveTo>
                    <a:pt x="157928" y="0"/>
                  </a:moveTo>
                  <a:lnTo>
                    <a:pt x="115236" y="3120"/>
                  </a:lnTo>
                  <a:lnTo>
                    <a:pt x="62407" y="906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495875" y="200041"/>
              <a:ext cx="368499" cy="272912"/>
            </a:xfrm>
            <a:custGeom>
              <a:avLst/>
              <a:gdLst/>
              <a:ahLst/>
              <a:cxnLst/>
              <a:rect l="0" t="0" r="0" b="0"/>
              <a:pathLst>
                <a:path w="368499" h="272912">
                  <a:moveTo>
                    <a:pt x="0" y="0"/>
                  </a:moveTo>
                  <a:lnTo>
                    <a:pt x="3120" y="42692"/>
                  </a:lnTo>
                  <a:lnTo>
                    <a:pt x="16789" y="104408"/>
                  </a:lnTo>
                  <a:lnTo>
                    <a:pt x="23334" y="166550"/>
                  </a:lnTo>
                  <a:lnTo>
                    <a:pt x="35545" y="224231"/>
                  </a:lnTo>
                  <a:lnTo>
                    <a:pt x="46882" y="272497"/>
                  </a:lnTo>
                  <a:lnTo>
                    <a:pt x="46463" y="272911"/>
                  </a:lnTo>
                  <a:lnTo>
                    <a:pt x="45013" y="269678"/>
                  </a:lnTo>
                  <a:lnTo>
                    <a:pt x="50829" y="218253"/>
                  </a:lnTo>
                  <a:lnTo>
                    <a:pt x="51434" y="205163"/>
                  </a:lnTo>
                  <a:lnTo>
                    <a:pt x="55346" y="195267"/>
                  </a:lnTo>
                  <a:lnTo>
                    <a:pt x="69052" y="181152"/>
                  </a:lnTo>
                  <a:lnTo>
                    <a:pt x="76451" y="179260"/>
                  </a:lnTo>
                  <a:lnTo>
                    <a:pt x="83723" y="180338"/>
                  </a:lnTo>
                  <a:lnTo>
                    <a:pt x="90910" y="183396"/>
                  </a:lnTo>
                  <a:lnTo>
                    <a:pt x="102016" y="196153"/>
                  </a:lnTo>
                  <a:lnTo>
                    <a:pt x="126055" y="253267"/>
                  </a:lnTo>
                  <a:lnTo>
                    <a:pt x="129661" y="263601"/>
                  </a:lnTo>
                  <a:lnTo>
                    <a:pt x="133234" y="265811"/>
                  </a:lnTo>
                  <a:lnTo>
                    <a:pt x="136786" y="262605"/>
                  </a:lnTo>
                  <a:lnTo>
                    <a:pt x="156481" y="229427"/>
                  </a:lnTo>
                  <a:lnTo>
                    <a:pt x="172493" y="215831"/>
                  </a:lnTo>
                  <a:lnTo>
                    <a:pt x="231981" y="189975"/>
                  </a:lnTo>
                  <a:lnTo>
                    <a:pt x="283147" y="169687"/>
                  </a:lnTo>
                  <a:lnTo>
                    <a:pt x="299758" y="153795"/>
                  </a:lnTo>
                  <a:lnTo>
                    <a:pt x="302784" y="145814"/>
                  </a:lnTo>
                  <a:lnTo>
                    <a:pt x="302462" y="138153"/>
                  </a:lnTo>
                  <a:lnTo>
                    <a:pt x="299908" y="130707"/>
                  </a:lnTo>
                  <a:lnTo>
                    <a:pt x="287710" y="119313"/>
                  </a:lnTo>
                  <a:lnTo>
                    <a:pt x="279544" y="114637"/>
                  </a:lnTo>
                  <a:lnTo>
                    <a:pt x="261113" y="112561"/>
                  </a:lnTo>
                  <a:lnTo>
                    <a:pt x="242392" y="116708"/>
                  </a:lnTo>
                  <a:lnTo>
                    <a:pt x="226273" y="126349"/>
                  </a:lnTo>
                  <a:lnTo>
                    <a:pt x="204045" y="150521"/>
                  </a:lnTo>
                  <a:lnTo>
                    <a:pt x="195972" y="176082"/>
                  </a:lnTo>
                  <a:lnTo>
                    <a:pt x="194724" y="204601"/>
                  </a:lnTo>
                  <a:lnTo>
                    <a:pt x="201967" y="228974"/>
                  </a:lnTo>
                  <a:lnTo>
                    <a:pt x="216106" y="248385"/>
                  </a:lnTo>
                  <a:lnTo>
                    <a:pt x="224789" y="256837"/>
                  </a:lnTo>
                  <a:lnTo>
                    <a:pt x="246915" y="266228"/>
                  </a:lnTo>
                  <a:lnTo>
                    <a:pt x="299248" y="272257"/>
                  </a:lnTo>
                  <a:lnTo>
                    <a:pt x="350930" y="265212"/>
                  </a:lnTo>
                  <a:lnTo>
                    <a:pt x="368498" y="2632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257026" y="1119934"/>
            <a:ext cx="8843940" cy="618914"/>
            <a:chOff x="257026" y="1119934"/>
            <a:chExt cx="8843940" cy="618914"/>
          </a:xfrm>
        </p:grpSpPr>
        <p:grpSp>
          <p:nvGrpSpPr>
            <p:cNvPr id="73" name="Group 72"/>
            <p:cNvGrpSpPr/>
            <p:nvPr/>
          </p:nvGrpSpPr>
          <p:grpSpPr>
            <a:xfrm>
              <a:off x="257026" y="1119934"/>
              <a:ext cx="4295628" cy="618914"/>
              <a:chOff x="257026" y="1119934"/>
              <a:chExt cx="4295628" cy="618914"/>
            </a:xfrm>
          </p:grpSpPr>
          <p:sp>
            <p:nvSpPr>
              <p:cNvPr id="49" name="Freeform 48"/>
              <p:cNvSpPr/>
              <p:nvPr/>
            </p:nvSpPr>
            <p:spPr>
              <a:xfrm>
                <a:off x="257026" y="1317707"/>
                <a:ext cx="182983" cy="309939"/>
              </a:xfrm>
              <a:custGeom>
                <a:avLst/>
                <a:gdLst/>
                <a:ahLst/>
                <a:cxnLst/>
                <a:rect l="0" t="0" r="0" b="0"/>
                <a:pathLst>
                  <a:path w="182983" h="309939">
                    <a:moveTo>
                      <a:pt x="157928" y="0"/>
                    </a:moveTo>
                    <a:lnTo>
                      <a:pt x="157928" y="48931"/>
                    </a:lnTo>
                    <a:lnTo>
                      <a:pt x="157928" y="108061"/>
                    </a:lnTo>
                    <a:lnTo>
                      <a:pt x="165164" y="164802"/>
                    </a:lnTo>
                    <a:lnTo>
                      <a:pt x="170925" y="217950"/>
                    </a:lnTo>
                    <a:lnTo>
                      <a:pt x="182982" y="262591"/>
                    </a:lnTo>
                    <a:lnTo>
                      <a:pt x="180371" y="283993"/>
                    </a:lnTo>
                    <a:lnTo>
                      <a:pt x="176400" y="294614"/>
                    </a:lnTo>
                    <a:lnTo>
                      <a:pt x="169073" y="301694"/>
                    </a:lnTo>
                    <a:lnTo>
                      <a:pt x="148453" y="309561"/>
                    </a:lnTo>
                    <a:lnTo>
                      <a:pt x="126811" y="309938"/>
                    </a:lnTo>
                    <a:lnTo>
                      <a:pt x="66526" y="297528"/>
                    </a:lnTo>
                    <a:lnTo>
                      <a:pt x="24840" y="284115"/>
                    </a:lnTo>
                    <a:lnTo>
                      <a:pt x="0" y="273741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Freeform 49"/>
              <p:cNvSpPr/>
              <p:nvPr/>
            </p:nvSpPr>
            <p:spPr>
              <a:xfrm>
                <a:off x="288612" y="1317707"/>
                <a:ext cx="284270" cy="1"/>
              </a:xfrm>
              <a:custGeom>
                <a:avLst/>
                <a:gdLst/>
                <a:ahLst/>
                <a:cxnLst/>
                <a:rect l="0" t="0" r="0" b="0"/>
                <a:pathLst>
                  <a:path w="284270" h="1">
                    <a:moveTo>
                      <a:pt x="284269" y="0"/>
                    </a:moveTo>
                    <a:lnTo>
                      <a:pt x="235339" y="0"/>
                    </a:lnTo>
                    <a:lnTo>
                      <a:pt x="176208" y="0"/>
                    </a:lnTo>
                    <a:lnTo>
                      <a:pt x="127989" y="0"/>
                    </a:lnTo>
                    <a:lnTo>
                      <a:pt x="67699" y="0"/>
                    </a:lnTo>
                    <a:lnTo>
                      <a:pt x="20088" y="0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Freeform 50"/>
              <p:cNvSpPr/>
              <p:nvPr/>
            </p:nvSpPr>
            <p:spPr>
              <a:xfrm>
                <a:off x="511906" y="1454577"/>
                <a:ext cx="96582" cy="134135"/>
              </a:xfrm>
              <a:custGeom>
                <a:avLst/>
                <a:gdLst/>
                <a:ahLst/>
                <a:cxnLst/>
                <a:rect l="0" t="0" r="0" b="0"/>
                <a:pathLst>
                  <a:path w="96582" h="134135">
                    <a:moveTo>
                      <a:pt x="8333" y="21057"/>
                    </a:moveTo>
                    <a:lnTo>
                      <a:pt x="0" y="58535"/>
                    </a:lnTo>
                    <a:lnTo>
                      <a:pt x="1120" y="82168"/>
                    </a:lnTo>
                    <a:lnTo>
                      <a:pt x="14904" y="114034"/>
                    </a:lnTo>
                    <a:lnTo>
                      <a:pt x="27241" y="131010"/>
                    </a:lnTo>
                    <a:lnTo>
                      <a:pt x="33807" y="134134"/>
                    </a:lnTo>
                    <a:lnTo>
                      <a:pt x="40523" y="133876"/>
                    </a:lnTo>
                    <a:lnTo>
                      <a:pt x="47341" y="131365"/>
                    </a:lnTo>
                    <a:lnTo>
                      <a:pt x="68114" y="111063"/>
                    </a:lnTo>
                    <a:lnTo>
                      <a:pt x="95465" y="52226"/>
                    </a:lnTo>
                    <a:lnTo>
                      <a:pt x="96581" y="31400"/>
                    </a:lnTo>
                    <a:lnTo>
                      <a:pt x="92561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2" name="Freeform 51"/>
              <p:cNvSpPr/>
              <p:nvPr/>
            </p:nvSpPr>
            <p:spPr>
              <a:xfrm>
                <a:off x="661413" y="1472950"/>
                <a:ext cx="206267" cy="140923"/>
              </a:xfrm>
              <a:custGeom>
                <a:avLst/>
                <a:gdLst/>
                <a:ahLst/>
                <a:cxnLst/>
                <a:rect l="0" t="0" r="0" b="0"/>
                <a:pathLst>
                  <a:path w="206267" h="140923">
                    <a:moveTo>
                      <a:pt x="111510" y="65855"/>
                    </a:moveTo>
                    <a:lnTo>
                      <a:pt x="91266" y="21893"/>
                    </a:lnTo>
                    <a:lnTo>
                      <a:pt x="75607" y="8102"/>
                    </a:lnTo>
                    <a:lnTo>
                      <a:pt x="66517" y="2786"/>
                    </a:lnTo>
                    <a:lnTo>
                      <a:pt x="47060" y="0"/>
                    </a:lnTo>
                    <a:lnTo>
                      <a:pt x="36957" y="895"/>
                    </a:lnTo>
                    <a:lnTo>
                      <a:pt x="19494" y="11248"/>
                    </a:lnTo>
                    <a:lnTo>
                      <a:pt x="11561" y="18922"/>
                    </a:lnTo>
                    <a:lnTo>
                      <a:pt x="2748" y="39927"/>
                    </a:lnTo>
                    <a:lnTo>
                      <a:pt x="0" y="64860"/>
                    </a:lnTo>
                    <a:lnTo>
                      <a:pt x="2678" y="91539"/>
                    </a:lnTo>
                    <a:lnTo>
                      <a:pt x="10888" y="112755"/>
                    </a:lnTo>
                    <a:lnTo>
                      <a:pt x="16352" y="121689"/>
                    </a:lnTo>
                    <a:lnTo>
                      <a:pt x="31783" y="134734"/>
                    </a:lnTo>
                    <a:lnTo>
                      <a:pt x="40811" y="139850"/>
                    </a:lnTo>
                    <a:lnTo>
                      <a:pt x="50339" y="140922"/>
                    </a:lnTo>
                    <a:lnTo>
                      <a:pt x="70285" y="135873"/>
                    </a:lnTo>
                    <a:lnTo>
                      <a:pt x="87728" y="122711"/>
                    </a:lnTo>
                    <a:lnTo>
                      <a:pt x="95656" y="114287"/>
                    </a:lnTo>
                    <a:lnTo>
                      <a:pt x="104464" y="92450"/>
                    </a:lnTo>
                    <a:lnTo>
                      <a:pt x="111752" y="34782"/>
                    </a:lnTo>
                    <a:lnTo>
                      <a:pt x="114011" y="34611"/>
                    </a:lnTo>
                    <a:lnTo>
                      <a:pt x="150877" y="79100"/>
                    </a:lnTo>
                    <a:lnTo>
                      <a:pt x="158812" y="84044"/>
                    </a:lnTo>
                    <a:lnTo>
                      <a:pt x="206266" y="86912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Freeform 52"/>
              <p:cNvSpPr/>
              <p:nvPr/>
            </p:nvSpPr>
            <p:spPr>
              <a:xfrm>
                <a:off x="878208" y="1442885"/>
                <a:ext cx="136871" cy="162539"/>
              </a:xfrm>
              <a:custGeom>
                <a:avLst/>
                <a:gdLst/>
                <a:ahLst/>
                <a:cxnLst/>
                <a:rect l="0" t="0" r="0" b="0"/>
                <a:pathLst>
                  <a:path w="136871" h="162539">
                    <a:moveTo>
                      <a:pt x="0" y="32749"/>
                    </a:moveTo>
                    <a:lnTo>
                      <a:pt x="14654" y="94842"/>
                    </a:lnTo>
                    <a:lnTo>
                      <a:pt x="31666" y="148421"/>
                    </a:lnTo>
                    <a:lnTo>
                      <a:pt x="36301" y="162538"/>
                    </a:lnTo>
                    <a:lnTo>
                      <a:pt x="17184" y="99762"/>
                    </a:lnTo>
                    <a:lnTo>
                      <a:pt x="3071" y="40664"/>
                    </a:lnTo>
                    <a:lnTo>
                      <a:pt x="2048" y="27497"/>
                    </a:lnTo>
                    <a:lnTo>
                      <a:pt x="4875" y="17550"/>
                    </a:lnTo>
                    <a:lnTo>
                      <a:pt x="10269" y="9748"/>
                    </a:lnTo>
                    <a:lnTo>
                      <a:pt x="17374" y="3377"/>
                    </a:lnTo>
                    <a:lnTo>
                      <a:pt x="25621" y="300"/>
                    </a:lnTo>
                    <a:lnTo>
                      <a:pt x="44142" y="0"/>
                    </a:lnTo>
                    <a:lnTo>
                      <a:pt x="60953" y="10005"/>
                    </a:lnTo>
                    <a:lnTo>
                      <a:pt x="96804" y="47735"/>
                    </a:lnTo>
                    <a:lnTo>
                      <a:pt x="128462" y="105670"/>
                    </a:lnTo>
                    <a:lnTo>
                      <a:pt x="136870" y="138034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4" name="Freeform 53"/>
              <p:cNvSpPr/>
              <p:nvPr/>
            </p:nvSpPr>
            <p:spPr>
              <a:xfrm>
                <a:off x="1088778" y="1559862"/>
                <a:ext cx="28176" cy="147400"/>
              </a:xfrm>
              <a:custGeom>
                <a:avLst/>
                <a:gdLst/>
                <a:ahLst/>
                <a:cxnLst/>
                <a:rect l="0" t="0" r="0" b="0"/>
                <a:pathLst>
                  <a:path w="28176" h="147400">
                    <a:moveTo>
                      <a:pt x="0" y="0"/>
                    </a:moveTo>
                    <a:lnTo>
                      <a:pt x="24024" y="55045"/>
                    </a:lnTo>
                    <a:lnTo>
                      <a:pt x="28175" y="91829"/>
                    </a:lnTo>
                    <a:lnTo>
                      <a:pt x="25000" y="114512"/>
                    </a:lnTo>
                    <a:lnTo>
                      <a:pt x="16570" y="130053"/>
                    </a:lnTo>
                    <a:lnTo>
                      <a:pt x="0" y="147399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" name="Freeform 54"/>
              <p:cNvSpPr/>
              <p:nvPr/>
            </p:nvSpPr>
            <p:spPr>
              <a:xfrm>
                <a:off x="1288819" y="1201928"/>
                <a:ext cx="147400" cy="347407"/>
              </a:xfrm>
              <a:custGeom>
                <a:avLst/>
                <a:gdLst/>
                <a:ahLst/>
                <a:cxnLst/>
                <a:rect l="0" t="0" r="0" b="0"/>
                <a:pathLst>
                  <a:path w="147400" h="347407">
                    <a:moveTo>
                      <a:pt x="0" y="347406"/>
                    </a:moveTo>
                    <a:lnTo>
                      <a:pt x="0" y="288789"/>
                    </a:lnTo>
                    <a:lnTo>
                      <a:pt x="0" y="227379"/>
                    </a:lnTo>
                    <a:lnTo>
                      <a:pt x="0" y="168976"/>
                    </a:lnTo>
                    <a:lnTo>
                      <a:pt x="0" y="106790"/>
                    </a:lnTo>
                    <a:lnTo>
                      <a:pt x="1170" y="45416"/>
                    </a:lnTo>
                    <a:lnTo>
                      <a:pt x="5589" y="12367"/>
                    </a:lnTo>
                    <a:lnTo>
                      <a:pt x="9576" y="3554"/>
                    </a:lnTo>
                    <a:lnTo>
                      <a:pt x="14573" y="18"/>
                    </a:lnTo>
                    <a:lnTo>
                      <a:pt x="20244" y="0"/>
                    </a:lnTo>
                    <a:lnTo>
                      <a:pt x="25194" y="4668"/>
                    </a:lnTo>
                    <a:lnTo>
                      <a:pt x="50833" y="58585"/>
                    </a:lnTo>
                    <a:lnTo>
                      <a:pt x="69140" y="111587"/>
                    </a:lnTo>
                    <a:lnTo>
                      <a:pt x="87140" y="163304"/>
                    </a:lnTo>
                    <a:lnTo>
                      <a:pt x="107290" y="217973"/>
                    </a:lnTo>
                    <a:lnTo>
                      <a:pt x="123705" y="269803"/>
                    </a:lnTo>
                    <a:lnTo>
                      <a:pt x="147399" y="326349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Freeform 55"/>
              <p:cNvSpPr/>
              <p:nvPr/>
            </p:nvSpPr>
            <p:spPr>
              <a:xfrm>
                <a:off x="1320405" y="1459517"/>
                <a:ext cx="73700" cy="5590"/>
              </a:xfrm>
              <a:custGeom>
                <a:avLst/>
                <a:gdLst/>
                <a:ahLst/>
                <a:cxnLst/>
                <a:rect l="0" t="0" r="0" b="0"/>
                <a:pathLst>
                  <a:path w="73700" h="5590">
                    <a:moveTo>
                      <a:pt x="73699" y="5589"/>
                    </a:moveTo>
                    <a:lnTo>
                      <a:pt x="56932" y="0"/>
                    </a:lnTo>
                    <a:lnTo>
                      <a:pt x="39341" y="375"/>
                    </a:lnTo>
                    <a:lnTo>
                      <a:pt x="0" y="5589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Freeform 56"/>
              <p:cNvSpPr/>
              <p:nvPr/>
            </p:nvSpPr>
            <p:spPr>
              <a:xfrm>
                <a:off x="1478332" y="1402227"/>
                <a:ext cx="126343" cy="115522"/>
              </a:xfrm>
              <a:custGeom>
                <a:avLst/>
                <a:gdLst/>
                <a:ahLst/>
                <a:cxnLst/>
                <a:rect l="0" t="0" r="0" b="0"/>
                <a:pathLst>
                  <a:path w="126343" h="115522">
                    <a:moveTo>
                      <a:pt x="0" y="41822"/>
                    </a:moveTo>
                    <a:lnTo>
                      <a:pt x="5589" y="100439"/>
                    </a:lnTo>
                    <a:lnTo>
                      <a:pt x="8406" y="105466"/>
                    </a:lnTo>
                    <a:lnTo>
                      <a:pt x="11453" y="105308"/>
                    </a:lnTo>
                    <a:lnTo>
                      <a:pt x="14654" y="101694"/>
                    </a:lnTo>
                    <a:lnTo>
                      <a:pt x="19160" y="74250"/>
                    </a:lnTo>
                    <a:lnTo>
                      <a:pt x="23022" y="25394"/>
                    </a:lnTo>
                    <a:lnTo>
                      <a:pt x="32069" y="6835"/>
                    </a:lnTo>
                    <a:lnTo>
                      <a:pt x="38927" y="2119"/>
                    </a:lnTo>
                    <a:lnTo>
                      <a:pt x="55905" y="0"/>
                    </a:lnTo>
                    <a:lnTo>
                      <a:pt x="72030" y="6077"/>
                    </a:lnTo>
                    <a:lnTo>
                      <a:pt x="79606" y="10973"/>
                    </a:lnTo>
                    <a:lnTo>
                      <a:pt x="91142" y="25771"/>
                    </a:lnTo>
                    <a:lnTo>
                      <a:pt x="115496" y="84375"/>
                    </a:lnTo>
                    <a:lnTo>
                      <a:pt x="126342" y="115521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" name="Freeform 57"/>
              <p:cNvSpPr/>
              <p:nvPr/>
            </p:nvSpPr>
            <p:spPr>
              <a:xfrm>
                <a:off x="1649592" y="1145412"/>
                <a:ext cx="134068" cy="386829"/>
              </a:xfrm>
              <a:custGeom>
                <a:avLst/>
                <a:gdLst/>
                <a:ahLst/>
                <a:cxnLst/>
                <a:rect l="0" t="0" r="0" b="0"/>
                <a:pathLst>
                  <a:path w="134068" h="386829">
                    <a:moveTo>
                      <a:pt x="91953" y="330222"/>
                    </a:moveTo>
                    <a:lnTo>
                      <a:pt x="82377" y="306176"/>
                    </a:lnTo>
                    <a:lnTo>
                      <a:pt x="71709" y="291849"/>
                    </a:lnTo>
                    <a:lnTo>
                      <a:pt x="46960" y="276218"/>
                    </a:lnTo>
                    <a:lnTo>
                      <a:pt x="38561" y="275502"/>
                    </a:lnTo>
                    <a:lnTo>
                      <a:pt x="22990" y="280946"/>
                    </a:lnTo>
                    <a:lnTo>
                      <a:pt x="11389" y="294284"/>
                    </a:lnTo>
                    <a:lnTo>
                      <a:pt x="3504" y="313080"/>
                    </a:lnTo>
                    <a:lnTo>
                      <a:pt x="0" y="337031"/>
                    </a:lnTo>
                    <a:lnTo>
                      <a:pt x="4681" y="360155"/>
                    </a:lnTo>
                    <a:lnTo>
                      <a:pt x="9205" y="371234"/>
                    </a:lnTo>
                    <a:lnTo>
                      <a:pt x="16901" y="378621"/>
                    </a:lnTo>
                    <a:lnTo>
                      <a:pt x="37929" y="386828"/>
                    </a:lnTo>
                    <a:lnTo>
                      <a:pt x="47748" y="386677"/>
                    </a:lnTo>
                    <a:lnTo>
                      <a:pt x="64897" y="380269"/>
                    </a:lnTo>
                    <a:lnTo>
                      <a:pt x="77198" y="366503"/>
                    </a:lnTo>
                    <a:lnTo>
                      <a:pt x="94627" y="323481"/>
                    </a:lnTo>
                    <a:lnTo>
                      <a:pt x="100930" y="268753"/>
                    </a:lnTo>
                    <a:lnTo>
                      <a:pt x="102022" y="219852"/>
                    </a:lnTo>
                    <a:lnTo>
                      <a:pt x="101175" y="168318"/>
                    </a:lnTo>
                    <a:lnTo>
                      <a:pt x="94035" y="116004"/>
                    </a:lnTo>
                    <a:lnTo>
                      <a:pt x="84511" y="64629"/>
                    </a:lnTo>
                    <a:lnTo>
                      <a:pt x="73110" y="21591"/>
                    </a:lnTo>
                    <a:lnTo>
                      <a:pt x="61741" y="1590"/>
                    </a:lnTo>
                    <a:lnTo>
                      <a:pt x="57774" y="0"/>
                    </a:lnTo>
                    <a:lnTo>
                      <a:pt x="55129" y="3619"/>
                    </a:lnTo>
                    <a:lnTo>
                      <a:pt x="50884" y="43050"/>
                    </a:lnTo>
                    <a:lnTo>
                      <a:pt x="57281" y="91003"/>
                    </a:lnTo>
                    <a:lnTo>
                      <a:pt x="60622" y="141189"/>
                    </a:lnTo>
                    <a:lnTo>
                      <a:pt x="71639" y="197606"/>
                    </a:lnTo>
                    <a:lnTo>
                      <a:pt x="84764" y="247255"/>
                    </a:lnTo>
                    <a:lnTo>
                      <a:pt x="100351" y="295891"/>
                    </a:lnTo>
                    <a:lnTo>
                      <a:pt x="109723" y="323153"/>
                    </a:lnTo>
                    <a:lnTo>
                      <a:pt x="134067" y="372336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Freeform 58"/>
              <p:cNvSpPr/>
              <p:nvPr/>
            </p:nvSpPr>
            <p:spPr>
              <a:xfrm>
                <a:off x="1783659" y="1412463"/>
                <a:ext cx="105286" cy="105286"/>
              </a:xfrm>
              <a:custGeom>
                <a:avLst/>
                <a:gdLst/>
                <a:ahLst/>
                <a:cxnLst/>
                <a:rect l="0" t="0" r="0" b="0"/>
                <a:pathLst>
                  <a:path w="105286" h="105286">
                    <a:moveTo>
                      <a:pt x="0" y="0"/>
                    </a:moveTo>
                    <a:lnTo>
                      <a:pt x="38373" y="29309"/>
                    </a:lnTo>
                    <a:lnTo>
                      <a:pt x="91628" y="91035"/>
                    </a:lnTo>
                    <a:lnTo>
                      <a:pt x="105285" y="105285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0" name="Freeform 59"/>
              <p:cNvSpPr/>
              <p:nvPr/>
            </p:nvSpPr>
            <p:spPr>
              <a:xfrm>
                <a:off x="1825773" y="1380878"/>
                <a:ext cx="94757" cy="357970"/>
              </a:xfrm>
              <a:custGeom>
                <a:avLst/>
                <a:gdLst/>
                <a:ahLst/>
                <a:cxnLst/>
                <a:rect l="0" t="0" r="0" b="0"/>
                <a:pathLst>
                  <a:path w="94757" h="357970">
                    <a:moveTo>
                      <a:pt x="94756" y="0"/>
                    </a:moveTo>
                    <a:lnTo>
                      <a:pt x="83578" y="16767"/>
                    </a:lnTo>
                    <a:lnTo>
                      <a:pt x="67245" y="77921"/>
                    </a:lnTo>
                    <a:lnTo>
                      <a:pt x="56319" y="130062"/>
                    </a:lnTo>
                    <a:lnTo>
                      <a:pt x="45673" y="182556"/>
                    </a:lnTo>
                    <a:lnTo>
                      <a:pt x="33939" y="235155"/>
                    </a:lnTo>
                    <a:lnTo>
                      <a:pt x="17335" y="287784"/>
                    </a:lnTo>
                    <a:lnTo>
                      <a:pt x="3770" y="342372"/>
                    </a:lnTo>
                    <a:lnTo>
                      <a:pt x="0" y="357969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Freeform 60"/>
              <p:cNvSpPr/>
              <p:nvPr/>
            </p:nvSpPr>
            <p:spPr>
              <a:xfrm>
                <a:off x="1941586" y="1538805"/>
                <a:ext cx="20624" cy="157929"/>
              </a:xfrm>
              <a:custGeom>
                <a:avLst/>
                <a:gdLst/>
                <a:ahLst/>
                <a:cxnLst/>
                <a:rect l="0" t="0" r="0" b="0"/>
                <a:pathLst>
                  <a:path w="20624" h="157929">
                    <a:moveTo>
                      <a:pt x="10529" y="0"/>
                    </a:moveTo>
                    <a:lnTo>
                      <a:pt x="18862" y="37478"/>
                    </a:lnTo>
                    <a:lnTo>
                      <a:pt x="20623" y="88902"/>
                    </a:lnTo>
                    <a:lnTo>
                      <a:pt x="15339" y="124608"/>
                    </a:lnTo>
                    <a:lnTo>
                      <a:pt x="0" y="157928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Freeform 61"/>
              <p:cNvSpPr/>
              <p:nvPr/>
            </p:nvSpPr>
            <p:spPr>
              <a:xfrm>
                <a:off x="2425897" y="1180836"/>
                <a:ext cx="10530" cy="242157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242157">
                    <a:moveTo>
                      <a:pt x="0" y="0"/>
                    </a:moveTo>
                    <a:lnTo>
                      <a:pt x="0" y="54145"/>
                    </a:lnTo>
                    <a:lnTo>
                      <a:pt x="0" y="109091"/>
                    </a:lnTo>
                    <a:lnTo>
                      <a:pt x="8333" y="170691"/>
                    </a:lnTo>
                    <a:lnTo>
                      <a:pt x="9878" y="208113"/>
                    </a:lnTo>
                    <a:lnTo>
                      <a:pt x="10529" y="242156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" name="Freeform 62"/>
              <p:cNvSpPr/>
              <p:nvPr/>
            </p:nvSpPr>
            <p:spPr>
              <a:xfrm>
                <a:off x="2320612" y="1119934"/>
                <a:ext cx="347442" cy="345866"/>
              </a:xfrm>
              <a:custGeom>
                <a:avLst/>
                <a:gdLst/>
                <a:ahLst/>
                <a:cxnLst/>
                <a:rect l="0" t="0" r="0" b="0"/>
                <a:pathLst>
                  <a:path w="347442" h="345866">
                    <a:moveTo>
                      <a:pt x="0" y="71431"/>
                    </a:moveTo>
                    <a:lnTo>
                      <a:pt x="29308" y="33058"/>
                    </a:lnTo>
                    <a:lnTo>
                      <a:pt x="55087" y="17427"/>
                    </a:lnTo>
                    <a:lnTo>
                      <a:pt x="96409" y="2835"/>
                    </a:lnTo>
                    <a:lnTo>
                      <a:pt x="121617" y="0"/>
                    </a:lnTo>
                    <a:lnTo>
                      <a:pt x="142180" y="4979"/>
                    </a:lnTo>
                    <a:lnTo>
                      <a:pt x="174444" y="27239"/>
                    </a:lnTo>
                    <a:lnTo>
                      <a:pt x="190637" y="52878"/>
                    </a:lnTo>
                    <a:lnTo>
                      <a:pt x="205419" y="95322"/>
                    </a:lnTo>
                    <a:lnTo>
                      <a:pt x="207874" y="138691"/>
                    </a:lnTo>
                    <a:lnTo>
                      <a:pt x="204302" y="163326"/>
                    </a:lnTo>
                    <a:lnTo>
                      <a:pt x="199373" y="172468"/>
                    </a:lnTo>
                    <a:lnTo>
                      <a:pt x="184536" y="185746"/>
                    </a:lnTo>
                    <a:lnTo>
                      <a:pt x="181516" y="192095"/>
                    </a:lnTo>
                    <a:lnTo>
                      <a:pt x="181842" y="198667"/>
                    </a:lnTo>
                    <a:lnTo>
                      <a:pt x="211745" y="254538"/>
                    </a:lnTo>
                    <a:lnTo>
                      <a:pt x="238878" y="296203"/>
                    </a:lnTo>
                    <a:lnTo>
                      <a:pt x="286370" y="341369"/>
                    </a:lnTo>
                    <a:lnTo>
                      <a:pt x="296198" y="344976"/>
                    </a:lnTo>
                    <a:lnTo>
                      <a:pt x="316477" y="345865"/>
                    </a:lnTo>
                    <a:lnTo>
                      <a:pt x="330949" y="342360"/>
                    </a:lnTo>
                    <a:lnTo>
                      <a:pt x="347441" y="334643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4" name="Freeform 63"/>
              <p:cNvSpPr/>
              <p:nvPr/>
            </p:nvSpPr>
            <p:spPr>
              <a:xfrm>
                <a:off x="2683520" y="1338764"/>
                <a:ext cx="16119" cy="115814"/>
              </a:xfrm>
              <a:custGeom>
                <a:avLst/>
                <a:gdLst/>
                <a:ahLst/>
                <a:cxnLst/>
                <a:rect l="0" t="0" r="0" b="0"/>
                <a:pathLst>
                  <a:path w="16119" h="115814">
                    <a:moveTo>
                      <a:pt x="5589" y="0"/>
                    </a:moveTo>
                    <a:lnTo>
                      <a:pt x="0" y="16767"/>
                    </a:lnTo>
                    <a:lnTo>
                      <a:pt x="2114" y="49552"/>
                    </a:lnTo>
                    <a:lnTo>
                      <a:pt x="13465" y="98639"/>
                    </a:lnTo>
                    <a:lnTo>
                      <a:pt x="16118" y="115813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Freeform 64"/>
              <p:cNvSpPr/>
              <p:nvPr/>
            </p:nvSpPr>
            <p:spPr>
              <a:xfrm>
                <a:off x="2668053" y="1222950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6" name="Freeform 65"/>
              <p:cNvSpPr/>
              <p:nvPr/>
            </p:nvSpPr>
            <p:spPr>
              <a:xfrm>
                <a:off x="2791174" y="1304405"/>
                <a:ext cx="97978" cy="153083"/>
              </a:xfrm>
              <a:custGeom>
                <a:avLst/>
                <a:gdLst/>
                <a:ahLst/>
                <a:cxnLst/>
                <a:rect l="0" t="0" r="0" b="0"/>
                <a:pathLst>
                  <a:path w="97978" h="153083">
                    <a:moveTo>
                      <a:pt x="76920" y="13302"/>
                    </a:moveTo>
                    <a:lnTo>
                      <a:pt x="65742" y="2123"/>
                    </a:lnTo>
                    <a:lnTo>
                      <a:pt x="58939" y="0"/>
                    </a:lnTo>
                    <a:lnTo>
                      <a:pt x="42022" y="761"/>
                    </a:lnTo>
                    <a:lnTo>
                      <a:pt x="25925" y="8118"/>
                    </a:lnTo>
                    <a:lnTo>
                      <a:pt x="18357" y="13356"/>
                    </a:lnTo>
                    <a:lnTo>
                      <a:pt x="6828" y="28533"/>
                    </a:lnTo>
                    <a:lnTo>
                      <a:pt x="2116" y="37494"/>
                    </a:lnTo>
                    <a:lnTo>
                      <a:pt x="0" y="56809"/>
                    </a:lnTo>
                    <a:lnTo>
                      <a:pt x="8173" y="103394"/>
                    </a:lnTo>
                    <a:lnTo>
                      <a:pt x="23275" y="132673"/>
                    </a:lnTo>
                    <a:lnTo>
                      <a:pt x="39040" y="145514"/>
                    </a:lnTo>
                    <a:lnTo>
                      <a:pt x="48157" y="150576"/>
                    </a:lnTo>
                    <a:lnTo>
                      <a:pt x="67646" y="153082"/>
                    </a:lnTo>
                    <a:lnTo>
                      <a:pt x="84496" y="150295"/>
                    </a:lnTo>
                    <a:lnTo>
                      <a:pt x="88990" y="147915"/>
                    </a:lnTo>
                    <a:lnTo>
                      <a:pt x="97977" y="139644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7" name="Freeform 66"/>
              <p:cNvSpPr/>
              <p:nvPr/>
            </p:nvSpPr>
            <p:spPr>
              <a:xfrm>
                <a:off x="2952322" y="1201893"/>
                <a:ext cx="10529" cy="263214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263214">
                    <a:moveTo>
                      <a:pt x="0" y="0"/>
                    </a:moveTo>
                    <a:lnTo>
                      <a:pt x="0" y="54145"/>
                    </a:lnTo>
                    <a:lnTo>
                      <a:pt x="0" y="114681"/>
                    </a:lnTo>
                    <a:lnTo>
                      <a:pt x="5589" y="165651"/>
                    </a:lnTo>
                    <a:lnTo>
                      <a:pt x="9553" y="224531"/>
                    </a:lnTo>
                    <a:lnTo>
                      <a:pt x="10528" y="263213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" name="Freeform 67"/>
              <p:cNvSpPr/>
              <p:nvPr/>
            </p:nvSpPr>
            <p:spPr>
              <a:xfrm>
                <a:off x="2996338" y="1286121"/>
                <a:ext cx="71798" cy="147400"/>
              </a:xfrm>
              <a:custGeom>
                <a:avLst/>
                <a:gdLst/>
                <a:ahLst/>
                <a:cxnLst/>
                <a:rect l="0" t="0" r="0" b="0"/>
                <a:pathLst>
                  <a:path w="71798" h="147400">
                    <a:moveTo>
                      <a:pt x="61269" y="0"/>
                    </a:moveTo>
                    <a:lnTo>
                      <a:pt x="2706" y="49499"/>
                    </a:lnTo>
                    <a:lnTo>
                      <a:pt x="0" y="57566"/>
                    </a:lnTo>
                    <a:lnTo>
                      <a:pt x="3233" y="75888"/>
                    </a:lnTo>
                    <a:lnTo>
                      <a:pt x="18207" y="100344"/>
                    </a:lnTo>
                    <a:lnTo>
                      <a:pt x="71797" y="147399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9" name="Freeform 68"/>
              <p:cNvSpPr/>
              <p:nvPr/>
            </p:nvSpPr>
            <p:spPr>
              <a:xfrm>
                <a:off x="3099721" y="1317707"/>
                <a:ext cx="52643" cy="63172"/>
              </a:xfrm>
              <a:custGeom>
                <a:avLst/>
                <a:gdLst/>
                <a:ahLst/>
                <a:cxnLst/>
                <a:rect l="0" t="0" r="0" b="0"/>
                <a:pathLst>
                  <a:path w="52643" h="63172">
                    <a:moveTo>
                      <a:pt x="0" y="0"/>
                    </a:moveTo>
                    <a:lnTo>
                      <a:pt x="52642" y="63171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0" name="Freeform 69"/>
              <p:cNvSpPr/>
              <p:nvPr/>
            </p:nvSpPr>
            <p:spPr>
              <a:xfrm>
                <a:off x="3099721" y="1275593"/>
                <a:ext cx="105286" cy="305327"/>
              </a:xfrm>
              <a:custGeom>
                <a:avLst/>
                <a:gdLst/>
                <a:ahLst/>
                <a:cxnLst/>
                <a:rect l="0" t="0" r="0" b="0"/>
                <a:pathLst>
                  <a:path w="105286" h="305327">
                    <a:moveTo>
                      <a:pt x="105285" y="0"/>
                    </a:moveTo>
                    <a:lnTo>
                      <a:pt x="90631" y="53027"/>
                    </a:lnTo>
                    <a:lnTo>
                      <a:pt x="69852" y="110473"/>
                    </a:lnTo>
                    <a:lnTo>
                      <a:pt x="50149" y="168094"/>
                    </a:lnTo>
                    <a:lnTo>
                      <a:pt x="29663" y="224536"/>
                    </a:lnTo>
                    <a:lnTo>
                      <a:pt x="10737" y="285430"/>
                    </a:lnTo>
                    <a:lnTo>
                      <a:pt x="0" y="305326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" name="Freeform 70"/>
              <p:cNvSpPr/>
              <p:nvPr/>
            </p:nvSpPr>
            <p:spPr>
              <a:xfrm>
                <a:off x="3236591" y="1444049"/>
                <a:ext cx="25859" cy="136871"/>
              </a:xfrm>
              <a:custGeom>
                <a:avLst/>
                <a:gdLst/>
                <a:ahLst/>
                <a:cxnLst/>
                <a:rect l="0" t="0" r="0" b="0"/>
                <a:pathLst>
                  <a:path w="25859" h="136871">
                    <a:moveTo>
                      <a:pt x="0" y="0"/>
                    </a:moveTo>
                    <a:lnTo>
                      <a:pt x="17959" y="53875"/>
                    </a:lnTo>
                    <a:lnTo>
                      <a:pt x="25858" y="84593"/>
                    </a:lnTo>
                    <a:lnTo>
                      <a:pt x="23971" y="105447"/>
                    </a:lnTo>
                    <a:lnTo>
                      <a:pt x="16113" y="120175"/>
                    </a:lnTo>
                    <a:lnTo>
                      <a:pt x="0" y="13687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" name="Freeform 71"/>
              <p:cNvSpPr/>
              <p:nvPr/>
            </p:nvSpPr>
            <p:spPr>
              <a:xfrm>
                <a:off x="4268384" y="1170256"/>
                <a:ext cx="284270" cy="379079"/>
              </a:xfrm>
              <a:custGeom>
                <a:avLst/>
                <a:gdLst/>
                <a:ahLst/>
                <a:cxnLst/>
                <a:rect l="0" t="0" r="0" b="0"/>
                <a:pathLst>
                  <a:path w="284270" h="379079">
                    <a:moveTo>
                      <a:pt x="0" y="336964"/>
                    </a:moveTo>
                    <a:lnTo>
                      <a:pt x="5590" y="274871"/>
                    </a:lnTo>
                    <a:lnTo>
                      <a:pt x="9553" y="222317"/>
                    </a:lnTo>
                    <a:lnTo>
                      <a:pt x="10240" y="173793"/>
                    </a:lnTo>
                    <a:lnTo>
                      <a:pt x="10443" y="123540"/>
                    </a:lnTo>
                    <a:lnTo>
                      <a:pt x="10512" y="60926"/>
                    </a:lnTo>
                    <a:lnTo>
                      <a:pt x="10517" y="44144"/>
                    </a:lnTo>
                    <a:lnTo>
                      <a:pt x="12861" y="36466"/>
                    </a:lnTo>
                    <a:lnTo>
                      <a:pt x="16763" y="34856"/>
                    </a:lnTo>
                    <a:lnTo>
                      <a:pt x="21704" y="37293"/>
                    </a:lnTo>
                    <a:lnTo>
                      <a:pt x="30313" y="49359"/>
                    </a:lnTo>
                    <a:lnTo>
                      <a:pt x="63984" y="105968"/>
                    </a:lnTo>
                    <a:lnTo>
                      <a:pt x="78740" y="124335"/>
                    </a:lnTo>
                    <a:lnTo>
                      <a:pt x="96997" y="136397"/>
                    </a:lnTo>
                    <a:lnTo>
                      <a:pt x="119929" y="139419"/>
                    </a:lnTo>
                    <a:lnTo>
                      <a:pt x="132595" y="138587"/>
                    </a:lnTo>
                    <a:lnTo>
                      <a:pt x="152908" y="128303"/>
                    </a:lnTo>
                    <a:lnTo>
                      <a:pt x="168565" y="112035"/>
                    </a:lnTo>
                    <a:lnTo>
                      <a:pt x="197095" y="53528"/>
                    </a:lnTo>
                    <a:lnTo>
                      <a:pt x="218783" y="15728"/>
                    </a:lnTo>
                    <a:lnTo>
                      <a:pt x="223065" y="3483"/>
                    </a:lnTo>
                    <a:lnTo>
                      <a:pt x="225919" y="0"/>
                    </a:lnTo>
                    <a:lnTo>
                      <a:pt x="227822" y="2357"/>
                    </a:lnTo>
                    <a:lnTo>
                      <a:pt x="231126" y="53431"/>
                    </a:lnTo>
                    <a:lnTo>
                      <a:pt x="231478" y="100616"/>
                    </a:lnTo>
                    <a:lnTo>
                      <a:pt x="234717" y="162723"/>
                    </a:lnTo>
                    <a:lnTo>
                      <a:pt x="240686" y="220658"/>
                    </a:lnTo>
                    <a:lnTo>
                      <a:pt x="250271" y="272786"/>
                    </a:lnTo>
                    <a:lnTo>
                      <a:pt x="266549" y="330049"/>
                    </a:lnTo>
                    <a:lnTo>
                      <a:pt x="284269" y="379078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9" name="Group 98"/>
            <p:cNvGrpSpPr/>
            <p:nvPr/>
          </p:nvGrpSpPr>
          <p:grpSpPr>
            <a:xfrm>
              <a:off x="4574971" y="1128194"/>
              <a:ext cx="4525995" cy="504810"/>
              <a:chOff x="4574971" y="1128194"/>
              <a:chExt cx="4525995" cy="504810"/>
            </a:xfrm>
          </p:grpSpPr>
          <p:sp>
            <p:nvSpPr>
              <p:cNvPr id="74" name="Freeform 73"/>
              <p:cNvSpPr/>
              <p:nvPr/>
            </p:nvSpPr>
            <p:spPr>
              <a:xfrm>
                <a:off x="4574971" y="1314762"/>
                <a:ext cx="156668" cy="160873"/>
              </a:xfrm>
              <a:custGeom>
                <a:avLst/>
                <a:gdLst/>
                <a:ahLst/>
                <a:cxnLst/>
                <a:rect l="0" t="0" r="0" b="0"/>
                <a:pathLst>
                  <a:path w="156668" h="160873">
                    <a:moveTo>
                      <a:pt x="93496" y="24002"/>
                    </a:moveTo>
                    <a:lnTo>
                      <a:pt x="75515" y="8361"/>
                    </a:lnTo>
                    <a:lnTo>
                      <a:pt x="58598" y="283"/>
                    </a:lnTo>
                    <a:lnTo>
                      <a:pt x="50344" y="0"/>
                    </a:lnTo>
                    <a:lnTo>
                      <a:pt x="34933" y="5926"/>
                    </a:lnTo>
                    <a:lnTo>
                      <a:pt x="13103" y="28005"/>
                    </a:lnTo>
                    <a:lnTo>
                      <a:pt x="5123" y="49957"/>
                    </a:lnTo>
                    <a:lnTo>
                      <a:pt x="0" y="102178"/>
                    </a:lnTo>
                    <a:lnTo>
                      <a:pt x="5539" y="123478"/>
                    </a:lnTo>
                    <a:lnTo>
                      <a:pt x="28159" y="156215"/>
                    </a:lnTo>
                    <a:lnTo>
                      <a:pt x="34730" y="157768"/>
                    </a:lnTo>
                    <a:lnTo>
                      <a:pt x="41451" y="155293"/>
                    </a:lnTo>
                    <a:lnTo>
                      <a:pt x="48271" y="150134"/>
                    </a:lnTo>
                    <a:lnTo>
                      <a:pt x="63458" y="126105"/>
                    </a:lnTo>
                    <a:lnTo>
                      <a:pt x="75367" y="91170"/>
                    </a:lnTo>
                    <a:lnTo>
                      <a:pt x="75400" y="45632"/>
                    </a:lnTo>
                    <a:lnTo>
                      <a:pt x="76753" y="45441"/>
                    </a:lnTo>
                    <a:lnTo>
                      <a:pt x="102847" y="104545"/>
                    </a:lnTo>
                    <a:lnTo>
                      <a:pt x="122263" y="133134"/>
                    </a:lnTo>
                    <a:lnTo>
                      <a:pt x="156667" y="160872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5" name="Freeform 74"/>
              <p:cNvSpPr/>
              <p:nvPr/>
            </p:nvSpPr>
            <p:spPr>
              <a:xfrm>
                <a:off x="4742167" y="1328235"/>
                <a:ext cx="84228" cy="129929"/>
              </a:xfrm>
              <a:custGeom>
                <a:avLst/>
                <a:gdLst/>
                <a:ahLst/>
                <a:cxnLst/>
                <a:rect l="0" t="0" r="0" b="0"/>
                <a:pathLst>
                  <a:path w="84228" h="129929">
                    <a:moveTo>
                      <a:pt x="0" y="42114"/>
                    </a:moveTo>
                    <a:lnTo>
                      <a:pt x="0" y="64471"/>
                    </a:lnTo>
                    <a:lnTo>
                      <a:pt x="23719" y="126456"/>
                    </a:lnTo>
                    <a:lnTo>
                      <a:pt x="24001" y="129928"/>
                    </a:lnTo>
                    <a:lnTo>
                      <a:pt x="21850" y="128733"/>
                    </a:lnTo>
                    <a:lnTo>
                      <a:pt x="14390" y="118046"/>
                    </a:lnTo>
                    <a:lnTo>
                      <a:pt x="4783" y="91129"/>
                    </a:lnTo>
                    <a:lnTo>
                      <a:pt x="2125" y="67018"/>
                    </a:lnTo>
                    <a:lnTo>
                      <a:pt x="7184" y="46944"/>
                    </a:lnTo>
                    <a:lnTo>
                      <a:pt x="11808" y="38315"/>
                    </a:lnTo>
                    <a:lnTo>
                      <a:pt x="26305" y="25608"/>
                    </a:lnTo>
                    <a:lnTo>
                      <a:pt x="84227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Freeform 75"/>
              <p:cNvSpPr/>
              <p:nvPr/>
            </p:nvSpPr>
            <p:spPr>
              <a:xfrm>
                <a:off x="4912818" y="1233479"/>
                <a:ext cx="18862" cy="263213"/>
              </a:xfrm>
              <a:custGeom>
                <a:avLst/>
                <a:gdLst/>
                <a:ahLst/>
                <a:cxnLst/>
                <a:rect l="0" t="0" r="0" b="0"/>
                <a:pathLst>
                  <a:path w="18862" h="263213">
                    <a:moveTo>
                      <a:pt x="8333" y="0"/>
                    </a:moveTo>
                    <a:lnTo>
                      <a:pt x="0" y="37478"/>
                    </a:lnTo>
                    <a:lnTo>
                      <a:pt x="3828" y="94491"/>
                    </a:lnTo>
                    <a:lnTo>
                      <a:pt x="14679" y="153672"/>
                    </a:lnTo>
                    <a:lnTo>
                      <a:pt x="18036" y="210423"/>
                    </a:lnTo>
                    <a:lnTo>
                      <a:pt x="18861" y="263212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Freeform 76"/>
              <p:cNvSpPr/>
              <p:nvPr/>
            </p:nvSpPr>
            <p:spPr>
              <a:xfrm>
                <a:off x="4953834" y="1286121"/>
                <a:ext cx="93660" cy="210571"/>
              </a:xfrm>
              <a:custGeom>
                <a:avLst/>
                <a:gdLst/>
                <a:ahLst/>
                <a:cxnLst/>
                <a:rect l="0" t="0" r="0" b="0"/>
                <a:pathLst>
                  <a:path w="93660" h="210571">
                    <a:moveTo>
                      <a:pt x="72602" y="0"/>
                    </a:moveTo>
                    <a:lnTo>
                      <a:pt x="23104" y="58563"/>
                    </a:lnTo>
                    <a:lnTo>
                      <a:pt x="2304" y="80393"/>
                    </a:lnTo>
                    <a:lnTo>
                      <a:pt x="0" y="88691"/>
                    </a:lnTo>
                    <a:lnTo>
                      <a:pt x="3680" y="107269"/>
                    </a:lnTo>
                    <a:lnTo>
                      <a:pt x="18905" y="137458"/>
                    </a:lnTo>
                    <a:lnTo>
                      <a:pt x="79456" y="196671"/>
                    </a:lnTo>
                    <a:lnTo>
                      <a:pt x="93659" y="21057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8" name="Freeform 77"/>
              <p:cNvSpPr/>
              <p:nvPr/>
            </p:nvSpPr>
            <p:spPr>
              <a:xfrm>
                <a:off x="5314060" y="1310105"/>
                <a:ext cx="112460" cy="162132"/>
              </a:xfrm>
              <a:custGeom>
                <a:avLst/>
                <a:gdLst/>
                <a:ahLst/>
                <a:cxnLst/>
                <a:rect l="0" t="0" r="0" b="0"/>
                <a:pathLst>
                  <a:path w="112460" h="162132">
                    <a:moveTo>
                      <a:pt x="101930" y="18130"/>
                    </a:moveTo>
                    <a:lnTo>
                      <a:pt x="90752" y="6952"/>
                    </a:lnTo>
                    <a:lnTo>
                      <a:pt x="72785" y="1464"/>
                    </a:lnTo>
                    <a:lnTo>
                      <a:pt x="61444" y="0"/>
                    </a:lnTo>
                    <a:lnTo>
                      <a:pt x="39482" y="4613"/>
                    </a:lnTo>
                    <a:lnTo>
                      <a:pt x="28713" y="9119"/>
                    </a:lnTo>
                    <a:lnTo>
                      <a:pt x="13627" y="23484"/>
                    </a:lnTo>
                    <a:lnTo>
                      <a:pt x="7967" y="32228"/>
                    </a:lnTo>
                    <a:lnTo>
                      <a:pt x="0" y="66891"/>
                    </a:lnTo>
                    <a:lnTo>
                      <a:pt x="3229" y="101208"/>
                    </a:lnTo>
                    <a:lnTo>
                      <a:pt x="17183" y="133603"/>
                    </a:lnTo>
                    <a:lnTo>
                      <a:pt x="32679" y="148610"/>
                    </a:lnTo>
                    <a:lnTo>
                      <a:pt x="52435" y="158010"/>
                    </a:lnTo>
                    <a:lnTo>
                      <a:pt x="86355" y="162131"/>
                    </a:lnTo>
                    <a:lnTo>
                      <a:pt x="112459" y="155001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Freeform 78"/>
              <p:cNvSpPr/>
              <p:nvPr/>
            </p:nvSpPr>
            <p:spPr>
              <a:xfrm>
                <a:off x="5471672" y="1318893"/>
                <a:ext cx="175946" cy="146214"/>
              </a:xfrm>
              <a:custGeom>
                <a:avLst/>
                <a:gdLst/>
                <a:ahLst/>
                <a:cxnLst/>
                <a:rect l="0" t="0" r="0" b="0"/>
                <a:pathLst>
                  <a:path w="175946" h="146214">
                    <a:moveTo>
                      <a:pt x="91717" y="61985"/>
                    </a:moveTo>
                    <a:lnTo>
                      <a:pt x="77145" y="19293"/>
                    </a:lnTo>
                    <a:lnTo>
                      <a:pt x="71474" y="8957"/>
                    </a:lnTo>
                    <a:lnTo>
                      <a:pt x="64184" y="3237"/>
                    </a:lnTo>
                    <a:lnTo>
                      <a:pt x="55814" y="592"/>
                    </a:lnTo>
                    <a:lnTo>
                      <a:pt x="46725" y="0"/>
                    </a:lnTo>
                    <a:lnTo>
                      <a:pt x="30387" y="5580"/>
                    </a:lnTo>
                    <a:lnTo>
                      <a:pt x="22754" y="10344"/>
                    </a:lnTo>
                    <a:lnTo>
                      <a:pt x="11154" y="24995"/>
                    </a:lnTo>
                    <a:lnTo>
                      <a:pt x="3269" y="44375"/>
                    </a:lnTo>
                    <a:lnTo>
                      <a:pt x="0" y="80424"/>
                    </a:lnTo>
                    <a:lnTo>
                      <a:pt x="3381" y="102935"/>
                    </a:lnTo>
                    <a:lnTo>
                      <a:pt x="11902" y="121519"/>
                    </a:lnTo>
                    <a:lnTo>
                      <a:pt x="17451" y="129750"/>
                    </a:lnTo>
                    <a:lnTo>
                      <a:pt x="24659" y="134068"/>
                    </a:lnTo>
                    <a:lnTo>
                      <a:pt x="42026" y="135746"/>
                    </a:lnTo>
                    <a:lnTo>
                      <a:pt x="50401" y="132216"/>
                    </a:lnTo>
                    <a:lnTo>
                      <a:pt x="65946" y="118935"/>
                    </a:lnTo>
                    <a:lnTo>
                      <a:pt x="82262" y="91727"/>
                    </a:lnTo>
                    <a:lnTo>
                      <a:pt x="94505" y="61439"/>
                    </a:lnTo>
                    <a:lnTo>
                      <a:pt x="98255" y="58111"/>
                    </a:lnTo>
                    <a:lnTo>
                      <a:pt x="101925" y="59402"/>
                    </a:lnTo>
                    <a:lnTo>
                      <a:pt x="141448" y="115709"/>
                    </a:lnTo>
                    <a:lnTo>
                      <a:pt x="175945" y="146213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Freeform 79"/>
              <p:cNvSpPr/>
              <p:nvPr/>
            </p:nvSpPr>
            <p:spPr>
              <a:xfrm>
                <a:off x="5668674" y="1328650"/>
                <a:ext cx="136872" cy="155372"/>
              </a:xfrm>
              <a:custGeom>
                <a:avLst/>
                <a:gdLst/>
                <a:ahLst/>
                <a:cxnLst/>
                <a:rect l="0" t="0" r="0" b="0"/>
                <a:pathLst>
                  <a:path w="136872" h="155372">
                    <a:moveTo>
                      <a:pt x="0" y="41699"/>
                    </a:moveTo>
                    <a:lnTo>
                      <a:pt x="3120" y="95844"/>
                    </a:lnTo>
                    <a:lnTo>
                      <a:pt x="9553" y="155371"/>
                    </a:lnTo>
                    <a:lnTo>
                      <a:pt x="10095" y="147982"/>
                    </a:lnTo>
                    <a:lnTo>
                      <a:pt x="5258" y="92162"/>
                    </a:lnTo>
                    <a:lnTo>
                      <a:pt x="15077" y="37759"/>
                    </a:lnTo>
                    <a:lnTo>
                      <a:pt x="30464" y="7127"/>
                    </a:lnTo>
                    <a:lnTo>
                      <a:pt x="37857" y="2273"/>
                    </a:lnTo>
                    <a:lnTo>
                      <a:pt x="55430" y="0"/>
                    </a:lnTo>
                    <a:lnTo>
                      <a:pt x="71819" y="6009"/>
                    </a:lnTo>
                    <a:lnTo>
                      <a:pt x="79465" y="10887"/>
                    </a:lnTo>
                    <a:lnTo>
                      <a:pt x="91080" y="25665"/>
                    </a:lnTo>
                    <a:lnTo>
                      <a:pt x="123824" y="87374"/>
                    </a:lnTo>
                    <a:lnTo>
                      <a:pt x="136871" y="136456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1" name="Freeform 80"/>
              <p:cNvSpPr/>
              <p:nvPr/>
            </p:nvSpPr>
            <p:spPr>
              <a:xfrm>
                <a:off x="6089814" y="1212422"/>
                <a:ext cx="132518" cy="263213"/>
              </a:xfrm>
              <a:custGeom>
                <a:avLst/>
                <a:gdLst/>
                <a:ahLst/>
                <a:cxnLst/>
                <a:rect l="0" t="0" r="0" b="0"/>
                <a:pathLst>
                  <a:path w="132518" h="263213">
                    <a:moveTo>
                      <a:pt x="0" y="0"/>
                    </a:moveTo>
                    <a:lnTo>
                      <a:pt x="0" y="58617"/>
                    </a:lnTo>
                    <a:lnTo>
                      <a:pt x="1170" y="111621"/>
                    </a:lnTo>
                    <a:lnTo>
                      <a:pt x="9065" y="173493"/>
                    </a:lnTo>
                    <a:lnTo>
                      <a:pt x="9069" y="220230"/>
                    </a:lnTo>
                    <a:lnTo>
                      <a:pt x="7216" y="220520"/>
                    </a:lnTo>
                    <a:lnTo>
                      <a:pt x="4811" y="217203"/>
                    </a:lnTo>
                    <a:lnTo>
                      <a:pt x="1426" y="190178"/>
                    </a:lnTo>
                    <a:lnTo>
                      <a:pt x="6873" y="168752"/>
                    </a:lnTo>
                    <a:lnTo>
                      <a:pt x="11601" y="158124"/>
                    </a:lnTo>
                    <a:lnTo>
                      <a:pt x="19433" y="151040"/>
                    </a:lnTo>
                    <a:lnTo>
                      <a:pt x="40612" y="143168"/>
                    </a:lnTo>
                    <a:lnTo>
                      <a:pt x="62504" y="142789"/>
                    </a:lnTo>
                    <a:lnTo>
                      <a:pt x="82762" y="147690"/>
                    </a:lnTo>
                    <a:lnTo>
                      <a:pt x="114831" y="169900"/>
                    </a:lnTo>
                    <a:lnTo>
                      <a:pt x="122177" y="176437"/>
                    </a:lnTo>
                    <a:lnTo>
                      <a:pt x="130340" y="196180"/>
                    </a:lnTo>
                    <a:lnTo>
                      <a:pt x="132517" y="207995"/>
                    </a:lnTo>
                    <a:lnTo>
                      <a:pt x="128697" y="227363"/>
                    </a:lnTo>
                    <a:lnTo>
                      <a:pt x="124402" y="235803"/>
                    </a:lnTo>
                    <a:lnTo>
                      <a:pt x="110272" y="248301"/>
                    </a:lnTo>
                    <a:lnTo>
                      <a:pt x="91124" y="256585"/>
                    </a:lnTo>
                    <a:lnTo>
                      <a:pt x="46942" y="261903"/>
                    </a:lnTo>
                    <a:lnTo>
                      <a:pt x="21057" y="263212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2" name="Freeform 81"/>
              <p:cNvSpPr/>
              <p:nvPr/>
            </p:nvSpPr>
            <p:spPr>
              <a:xfrm>
                <a:off x="6184571" y="1304049"/>
                <a:ext cx="181816" cy="192643"/>
              </a:xfrm>
              <a:custGeom>
                <a:avLst/>
                <a:gdLst/>
                <a:ahLst/>
                <a:cxnLst/>
                <a:rect l="0" t="0" r="0" b="0"/>
                <a:pathLst>
                  <a:path w="181816" h="192643">
                    <a:moveTo>
                      <a:pt x="0" y="118943"/>
                    </a:moveTo>
                    <a:lnTo>
                      <a:pt x="37478" y="110609"/>
                    </a:lnTo>
                    <a:lnTo>
                      <a:pt x="88901" y="108848"/>
                    </a:lnTo>
                    <a:lnTo>
                      <a:pt x="141780" y="106160"/>
                    </a:lnTo>
                    <a:lnTo>
                      <a:pt x="160889" y="97274"/>
                    </a:lnTo>
                    <a:lnTo>
                      <a:pt x="174061" y="82406"/>
                    </a:lnTo>
                    <a:lnTo>
                      <a:pt x="179212" y="73528"/>
                    </a:lnTo>
                    <a:lnTo>
                      <a:pt x="181815" y="54305"/>
                    </a:lnTo>
                    <a:lnTo>
                      <a:pt x="177903" y="35233"/>
                    </a:lnTo>
                    <a:lnTo>
                      <a:pt x="168365" y="18957"/>
                    </a:lnTo>
                    <a:lnTo>
                      <a:pt x="153208" y="7044"/>
                    </a:lnTo>
                    <a:lnTo>
                      <a:pt x="144252" y="2230"/>
                    </a:lnTo>
                    <a:lnTo>
                      <a:pt x="124943" y="0"/>
                    </a:lnTo>
                    <a:lnTo>
                      <a:pt x="104663" y="4078"/>
                    </a:lnTo>
                    <a:lnTo>
                      <a:pt x="83951" y="13690"/>
                    </a:lnTo>
                    <a:lnTo>
                      <a:pt x="66167" y="31999"/>
                    </a:lnTo>
                    <a:lnTo>
                      <a:pt x="58149" y="43433"/>
                    </a:lnTo>
                    <a:lnTo>
                      <a:pt x="52360" y="68615"/>
                    </a:lnTo>
                    <a:lnTo>
                      <a:pt x="58176" y="117320"/>
                    </a:lnTo>
                    <a:lnTo>
                      <a:pt x="72869" y="150047"/>
                    </a:lnTo>
                    <a:lnTo>
                      <a:pt x="97630" y="176382"/>
                    </a:lnTo>
                    <a:lnTo>
                      <a:pt x="123330" y="185415"/>
                    </a:lnTo>
                    <a:lnTo>
                      <a:pt x="178984" y="192642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" name="Freeform 82"/>
              <p:cNvSpPr/>
              <p:nvPr/>
            </p:nvSpPr>
            <p:spPr>
              <a:xfrm>
                <a:off x="6721957" y="1201893"/>
                <a:ext cx="20625" cy="315856"/>
              </a:xfrm>
              <a:custGeom>
                <a:avLst/>
                <a:gdLst/>
                <a:ahLst/>
                <a:cxnLst/>
                <a:rect l="0" t="0" r="0" b="0"/>
                <a:pathLst>
                  <a:path w="20625" h="315856">
                    <a:moveTo>
                      <a:pt x="10096" y="0"/>
                    </a:moveTo>
                    <a:lnTo>
                      <a:pt x="1762" y="37478"/>
                    </a:lnTo>
                    <a:lnTo>
                      <a:pt x="0" y="88902"/>
                    </a:lnTo>
                    <a:lnTo>
                      <a:pt x="6888" y="138054"/>
                    </a:lnTo>
                    <a:lnTo>
                      <a:pt x="12582" y="198542"/>
                    </a:lnTo>
                    <a:lnTo>
                      <a:pt x="19036" y="255898"/>
                    </a:lnTo>
                    <a:lnTo>
                      <a:pt x="20624" y="315855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4" name="Freeform 83"/>
              <p:cNvSpPr/>
              <p:nvPr/>
            </p:nvSpPr>
            <p:spPr>
              <a:xfrm>
                <a:off x="6616239" y="1354232"/>
                <a:ext cx="221100" cy="16118"/>
              </a:xfrm>
              <a:custGeom>
                <a:avLst/>
                <a:gdLst/>
                <a:ahLst/>
                <a:cxnLst/>
                <a:rect l="0" t="0" r="0" b="0"/>
                <a:pathLst>
                  <a:path w="221100" h="16118">
                    <a:moveTo>
                      <a:pt x="221099" y="5589"/>
                    </a:moveTo>
                    <a:lnTo>
                      <a:pt x="204331" y="0"/>
                    </a:lnTo>
                    <a:lnTo>
                      <a:pt x="145652" y="4044"/>
                    </a:lnTo>
                    <a:lnTo>
                      <a:pt x="90902" y="10873"/>
                    </a:lnTo>
                    <a:lnTo>
                      <a:pt x="37367" y="15081"/>
                    </a:lnTo>
                    <a:lnTo>
                      <a:pt x="0" y="1611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5" name="Freeform 84"/>
              <p:cNvSpPr/>
              <p:nvPr/>
            </p:nvSpPr>
            <p:spPr>
              <a:xfrm>
                <a:off x="6821220" y="1222950"/>
                <a:ext cx="268803" cy="315856"/>
              </a:xfrm>
              <a:custGeom>
                <a:avLst/>
                <a:gdLst/>
                <a:ahLst/>
                <a:cxnLst/>
                <a:rect l="0" t="0" r="0" b="0"/>
                <a:pathLst>
                  <a:path w="268803" h="315856">
                    <a:moveTo>
                      <a:pt x="5589" y="0"/>
                    </a:moveTo>
                    <a:lnTo>
                      <a:pt x="0" y="16768"/>
                    </a:lnTo>
                    <a:lnTo>
                      <a:pt x="376" y="34359"/>
                    </a:lnTo>
                    <a:lnTo>
                      <a:pt x="6072" y="94169"/>
                    </a:lnTo>
                    <a:lnTo>
                      <a:pt x="16906" y="156079"/>
                    </a:lnTo>
                    <a:lnTo>
                      <a:pt x="30312" y="213715"/>
                    </a:lnTo>
                    <a:lnTo>
                      <a:pt x="36989" y="268990"/>
                    </a:lnTo>
                    <a:lnTo>
                      <a:pt x="42161" y="292687"/>
                    </a:lnTo>
                    <a:lnTo>
                      <a:pt x="41669" y="296900"/>
                    </a:lnTo>
                    <a:lnTo>
                      <a:pt x="39001" y="296200"/>
                    </a:lnTo>
                    <a:lnTo>
                      <a:pt x="34883" y="292223"/>
                    </a:lnTo>
                    <a:lnTo>
                      <a:pt x="30307" y="275326"/>
                    </a:lnTo>
                    <a:lnTo>
                      <a:pt x="21063" y="220138"/>
                    </a:lnTo>
                    <a:lnTo>
                      <a:pt x="23385" y="194545"/>
                    </a:lnTo>
                    <a:lnTo>
                      <a:pt x="31436" y="173812"/>
                    </a:lnTo>
                    <a:lnTo>
                      <a:pt x="36858" y="165008"/>
                    </a:lnTo>
                    <a:lnTo>
                      <a:pt x="43983" y="160308"/>
                    </a:lnTo>
                    <a:lnTo>
                      <a:pt x="61257" y="158206"/>
                    </a:lnTo>
                    <a:lnTo>
                      <a:pt x="90713" y="169189"/>
                    </a:lnTo>
                    <a:lnTo>
                      <a:pt x="105033" y="183990"/>
                    </a:lnTo>
                    <a:lnTo>
                      <a:pt x="139752" y="245715"/>
                    </a:lnTo>
                    <a:lnTo>
                      <a:pt x="145936" y="270644"/>
                    </a:lnTo>
                    <a:lnTo>
                      <a:pt x="144785" y="293422"/>
                    </a:lnTo>
                    <a:lnTo>
                      <a:pt x="144009" y="296220"/>
                    </a:lnTo>
                    <a:lnTo>
                      <a:pt x="143148" y="286852"/>
                    </a:lnTo>
                    <a:lnTo>
                      <a:pt x="148253" y="255269"/>
                    </a:lnTo>
                    <a:lnTo>
                      <a:pt x="162763" y="227454"/>
                    </a:lnTo>
                    <a:lnTo>
                      <a:pt x="178389" y="214955"/>
                    </a:lnTo>
                    <a:lnTo>
                      <a:pt x="234478" y="186779"/>
                    </a:lnTo>
                    <a:lnTo>
                      <a:pt x="242410" y="180671"/>
                    </a:lnTo>
                    <a:lnTo>
                      <a:pt x="251222" y="161407"/>
                    </a:lnTo>
                    <a:lnTo>
                      <a:pt x="253572" y="149719"/>
                    </a:lnTo>
                    <a:lnTo>
                      <a:pt x="251630" y="139587"/>
                    </a:lnTo>
                    <a:lnTo>
                      <a:pt x="240112" y="122090"/>
                    </a:lnTo>
                    <a:lnTo>
                      <a:pt x="220176" y="112754"/>
                    </a:lnTo>
                    <a:lnTo>
                      <a:pt x="208309" y="110265"/>
                    </a:lnTo>
                    <a:lnTo>
                      <a:pt x="198057" y="112114"/>
                    </a:lnTo>
                    <a:lnTo>
                      <a:pt x="180428" y="123528"/>
                    </a:lnTo>
                    <a:lnTo>
                      <a:pt x="162938" y="149685"/>
                    </a:lnTo>
                    <a:lnTo>
                      <a:pt x="155936" y="185251"/>
                    </a:lnTo>
                    <a:lnTo>
                      <a:pt x="160537" y="208676"/>
                    </a:lnTo>
                    <a:lnTo>
                      <a:pt x="183011" y="261794"/>
                    </a:lnTo>
                    <a:lnTo>
                      <a:pt x="199087" y="278570"/>
                    </a:lnTo>
                    <a:lnTo>
                      <a:pt x="245150" y="304114"/>
                    </a:lnTo>
                    <a:lnTo>
                      <a:pt x="268802" y="315855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6" name="Freeform 85"/>
              <p:cNvSpPr/>
              <p:nvPr/>
            </p:nvSpPr>
            <p:spPr>
              <a:xfrm>
                <a:off x="7307204" y="1320634"/>
                <a:ext cx="98673" cy="180505"/>
              </a:xfrm>
              <a:custGeom>
                <a:avLst/>
                <a:gdLst/>
                <a:ahLst/>
                <a:cxnLst/>
                <a:rect l="0" t="0" r="0" b="0"/>
                <a:pathLst>
                  <a:path w="98673" h="180505">
                    <a:moveTo>
                      <a:pt x="98672" y="18130"/>
                    </a:moveTo>
                    <a:lnTo>
                      <a:pt x="87494" y="6951"/>
                    </a:lnTo>
                    <a:lnTo>
                      <a:pt x="69527" y="1463"/>
                    </a:lnTo>
                    <a:lnTo>
                      <a:pt x="58185" y="0"/>
                    </a:lnTo>
                    <a:lnTo>
                      <a:pt x="39345" y="4613"/>
                    </a:lnTo>
                    <a:lnTo>
                      <a:pt x="31044" y="9119"/>
                    </a:lnTo>
                    <a:lnTo>
                      <a:pt x="18703" y="23483"/>
                    </a:lnTo>
                    <a:lnTo>
                      <a:pt x="1248" y="61301"/>
                    </a:lnTo>
                    <a:lnTo>
                      <a:pt x="0" y="81771"/>
                    </a:lnTo>
                    <a:lnTo>
                      <a:pt x="12976" y="141241"/>
                    </a:lnTo>
                    <a:lnTo>
                      <a:pt x="23930" y="164093"/>
                    </a:lnTo>
                    <a:lnTo>
                      <a:pt x="32467" y="171591"/>
                    </a:lnTo>
                    <a:lnTo>
                      <a:pt x="54430" y="179921"/>
                    </a:lnTo>
                    <a:lnTo>
                      <a:pt x="70430" y="180504"/>
                    </a:lnTo>
                    <a:lnTo>
                      <a:pt x="88144" y="17605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Freeform 86"/>
              <p:cNvSpPr/>
              <p:nvPr/>
            </p:nvSpPr>
            <p:spPr>
              <a:xfrm>
                <a:off x="7455355" y="1343703"/>
                <a:ext cx="148722" cy="153010"/>
              </a:xfrm>
              <a:custGeom>
                <a:avLst/>
                <a:gdLst/>
                <a:ahLst/>
                <a:cxnLst/>
                <a:rect l="0" t="0" r="0" b="0"/>
                <a:pathLst>
                  <a:path w="148722" h="153010">
                    <a:moveTo>
                      <a:pt x="87392" y="5589"/>
                    </a:moveTo>
                    <a:lnTo>
                      <a:pt x="70624" y="0"/>
                    </a:lnTo>
                    <a:lnTo>
                      <a:pt x="53033" y="376"/>
                    </a:lnTo>
                    <a:lnTo>
                      <a:pt x="34687" y="5612"/>
                    </a:lnTo>
                    <a:lnTo>
                      <a:pt x="18734" y="15738"/>
                    </a:lnTo>
                    <a:lnTo>
                      <a:pt x="6964" y="34276"/>
                    </a:lnTo>
                    <a:lnTo>
                      <a:pt x="2189" y="45771"/>
                    </a:lnTo>
                    <a:lnTo>
                      <a:pt x="0" y="71021"/>
                    </a:lnTo>
                    <a:lnTo>
                      <a:pt x="4098" y="96671"/>
                    </a:lnTo>
                    <a:lnTo>
                      <a:pt x="13717" y="119770"/>
                    </a:lnTo>
                    <a:lnTo>
                      <a:pt x="37876" y="146915"/>
                    </a:lnTo>
                    <a:lnTo>
                      <a:pt x="47363" y="151279"/>
                    </a:lnTo>
                    <a:lnTo>
                      <a:pt x="67261" y="153009"/>
                    </a:lnTo>
                    <a:lnTo>
                      <a:pt x="98195" y="147405"/>
                    </a:lnTo>
                    <a:lnTo>
                      <a:pt x="129588" y="132747"/>
                    </a:lnTo>
                    <a:lnTo>
                      <a:pt x="136580" y="124286"/>
                    </a:lnTo>
                    <a:lnTo>
                      <a:pt x="144348" y="102407"/>
                    </a:lnTo>
                    <a:lnTo>
                      <a:pt x="148721" y="63782"/>
                    </a:lnTo>
                    <a:lnTo>
                      <a:pt x="143505" y="39642"/>
                    </a:lnTo>
                    <a:lnTo>
                      <a:pt x="134558" y="20724"/>
                    </a:lnTo>
                    <a:lnTo>
                      <a:pt x="118978" y="5589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8" name="Freeform 87"/>
              <p:cNvSpPr/>
              <p:nvPr/>
            </p:nvSpPr>
            <p:spPr>
              <a:xfrm>
                <a:off x="7742788" y="1401935"/>
                <a:ext cx="73701" cy="1"/>
              </a:xfrm>
              <a:custGeom>
                <a:avLst/>
                <a:gdLst/>
                <a:ahLst/>
                <a:cxnLst/>
                <a:rect l="0" t="0" r="0" b="0"/>
                <a:pathLst>
                  <a:path w="73701" h="1">
                    <a:moveTo>
                      <a:pt x="73700" y="0"/>
                    </a:moveTo>
                    <a:lnTo>
                      <a:pt x="31008" y="0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9" name="Freeform 88"/>
              <p:cNvSpPr/>
              <p:nvPr/>
            </p:nvSpPr>
            <p:spPr>
              <a:xfrm>
                <a:off x="7896800" y="1320634"/>
                <a:ext cx="130259" cy="186753"/>
              </a:xfrm>
              <a:custGeom>
                <a:avLst/>
                <a:gdLst/>
                <a:ahLst/>
                <a:cxnLst/>
                <a:rect l="0" t="0" r="0" b="0"/>
                <a:pathLst>
                  <a:path w="130259" h="186753">
                    <a:moveTo>
                      <a:pt x="98673" y="18130"/>
                    </a:moveTo>
                    <a:lnTo>
                      <a:pt x="87494" y="6951"/>
                    </a:lnTo>
                    <a:lnTo>
                      <a:pt x="69528" y="1463"/>
                    </a:lnTo>
                    <a:lnTo>
                      <a:pt x="58186" y="0"/>
                    </a:lnTo>
                    <a:lnTo>
                      <a:pt x="39345" y="4613"/>
                    </a:lnTo>
                    <a:lnTo>
                      <a:pt x="31044" y="9119"/>
                    </a:lnTo>
                    <a:lnTo>
                      <a:pt x="18702" y="23483"/>
                    </a:lnTo>
                    <a:lnTo>
                      <a:pt x="1247" y="61301"/>
                    </a:lnTo>
                    <a:lnTo>
                      <a:pt x="0" y="81771"/>
                    </a:lnTo>
                    <a:lnTo>
                      <a:pt x="8732" y="123508"/>
                    </a:lnTo>
                    <a:lnTo>
                      <a:pt x="30127" y="164377"/>
                    </a:lnTo>
                    <a:lnTo>
                      <a:pt x="43251" y="181005"/>
                    </a:lnTo>
                    <a:lnTo>
                      <a:pt x="52366" y="185205"/>
                    </a:lnTo>
                    <a:lnTo>
                      <a:pt x="74973" y="186752"/>
                    </a:lnTo>
                    <a:lnTo>
                      <a:pt x="108418" y="175457"/>
                    </a:lnTo>
                    <a:lnTo>
                      <a:pt x="120551" y="166822"/>
                    </a:lnTo>
                    <a:lnTo>
                      <a:pt x="130258" y="15500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0" name="Freeform 89"/>
              <p:cNvSpPr/>
              <p:nvPr/>
            </p:nvSpPr>
            <p:spPr>
              <a:xfrm>
                <a:off x="8083860" y="1354190"/>
                <a:ext cx="153769" cy="142502"/>
              </a:xfrm>
              <a:custGeom>
                <a:avLst/>
                <a:gdLst/>
                <a:ahLst/>
                <a:cxnLst/>
                <a:rect l="0" t="0" r="0" b="0"/>
                <a:pathLst>
                  <a:path w="153769" h="142502">
                    <a:moveTo>
                      <a:pt x="69540" y="58273"/>
                    </a:moveTo>
                    <a:lnTo>
                      <a:pt x="69540" y="35917"/>
                    </a:lnTo>
                    <a:lnTo>
                      <a:pt x="58361" y="5246"/>
                    </a:lnTo>
                    <a:lnTo>
                      <a:pt x="51558" y="695"/>
                    </a:lnTo>
                    <a:lnTo>
                      <a:pt x="43515" y="0"/>
                    </a:lnTo>
                    <a:lnTo>
                      <a:pt x="34642" y="1877"/>
                    </a:lnTo>
                    <a:lnTo>
                      <a:pt x="18544" y="13321"/>
                    </a:lnTo>
                    <a:lnTo>
                      <a:pt x="10976" y="21286"/>
                    </a:lnTo>
                    <a:lnTo>
                      <a:pt x="2568" y="42615"/>
                    </a:lnTo>
                    <a:lnTo>
                      <a:pt x="0" y="67692"/>
                    </a:lnTo>
                    <a:lnTo>
                      <a:pt x="6301" y="106947"/>
                    </a:lnTo>
                    <a:lnTo>
                      <a:pt x="16478" y="130209"/>
                    </a:lnTo>
                    <a:lnTo>
                      <a:pt x="23636" y="136646"/>
                    </a:lnTo>
                    <a:lnTo>
                      <a:pt x="31919" y="139768"/>
                    </a:lnTo>
                    <a:lnTo>
                      <a:pt x="40949" y="140679"/>
                    </a:lnTo>
                    <a:lnTo>
                      <a:pt x="49310" y="137777"/>
                    </a:lnTo>
                    <a:lnTo>
                      <a:pt x="64838" y="125194"/>
                    </a:lnTo>
                    <a:lnTo>
                      <a:pt x="81145" y="92790"/>
                    </a:lnTo>
                    <a:lnTo>
                      <a:pt x="86635" y="88303"/>
                    </a:lnTo>
                    <a:lnTo>
                      <a:pt x="92636" y="88822"/>
                    </a:lnTo>
                    <a:lnTo>
                      <a:pt x="98975" y="92677"/>
                    </a:lnTo>
                    <a:lnTo>
                      <a:pt x="109138" y="106319"/>
                    </a:lnTo>
                    <a:lnTo>
                      <a:pt x="113486" y="114870"/>
                    </a:lnTo>
                    <a:lnTo>
                      <a:pt x="127676" y="127491"/>
                    </a:lnTo>
                    <a:lnTo>
                      <a:pt x="153768" y="142501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1" name="Freeform 90"/>
              <p:cNvSpPr/>
              <p:nvPr/>
            </p:nvSpPr>
            <p:spPr>
              <a:xfrm>
                <a:off x="8260755" y="1338959"/>
                <a:ext cx="131942" cy="294045"/>
              </a:xfrm>
              <a:custGeom>
                <a:avLst/>
                <a:gdLst/>
                <a:ahLst/>
                <a:cxnLst/>
                <a:rect l="0" t="0" r="0" b="0"/>
                <a:pathLst>
                  <a:path w="131942" h="294045">
                    <a:moveTo>
                      <a:pt x="18987" y="115618"/>
                    </a:moveTo>
                    <a:lnTo>
                      <a:pt x="18987" y="174235"/>
                    </a:lnTo>
                    <a:lnTo>
                      <a:pt x="30440" y="233952"/>
                    </a:lnTo>
                    <a:lnTo>
                      <a:pt x="44845" y="293765"/>
                    </a:lnTo>
                    <a:lnTo>
                      <a:pt x="44414" y="294044"/>
                    </a:lnTo>
                    <a:lnTo>
                      <a:pt x="28974" y="239138"/>
                    </a:lnTo>
                    <a:lnTo>
                      <a:pt x="15370" y="179662"/>
                    </a:lnTo>
                    <a:lnTo>
                      <a:pt x="4917" y="128875"/>
                    </a:lnTo>
                    <a:lnTo>
                      <a:pt x="0" y="76782"/>
                    </a:lnTo>
                    <a:lnTo>
                      <a:pt x="5089" y="48055"/>
                    </a:lnTo>
                    <a:lnTo>
                      <a:pt x="21109" y="15271"/>
                    </a:lnTo>
                    <a:lnTo>
                      <a:pt x="27421" y="6606"/>
                    </a:lnTo>
                    <a:lnTo>
                      <a:pt x="35138" y="1999"/>
                    </a:lnTo>
                    <a:lnTo>
                      <a:pt x="53071" y="0"/>
                    </a:lnTo>
                    <a:lnTo>
                      <a:pt x="82898" y="11041"/>
                    </a:lnTo>
                    <a:lnTo>
                      <a:pt x="108373" y="34720"/>
                    </a:lnTo>
                    <a:lnTo>
                      <a:pt x="125150" y="63962"/>
                    </a:lnTo>
                    <a:lnTo>
                      <a:pt x="131941" y="100443"/>
                    </a:lnTo>
                    <a:lnTo>
                      <a:pt x="127290" y="120962"/>
                    </a:lnTo>
                    <a:lnTo>
                      <a:pt x="122775" y="129709"/>
                    </a:lnTo>
                    <a:lnTo>
                      <a:pt x="108399" y="142548"/>
                    </a:lnTo>
                    <a:lnTo>
                      <a:pt x="99651" y="147609"/>
                    </a:lnTo>
                    <a:lnTo>
                      <a:pt x="80574" y="150114"/>
                    </a:lnTo>
                    <a:lnTo>
                      <a:pt x="40044" y="147204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2" name="Freeform 91"/>
              <p:cNvSpPr/>
              <p:nvPr/>
            </p:nvSpPr>
            <p:spPr>
              <a:xfrm>
                <a:off x="8469255" y="1128194"/>
                <a:ext cx="42115" cy="347441"/>
              </a:xfrm>
              <a:custGeom>
                <a:avLst/>
                <a:gdLst/>
                <a:ahLst/>
                <a:cxnLst/>
                <a:rect l="0" t="0" r="0" b="0"/>
                <a:pathLst>
                  <a:path w="42115" h="347441">
                    <a:moveTo>
                      <a:pt x="0" y="0"/>
                    </a:moveTo>
                    <a:lnTo>
                      <a:pt x="0" y="58617"/>
                    </a:lnTo>
                    <a:lnTo>
                      <a:pt x="8405" y="107895"/>
                    </a:lnTo>
                    <a:lnTo>
                      <a:pt x="16788" y="159481"/>
                    </a:lnTo>
                    <a:lnTo>
                      <a:pt x="20961" y="206611"/>
                    </a:lnTo>
                    <a:lnTo>
                      <a:pt x="29087" y="255930"/>
                    </a:lnTo>
                    <a:lnTo>
                      <a:pt x="39194" y="311990"/>
                    </a:lnTo>
                    <a:lnTo>
                      <a:pt x="42114" y="34744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3" name="Freeform 92"/>
              <p:cNvSpPr/>
              <p:nvPr/>
            </p:nvSpPr>
            <p:spPr>
              <a:xfrm>
                <a:off x="8363970" y="1254536"/>
                <a:ext cx="221100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221100" h="10529">
                    <a:moveTo>
                      <a:pt x="221099" y="10528"/>
                    </a:moveTo>
                    <a:lnTo>
                      <a:pt x="183620" y="2195"/>
                    </a:lnTo>
                    <a:lnTo>
                      <a:pt x="126607" y="434"/>
                    </a:lnTo>
                    <a:lnTo>
                      <a:pt x="67426" y="86"/>
                    </a:lnTo>
                    <a:lnTo>
                      <a:pt x="20034" y="17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4" name="Freeform 93"/>
              <p:cNvSpPr/>
              <p:nvPr/>
            </p:nvSpPr>
            <p:spPr>
              <a:xfrm>
                <a:off x="8598092" y="1313689"/>
                <a:ext cx="155433" cy="140889"/>
              </a:xfrm>
              <a:custGeom>
                <a:avLst/>
                <a:gdLst/>
                <a:ahLst/>
                <a:cxnLst/>
                <a:rect l="0" t="0" r="0" b="0"/>
                <a:pathLst>
                  <a:path w="155433" h="140889">
                    <a:moveTo>
                      <a:pt x="81733" y="98774"/>
                    </a:moveTo>
                    <a:lnTo>
                      <a:pt x="87322" y="82007"/>
                    </a:lnTo>
                    <a:lnTo>
                      <a:pt x="85208" y="49223"/>
                    </a:lnTo>
                    <a:lnTo>
                      <a:pt x="71585" y="15462"/>
                    </a:lnTo>
                    <a:lnTo>
                      <a:pt x="63269" y="8138"/>
                    </a:lnTo>
                    <a:lnTo>
                      <a:pt x="41551" y="0"/>
                    </a:lnTo>
                    <a:lnTo>
                      <a:pt x="32718" y="1339"/>
                    </a:lnTo>
                    <a:lnTo>
                      <a:pt x="25659" y="5742"/>
                    </a:lnTo>
                    <a:lnTo>
                      <a:pt x="14697" y="19992"/>
                    </a:lnTo>
                    <a:lnTo>
                      <a:pt x="5926" y="38024"/>
                    </a:lnTo>
                    <a:lnTo>
                      <a:pt x="0" y="73495"/>
                    </a:lnTo>
                    <a:lnTo>
                      <a:pt x="4852" y="96898"/>
                    </a:lnTo>
                    <a:lnTo>
                      <a:pt x="20739" y="126684"/>
                    </a:lnTo>
                    <a:lnTo>
                      <a:pt x="27032" y="134928"/>
                    </a:lnTo>
                    <a:lnTo>
                      <a:pt x="34737" y="138085"/>
                    </a:lnTo>
                    <a:lnTo>
                      <a:pt x="43383" y="137850"/>
                    </a:lnTo>
                    <a:lnTo>
                      <a:pt x="52657" y="135353"/>
                    </a:lnTo>
                    <a:lnTo>
                      <a:pt x="60008" y="130179"/>
                    </a:lnTo>
                    <a:lnTo>
                      <a:pt x="71298" y="115072"/>
                    </a:lnTo>
                    <a:lnTo>
                      <a:pt x="84230" y="86836"/>
                    </a:lnTo>
                    <a:lnTo>
                      <a:pt x="88077" y="84966"/>
                    </a:lnTo>
                    <a:lnTo>
                      <a:pt x="91811" y="88399"/>
                    </a:lnTo>
                    <a:lnTo>
                      <a:pt x="105776" y="109348"/>
                    </a:lnTo>
                    <a:lnTo>
                      <a:pt x="119324" y="122191"/>
                    </a:lnTo>
                    <a:lnTo>
                      <a:pt x="155432" y="140888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5" name="Freeform 94"/>
              <p:cNvSpPr/>
              <p:nvPr/>
            </p:nvSpPr>
            <p:spPr>
              <a:xfrm>
                <a:off x="8785110" y="1338764"/>
                <a:ext cx="31586" cy="147400"/>
              </a:xfrm>
              <a:custGeom>
                <a:avLst/>
                <a:gdLst/>
                <a:ahLst/>
                <a:cxnLst/>
                <a:rect l="0" t="0" r="0" b="0"/>
                <a:pathLst>
                  <a:path w="31586" h="147400">
                    <a:moveTo>
                      <a:pt x="0" y="0"/>
                    </a:moveTo>
                    <a:lnTo>
                      <a:pt x="3119" y="42692"/>
                    </a:lnTo>
                    <a:lnTo>
                      <a:pt x="16788" y="96002"/>
                    </a:lnTo>
                    <a:lnTo>
                      <a:pt x="20962" y="130091"/>
                    </a:lnTo>
                    <a:lnTo>
                      <a:pt x="23333" y="135860"/>
                    </a:lnTo>
                    <a:lnTo>
                      <a:pt x="31585" y="147399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6" name="Freeform 95"/>
              <p:cNvSpPr/>
              <p:nvPr/>
            </p:nvSpPr>
            <p:spPr>
              <a:xfrm>
                <a:off x="8785110" y="1222950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7" name="Freeform 96"/>
              <p:cNvSpPr/>
              <p:nvPr/>
            </p:nvSpPr>
            <p:spPr>
              <a:xfrm>
                <a:off x="8892677" y="1319537"/>
                <a:ext cx="124061" cy="156098"/>
              </a:xfrm>
              <a:custGeom>
                <a:avLst/>
                <a:gdLst/>
                <a:ahLst/>
                <a:cxnLst/>
                <a:rect l="0" t="0" r="0" b="0"/>
                <a:pathLst>
                  <a:path w="124061" h="156098">
                    <a:moveTo>
                      <a:pt x="8246" y="61341"/>
                    </a:moveTo>
                    <a:lnTo>
                      <a:pt x="25035" y="116386"/>
                    </a:lnTo>
                    <a:lnTo>
                      <a:pt x="27406" y="141177"/>
                    </a:lnTo>
                    <a:lnTo>
                      <a:pt x="25699" y="146151"/>
                    </a:lnTo>
                    <a:lnTo>
                      <a:pt x="22221" y="145957"/>
                    </a:lnTo>
                    <a:lnTo>
                      <a:pt x="17562" y="142318"/>
                    </a:lnTo>
                    <a:lnTo>
                      <a:pt x="5417" y="120429"/>
                    </a:lnTo>
                    <a:lnTo>
                      <a:pt x="0" y="86127"/>
                    </a:lnTo>
                    <a:lnTo>
                      <a:pt x="3983" y="46328"/>
                    </a:lnTo>
                    <a:lnTo>
                      <a:pt x="18162" y="10489"/>
                    </a:lnTo>
                    <a:lnTo>
                      <a:pt x="25385" y="4043"/>
                    </a:lnTo>
                    <a:lnTo>
                      <a:pt x="33710" y="916"/>
                    </a:lnTo>
                    <a:lnTo>
                      <a:pt x="42770" y="0"/>
                    </a:lnTo>
                    <a:lnTo>
                      <a:pt x="59075" y="5223"/>
                    </a:lnTo>
                    <a:lnTo>
                      <a:pt x="66699" y="9891"/>
                    </a:lnTo>
                    <a:lnTo>
                      <a:pt x="88607" y="38817"/>
                    </a:lnTo>
                    <a:lnTo>
                      <a:pt x="112560" y="92733"/>
                    </a:lnTo>
                    <a:lnTo>
                      <a:pt x="120653" y="124455"/>
                    </a:lnTo>
                    <a:lnTo>
                      <a:pt x="124060" y="15609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8" name="Freeform 97"/>
              <p:cNvSpPr/>
              <p:nvPr/>
            </p:nvSpPr>
            <p:spPr>
              <a:xfrm>
                <a:off x="9090436" y="1486163"/>
                <a:ext cx="10530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10529">
                    <a:moveTo>
                      <a:pt x="0" y="0"/>
                    </a:moveTo>
                    <a:lnTo>
                      <a:pt x="10529" y="10528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02" name="Group 101"/>
            <p:cNvGrpSpPr/>
            <p:nvPr/>
          </p:nvGrpSpPr>
          <p:grpSpPr>
            <a:xfrm>
              <a:off x="3545976" y="1233479"/>
              <a:ext cx="417083" cy="253119"/>
              <a:chOff x="3545976" y="1233479"/>
              <a:chExt cx="417083" cy="253119"/>
            </a:xfrm>
          </p:grpSpPr>
          <p:sp>
            <p:nvSpPr>
              <p:cNvPr id="100" name="Freeform 99"/>
              <p:cNvSpPr/>
              <p:nvPr/>
            </p:nvSpPr>
            <p:spPr>
              <a:xfrm>
                <a:off x="3545976" y="1286121"/>
                <a:ext cx="182697" cy="200477"/>
              </a:xfrm>
              <a:custGeom>
                <a:avLst/>
                <a:gdLst/>
                <a:ahLst/>
                <a:cxnLst/>
                <a:rect l="0" t="0" r="0" b="0"/>
                <a:pathLst>
                  <a:path w="182697" h="200477">
                    <a:moveTo>
                      <a:pt x="111755" y="0"/>
                    </a:moveTo>
                    <a:lnTo>
                      <a:pt x="58728" y="14655"/>
                    </a:lnTo>
                    <a:lnTo>
                      <a:pt x="41004" y="27570"/>
                    </a:lnTo>
                    <a:lnTo>
                      <a:pt x="10562" y="64458"/>
                    </a:lnTo>
                    <a:lnTo>
                      <a:pt x="2440" y="87920"/>
                    </a:lnTo>
                    <a:lnTo>
                      <a:pt x="0" y="113945"/>
                    </a:lnTo>
                    <a:lnTo>
                      <a:pt x="2815" y="141110"/>
                    </a:lnTo>
                    <a:lnTo>
                      <a:pt x="11085" y="162541"/>
                    </a:lnTo>
                    <a:lnTo>
                      <a:pt x="23729" y="179865"/>
                    </a:lnTo>
                    <a:lnTo>
                      <a:pt x="41047" y="195364"/>
                    </a:lnTo>
                    <a:lnTo>
                      <a:pt x="51748" y="199263"/>
                    </a:lnTo>
                    <a:lnTo>
                      <a:pt x="76117" y="200476"/>
                    </a:lnTo>
                    <a:lnTo>
                      <a:pt x="110554" y="194581"/>
                    </a:lnTo>
                    <a:lnTo>
                      <a:pt x="137396" y="179837"/>
                    </a:lnTo>
                    <a:lnTo>
                      <a:pt x="160167" y="155061"/>
                    </a:lnTo>
                    <a:lnTo>
                      <a:pt x="176142" y="125493"/>
                    </a:lnTo>
                    <a:lnTo>
                      <a:pt x="182696" y="88916"/>
                    </a:lnTo>
                    <a:lnTo>
                      <a:pt x="177989" y="65255"/>
                    </a:lnTo>
                    <a:lnTo>
                      <a:pt x="162186" y="35323"/>
                    </a:lnTo>
                    <a:lnTo>
                      <a:pt x="150546" y="21548"/>
                    </a:lnTo>
                    <a:lnTo>
                      <a:pt x="132812" y="10529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1" name="Freeform 100"/>
              <p:cNvSpPr/>
              <p:nvPr/>
            </p:nvSpPr>
            <p:spPr>
              <a:xfrm>
                <a:off x="3784073" y="1233479"/>
                <a:ext cx="178986" cy="246375"/>
              </a:xfrm>
              <a:custGeom>
                <a:avLst/>
                <a:gdLst/>
                <a:ahLst/>
                <a:cxnLst/>
                <a:rect l="0" t="0" r="0" b="0"/>
                <a:pathLst>
                  <a:path w="178986" h="246375">
                    <a:moveTo>
                      <a:pt x="0" y="126342"/>
                    </a:moveTo>
                    <a:lnTo>
                      <a:pt x="20244" y="184959"/>
                    </a:lnTo>
                    <a:lnTo>
                      <a:pt x="54309" y="243219"/>
                    </a:lnTo>
                    <a:lnTo>
                      <a:pt x="54924" y="246374"/>
                    </a:lnTo>
                    <a:lnTo>
                      <a:pt x="52993" y="244968"/>
                    </a:lnTo>
                    <a:lnTo>
                      <a:pt x="45780" y="234047"/>
                    </a:lnTo>
                    <a:lnTo>
                      <a:pt x="24580" y="178273"/>
                    </a:lnTo>
                    <a:lnTo>
                      <a:pt x="13651" y="133610"/>
                    </a:lnTo>
                    <a:lnTo>
                      <a:pt x="14256" y="108515"/>
                    </a:lnTo>
                    <a:lnTo>
                      <a:pt x="22324" y="85664"/>
                    </a:lnTo>
                    <a:lnTo>
                      <a:pt x="39948" y="66929"/>
                    </a:lnTo>
                    <a:lnTo>
                      <a:pt x="95641" y="29741"/>
                    </a:lnTo>
                    <a:lnTo>
                      <a:pt x="156427" y="7700"/>
                    </a:lnTo>
                    <a:lnTo>
                      <a:pt x="178985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06" name="Group 105"/>
          <p:cNvGrpSpPr/>
          <p:nvPr/>
        </p:nvGrpSpPr>
        <p:grpSpPr>
          <a:xfrm>
            <a:off x="2551267" y="273740"/>
            <a:ext cx="375656" cy="216443"/>
            <a:chOff x="2551267" y="273740"/>
            <a:chExt cx="375656" cy="216443"/>
          </a:xfrm>
        </p:grpSpPr>
        <p:sp>
          <p:nvSpPr>
            <p:cNvPr id="104" name="Freeform 103"/>
            <p:cNvSpPr/>
            <p:nvPr/>
          </p:nvSpPr>
          <p:spPr>
            <a:xfrm>
              <a:off x="2551267" y="284269"/>
              <a:ext cx="192585" cy="205914"/>
            </a:xfrm>
            <a:custGeom>
              <a:avLst/>
              <a:gdLst/>
              <a:ahLst/>
              <a:cxnLst/>
              <a:rect l="0" t="0" r="0" b="0"/>
              <a:pathLst>
                <a:path w="192585" h="205914">
                  <a:moveTo>
                    <a:pt x="112442" y="0"/>
                  </a:moveTo>
                  <a:lnTo>
                    <a:pt x="69751" y="3119"/>
                  </a:lnTo>
                  <a:lnTo>
                    <a:pt x="38572" y="14572"/>
                  </a:lnTo>
                  <a:lnTo>
                    <a:pt x="28100" y="20243"/>
                  </a:lnTo>
                  <a:lnTo>
                    <a:pt x="13346" y="35903"/>
                  </a:lnTo>
                  <a:lnTo>
                    <a:pt x="4059" y="55731"/>
                  </a:lnTo>
                  <a:lnTo>
                    <a:pt x="0" y="92032"/>
                  </a:lnTo>
                  <a:lnTo>
                    <a:pt x="3197" y="114603"/>
                  </a:lnTo>
                  <a:lnTo>
                    <a:pt x="11636" y="133213"/>
                  </a:lnTo>
                  <a:lnTo>
                    <a:pt x="52784" y="186997"/>
                  </a:lnTo>
                  <a:lnTo>
                    <a:pt x="62142" y="194854"/>
                  </a:lnTo>
                  <a:lnTo>
                    <a:pt x="85017" y="203585"/>
                  </a:lnTo>
                  <a:lnTo>
                    <a:pt x="97669" y="205913"/>
                  </a:lnTo>
                  <a:lnTo>
                    <a:pt x="121084" y="202261"/>
                  </a:lnTo>
                  <a:lnTo>
                    <a:pt x="150878" y="187051"/>
                  </a:lnTo>
                  <a:lnTo>
                    <a:pt x="181906" y="160951"/>
                  </a:lnTo>
                  <a:lnTo>
                    <a:pt x="190108" y="140944"/>
                  </a:lnTo>
                  <a:lnTo>
                    <a:pt x="192584" y="117624"/>
                  </a:lnTo>
                  <a:lnTo>
                    <a:pt x="189785" y="95561"/>
                  </a:lnTo>
                  <a:lnTo>
                    <a:pt x="181522" y="77177"/>
                  </a:lnTo>
                  <a:lnTo>
                    <a:pt x="157153" y="46310"/>
                  </a:lnTo>
                  <a:lnTo>
                    <a:pt x="143622" y="38130"/>
                  </a:lnTo>
                  <a:lnTo>
                    <a:pt x="122971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806723" y="273740"/>
              <a:ext cx="120200" cy="185339"/>
            </a:xfrm>
            <a:custGeom>
              <a:avLst/>
              <a:gdLst/>
              <a:ahLst/>
              <a:cxnLst/>
              <a:rect l="0" t="0" r="0" b="0"/>
              <a:pathLst>
                <a:path w="120200" h="185339">
                  <a:moveTo>
                    <a:pt x="4385" y="115814"/>
                  </a:moveTo>
                  <a:lnTo>
                    <a:pt x="43927" y="171473"/>
                  </a:lnTo>
                  <a:lnTo>
                    <a:pt x="48294" y="180996"/>
                  </a:lnTo>
                  <a:lnTo>
                    <a:pt x="48866" y="185005"/>
                  </a:lnTo>
                  <a:lnTo>
                    <a:pt x="46907" y="185338"/>
                  </a:lnTo>
                  <a:lnTo>
                    <a:pt x="43262" y="183220"/>
                  </a:lnTo>
                  <a:lnTo>
                    <a:pt x="26953" y="163472"/>
                  </a:lnTo>
                  <a:lnTo>
                    <a:pt x="5047" y="106824"/>
                  </a:lnTo>
                  <a:lnTo>
                    <a:pt x="0" y="84912"/>
                  </a:lnTo>
                  <a:lnTo>
                    <a:pt x="1656" y="63475"/>
                  </a:lnTo>
                  <a:lnTo>
                    <a:pt x="12531" y="45369"/>
                  </a:lnTo>
                  <a:lnTo>
                    <a:pt x="20344" y="37265"/>
                  </a:lnTo>
                  <a:lnTo>
                    <a:pt x="41504" y="28261"/>
                  </a:lnTo>
                  <a:lnTo>
                    <a:pt x="96144" y="13601"/>
                  </a:lnTo>
                  <a:lnTo>
                    <a:pt x="12019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8" name="Group 127"/>
          <p:cNvGrpSpPr/>
          <p:nvPr/>
        </p:nvGrpSpPr>
        <p:grpSpPr>
          <a:xfrm>
            <a:off x="1751982" y="2622150"/>
            <a:ext cx="5112599" cy="915426"/>
            <a:chOff x="1751982" y="2622150"/>
            <a:chExt cx="5112599" cy="915426"/>
          </a:xfrm>
        </p:grpSpPr>
        <p:sp>
          <p:nvSpPr>
            <p:cNvPr id="107" name="Freeform 106"/>
            <p:cNvSpPr/>
            <p:nvPr/>
          </p:nvSpPr>
          <p:spPr>
            <a:xfrm>
              <a:off x="2537367" y="2622150"/>
              <a:ext cx="397962" cy="746970"/>
            </a:xfrm>
            <a:custGeom>
              <a:avLst/>
              <a:gdLst/>
              <a:ahLst/>
              <a:cxnLst/>
              <a:rect l="0" t="0" r="0" b="0"/>
              <a:pathLst>
                <a:path w="397962" h="746970">
                  <a:moveTo>
                    <a:pt x="0" y="746969"/>
                  </a:moveTo>
                  <a:lnTo>
                    <a:pt x="11453" y="694919"/>
                  </a:lnTo>
                  <a:lnTo>
                    <a:pt x="24750" y="635432"/>
                  </a:lnTo>
                  <a:lnTo>
                    <a:pt x="42138" y="575956"/>
                  </a:lnTo>
                  <a:lnTo>
                    <a:pt x="56157" y="521856"/>
                  </a:lnTo>
                  <a:lnTo>
                    <a:pt x="70191" y="464939"/>
                  </a:lnTo>
                  <a:lnTo>
                    <a:pt x="84229" y="401704"/>
                  </a:lnTo>
                  <a:lnTo>
                    <a:pt x="92677" y="343806"/>
                  </a:lnTo>
                  <a:lnTo>
                    <a:pt x="103921" y="287309"/>
                  </a:lnTo>
                  <a:lnTo>
                    <a:pt x="124340" y="227970"/>
                  </a:lnTo>
                  <a:lnTo>
                    <a:pt x="134396" y="165859"/>
                  </a:lnTo>
                  <a:lnTo>
                    <a:pt x="137561" y="160690"/>
                  </a:lnTo>
                  <a:lnTo>
                    <a:pt x="142010" y="161924"/>
                  </a:lnTo>
                  <a:lnTo>
                    <a:pt x="147316" y="167426"/>
                  </a:lnTo>
                  <a:lnTo>
                    <a:pt x="160373" y="203116"/>
                  </a:lnTo>
                  <a:lnTo>
                    <a:pt x="168030" y="259172"/>
                  </a:lnTo>
                  <a:lnTo>
                    <a:pt x="173336" y="287235"/>
                  </a:lnTo>
                  <a:lnTo>
                    <a:pt x="185833" y="309066"/>
                  </a:lnTo>
                  <a:lnTo>
                    <a:pt x="194079" y="318163"/>
                  </a:lnTo>
                  <a:lnTo>
                    <a:pt x="204255" y="323058"/>
                  </a:lnTo>
                  <a:lnTo>
                    <a:pt x="228041" y="325377"/>
                  </a:lnTo>
                  <a:lnTo>
                    <a:pt x="238595" y="322018"/>
                  </a:lnTo>
                  <a:lnTo>
                    <a:pt x="256561" y="308927"/>
                  </a:lnTo>
                  <a:lnTo>
                    <a:pt x="294384" y="248272"/>
                  </a:lnTo>
                  <a:lnTo>
                    <a:pt x="333757" y="188620"/>
                  </a:lnTo>
                  <a:lnTo>
                    <a:pt x="355916" y="135599"/>
                  </a:lnTo>
                  <a:lnTo>
                    <a:pt x="370359" y="85931"/>
                  </a:lnTo>
                  <a:lnTo>
                    <a:pt x="385720" y="26321"/>
                  </a:lnTo>
                  <a:lnTo>
                    <a:pt x="392920" y="2031"/>
                  </a:lnTo>
                  <a:lnTo>
                    <a:pt x="395308" y="0"/>
                  </a:lnTo>
                  <a:lnTo>
                    <a:pt x="397961" y="13340"/>
                  </a:lnTo>
                  <a:lnTo>
                    <a:pt x="391471" y="66179"/>
                  </a:lnTo>
                  <a:lnTo>
                    <a:pt x="382572" y="126040"/>
                  </a:lnTo>
                  <a:lnTo>
                    <a:pt x="379727" y="182293"/>
                  </a:lnTo>
                  <a:lnTo>
                    <a:pt x="376998" y="214072"/>
                  </a:lnTo>
                  <a:lnTo>
                    <a:pt x="362421" y="275720"/>
                  </a:lnTo>
                  <a:lnTo>
                    <a:pt x="358849" y="338288"/>
                  </a:lnTo>
                  <a:lnTo>
                    <a:pt x="358230" y="387102"/>
                  </a:lnTo>
                  <a:lnTo>
                    <a:pt x="358021" y="447593"/>
                  </a:lnTo>
                  <a:lnTo>
                    <a:pt x="357980" y="510841"/>
                  </a:lnTo>
                  <a:lnTo>
                    <a:pt x="361092" y="566651"/>
                  </a:lnTo>
                  <a:lnTo>
                    <a:pt x="366304" y="617112"/>
                  </a:lnTo>
                  <a:lnTo>
                    <a:pt x="370967" y="655460"/>
                  </a:lnTo>
                  <a:lnTo>
                    <a:pt x="379026" y="683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039870" y="3093846"/>
              <a:ext cx="181851" cy="198446"/>
            </a:xfrm>
            <a:custGeom>
              <a:avLst/>
              <a:gdLst/>
              <a:ahLst/>
              <a:cxnLst/>
              <a:rect l="0" t="0" r="0" b="0"/>
              <a:pathLst>
                <a:path w="181851" h="198446">
                  <a:moveTo>
                    <a:pt x="97622" y="96288"/>
                  </a:moveTo>
                  <a:lnTo>
                    <a:pt x="105955" y="58810"/>
                  </a:lnTo>
                  <a:lnTo>
                    <a:pt x="106687" y="46737"/>
                  </a:lnTo>
                  <a:lnTo>
                    <a:pt x="101261" y="27082"/>
                  </a:lnTo>
                  <a:lnTo>
                    <a:pt x="96538" y="18565"/>
                  </a:lnTo>
                  <a:lnTo>
                    <a:pt x="81932" y="5983"/>
                  </a:lnTo>
                  <a:lnTo>
                    <a:pt x="73124" y="989"/>
                  </a:lnTo>
                  <a:lnTo>
                    <a:pt x="64912" y="0"/>
                  </a:lnTo>
                  <a:lnTo>
                    <a:pt x="49549" y="5141"/>
                  </a:lnTo>
                  <a:lnTo>
                    <a:pt x="27746" y="26778"/>
                  </a:lnTo>
                  <a:lnTo>
                    <a:pt x="0" y="86128"/>
                  </a:lnTo>
                  <a:lnTo>
                    <a:pt x="197" y="128633"/>
                  </a:lnTo>
                  <a:lnTo>
                    <a:pt x="7664" y="167093"/>
                  </a:lnTo>
                  <a:lnTo>
                    <a:pt x="20206" y="186639"/>
                  </a:lnTo>
                  <a:lnTo>
                    <a:pt x="28464" y="195126"/>
                  </a:lnTo>
                  <a:lnTo>
                    <a:pt x="37478" y="198445"/>
                  </a:lnTo>
                  <a:lnTo>
                    <a:pt x="46998" y="198318"/>
                  </a:lnTo>
                  <a:lnTo>
                    <a:pt x="56853" y="195894"/>
                  </a:lnTo>
                  <a:lnTo>
                    <a:pt x="74043" y="180721"/>
                  </a:lnTo>
                  <a:lnTo>
                    <a:pt x="104143" y="132854"/>
                  </a:lnTo>
                  <a:lnTo>
                    <a:pt x="116977" y="86527"/>
                  </a:lnTo>
                  <a:lnTo>
                    <a:pt x="119884" y="86271"/>
                  </a:lnTo>
                  <a:lnTo>
                    <a:pt x="122992" y="89610"/>
                  </a:lnTo>
                  <a:lnTo>
                    <a:pt x="148905" y="143140"/>
                  </a:lnTo>
                  <a:lnTo>
                    <a:pt x="181850" y="1699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247265" y="2832165"/>
              <a:ext cx="16570" cy="442198"/>
            </a:xfrm>
            <a:custGeom>
              <a:avLst/>
              <a:gdLst/>
              <a:ahLst/>
              <a:cxnLst/>
              <a:rect l="0" t="0" r="0" b="0"/>
              <a:pathLst>
                <a:path w="16570" h="442198">
                  <a:moveTo>
                    <a:pt x="16569" y="0"/>
                  </a:moveTo>
                  <a:lnTo>
                    <a:pt x="8235" y="37478"/>
                  </a:lnTo>
                  <a:lnTo>
                    <a:pt x="6474" y="88902"/>
                  </a:lnTo>
                  <a:lnTo>
                    <a:pt x="6168" y="141375"/>
                  </a:lnTo>
                  <a:lnTo>
                    <a:pt x="0" y="196772"/>
                  </a:lnTo>
                  <a:lnTo>
                    <a:pt x="5014" y="257843"/>
                  </a:lnTo>
                  <a:lnTo>
                    <a:pt x="5736" y="309975"/>
                  </a:lnTo>
                  <a:lnTo>
                    <a:pt x="5950" y="364286"/>
                  </a:lnTo>
                  <a:lnTo>
                    <a:pt x="7192" y="421955"/>
                  </a:lnTo>
                  <a:lnTo>
                    <a:pt x="16569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277044" y="2969036"/>
              <a:ext cx="102604" cy="315856"/>
            </a:xfrm>
            <a:custGeom>
              <a:avLst/>
              <a:gdLst/>
              <a:ahLst/>
              <a:cxnLst/>
              <a:rect l="0" t="0" r="0" b="0"/>
              <a:pathLst>
                <a:path w="102604" h="315856">
                  <a:moveTo>
                    <a:pt x="102603" y="0"/>
                  </a:moveTo>
                  <a:lnTo>
                    <a:pt x="68275" y="60873"/>
                  </a:lnTo>
                  <a:lnTo>
                    <a:pt x="15929" y="120403"/>
                  </a:lnTo>
                  <a:lnTo>
                    <a:pt x="6369" y="138910"/>
                  </a:lnTo>
                  <a:lnTo>
                    <a:pt x="0" y="174649"/>
                  </a:lnTo>
                  <a:lnTo>
                    <a:pt x="3702" y="209285"/>
                  </a:lnTo>
                  <a:lnTo>
                    <a:pt x="12244" y="227936"/>
                  </a:lnTo>
                  <a:lnTo>
                    <a:pt x="64171" y="287635"/>
                  </a:lnTo>
                  <a:lnTo>
                    <a:pt x="83937" y="306453"/>
                  </a:lnTo>
                  <a:lnTo>
                    <a:pt x="102603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360908" y="3047749"/>
              <a:ext cx="166139" cy="225344"/>
            </a:xfrm>
            <a:custGeom>
              <a:avLst/>
              <a:gdLst/>
              <a:ahLst/>
              <a:cxnLst/>
              <a:rect l="0" t="0" r="0" b="0"/>
              <a:pathLst>
                <a:path w="166139" h="225344">
                  <a:moveTo>
                    <a:pt x="18739" y="142385"/>
                  </a:moveTo>
                  <a:lnTo>
                    <a:pt x="72614" y="117191"/>
                  </a:lnTo>
                  <a:lnTo>
                    <a:pt x="110620" y="97721"/>
                  </a:lnTo>
                  <a:lnTo>
                    <a:pt x="146593" y="71691"/>
                  </a:lnTo>
                  <a:lnTo>
                    <a:pt x="153108" y="62501"/>
                  </a:lnTo>
                  <a:lnTo>
                    <a:pt x="160347" y="39811"/>
                  </a:lnTo>
                  <a:lnTo>
                    <a:pt x="159938" y="29549"/>
                  </a:lnTo>
                  <a:lnTo>
                    <a:pt x="153244" y="11907"/>
                  </a:lnTo>
                  <a:lnTo>
                    <a:pt x="145844" y="6267"/>
                  </a:lnTo>
                  <a:lnTo>
                    <a:pt x="125143" y="0"/>
                  </a:lnTo>
                  <a:lnTo>
                    <a:pt x="92770" y="2061"/>
                  </a:lnTo>
                  <a:lnTo>
                    <a:pt x="60951" y="15670"/>
                  </a:lnTo>
                  <a:lnTo>
                    <a:pt x="34886" y="34520"/>
                  </a:lnTo>
                  <a:lnTo>
                    <a:pt x="17934" y="60512"/>
                  </a:lnTo>
                  <a:lnTo>
                    <a:pt x="2896" y="103076"/>
                  </a:lnTo>
                  <a:lnTo>
                    <a:pt x="0" y="132713"/>
                  </a:lnTo>
                  <a:lnTo>
                    <a:pt x="4952" y="156024"/>
                  </a:lnTo>
                  <a:lnTo>
                    <a:pt x="20893" y="182301"/>
                  </a:lnTo>
                  <a:lnTo>
                    <a:pt x="47241" y="212141"/>
                  </a:lnTo>
                  <a:lnTo>
                    <a:pt x="67281" y="220181"/>
                  </a:lnTo>
                  <a:lnTo>
                    <a:pt x="118275" y="225343"/>
                  </a:lnTo>
                  <a:lnTo>
                    <a:pt x="139407" y="219810"/>
                  </a:lnTo>
                  <a:lnTo>
                    <a:pt x="166138" y="2055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845758" y="3041001"/>
              <a:ext cx="228771" cy="202059"/>
            </a:xfrm>
            <a:custGeom>
              <a:avLst/>
              <a:gdLst/>
              <a:ahLst/>
              <a:cxnLst/>
              <a:rect l="0" t="0" r="0" b="0"/>
              <a:pathLst>
                <a:path w="228771" h="202059">
                  <a:moveTo>
                    <a:pt x="123485" y="96491"/>
                  </a:moveTo>
                  <a:lnTo>
                    <a:pt x="120366" y="53800"/>
                  </a:lnTo>
                  <a:lnTo>
                    <a:pt x="113910" y="34233"/>
                  </a:lnTo>
                  <a:lnTo>
                    <a:pt x="103242" y="17738"/>
                  </a:lnTo>
                  <a:lnTo>
                    <a:pt x="87582" y="5728"/>
                  </a:lnTo>
                  <a:lnTo>
                    <a:pt x="78493" y="887"/>
                  </a:lnTo>
                  <a:lnTo>
                    <a:pt x="68923" y="0"/>
                  </a:lnTo>
                  <a:lnTo>
                    <a:pt x="48932" y="5253"/>
                  </a:lnTo>
                  <a:lnTo>
                    <a:pt x="31469" y="18506"/>
                  </a:lnTo>
                  <a:lnTo>
                    <a:pt x="17079" y="36094"/>
                  </a:lnTo>
                  <a:lnTo>
                    <a:pt x="6783" y="55610"/>
                  </a:lnTo>
                  <a:lnTo>
                    <a:pt x="0" y="97506"/>
                  </a:lnTo>
                  <a:lnTo>
                    <a:pt x="3579" y="141375"/>
                  </a:lnTo>
                  <a:lnTo>
                    <a:pt x="17637" y="178420"/>
                  </a:lnTo>
                  <a:lnTo>
                    <a:pt x="33158" y="194515"/>
                  </a:lnTo>
                  <a:lnTo>
                    <a:pt x="42210" y="200445"/>
                  </a:lnTo>
                  <a:lnTo>
                    <a:pt x="51754" y="202058"/>
                  </a:lnTo>
                  <a:lnTo>
                    <a:pt x="71717" y="197612"/>
                  </a:lnTo>
                  <a:lnTo>
                    <a:pt x="97098" y="181955"/>
                  </a:lnTo>
                  <a:lnTo>
                    <a:pt x="109028" y="166060"/>
                  </a:lnTo>
                  <a:lnTo>
                    <a:pt x="122321" y="131142"/>
                  </a:lnTo>
                  <a:lnTo>
                    <a:pt x="127647" y="102533"/>
                  </a:lnTo>
                  <a:lnTo>
                    <a:pt x="126115" y="78119"/>
                  </a:lnTo>
                  <a:lnTo>
                    <a:pt x="125238" y="76054"/>
                  </a:lnTo>
                  <a:lnTo>
                    <a:pt x="125175" y="99924"/>
                  </a:lnTo>
                  <a:lnTo>
                    <a:pt x="133215" y="135983"/>
                  </a:lnTo>
                  <a:lnTo>
                    <a:pt x="143797" y="158497"/>
                  </a:lnTo>
                  <a:lnTo>
                    <a:pt x="168498" y="185313"/>
                  </a:lnTo>
                  <a:lnTo>
                    <a:pt x="178060" y="188461"/>
                  </a:lnTo>
                  <a:lnTo>
                    <a:pt x="228770" y="1807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487335" y="2705823"/>
              <a:ext cx="60977" cy="484312"/>
            </a:xfrm>
            <a:custGeom>
              <a:avLst/>
              <a:gdLst/>
              <a:ahLst/>
              <a:cxnLst/>
              <a:rect l="0" t="0" r="0" b="0"/>
              <a:pathLst>
                <a:path w="60977" h="484312">
                  <a:moveTo>
                    <a:pt x="8333" y="0"/>
                  </a:moveTo>
                  <a:lnTo>
                    <a:pt x="0" y="52051"/>
                  </a:lnTo>
                  <a:lnTo>
                    <a:pt x="1575" y="101990"/>
                  </a:lnTo>
                  <a:lnTo>
                    <a:pt x="6998" y="160786"/>
                  </a:lnTo>
                  <a:lnTo>
                    <a:pt x="9239" y="217461"/>
                  </a:lnTo>
                  <a:lnTo>
                    <a:pt x="19734" y="273716"/>
                  </a:lnTo>
                  <a:lnTo>
                    <a:pt x="27483" y="329888"/>
                  </a:lnTo>
                  <a:lnTo>
                    <a:pt x="36249" y="379978"/>
                  </a:lnTo>
                  <a:lnTo>
                    <a:pt x="45433" y="440652"/>
                  </a:lnTo>
                  <a:lnTo>
                    <a:pt x="60976" y="4843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316684" y="2916393"/>
              <a:ext cx="336913" cy="94758"/>
            </a:xfrm>
            <a:custGeom>
              <a:avLst/>
              <a:gdLst/>
              <a:ahLst/>
              <a:cxnLst/>
              <a:rect l="0" t="0" r="0" b="0"/>
              <a:pathLst>
                <a:path w="336913" h="94758">
                  <a:moveTo>
                    <a:pt x="336912" y="0"/>
                  </a:moveTo>
                  <a:lnTo>
                    <a:pt x="281770" y="14655"/>
                  </a:lnTo>
                  <a:lnTo>
                    <a:pt x="233356" y="24749"/>
                  </a:lnTo>
                  <a:lnTo>
                    <a:pt x="181966" y="35150"/>
                  </a:lnTo>
                  <a:lnTo>
                    <a:pt x="129010" y="49144"/>
                  </a:lnTo>
                  <a:lnTo>
                    <a:pt x="78515" y="63173"/>
                  </a:lnTo>
                  <a:lnTo>
                    <a:pt x="36132" y="76820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4653596" y="2905865"/>
              <a:ext cx="147399" cy="233262"/>
            </a:xfrm>
            <a:custGeom>
              <a:avLst/>
              <a:gdLst/>
              <a:ahLst/>
              <a:cxnLst/>
              <a:rect l="0" t="0" r="0" b="0"/>
              <a:pathLst>
                <a:path w="147399" h="233262">
                  <a:moveTo>
                    <a:pt x="0" y="126342"/>
                  </a:moveTo>
                  <a:lnTo>
                    <a:pt x="11452" y="175273"/>
                  </a:lnTo>
                  <a:lnTo>
                    <a:pt x="25857" y="233261"/>
                  </a:lnTo>
                  <a:lnTo>
                    <a:pt x="25427" y="232716"/>
                  </a:lnTo>
                  <a:lnTo>
                    <a:pt x="13227" y="181771"/>
                  </a:lnTo>
                  <a:lnTo>
                    <a:pt x="2959" y="126199"/>
                  </a:lnTo>
                  <a:lnTo>
                    <a:pt x="3996" y="84186"/>
                  </a:lnTo>
                  <a:lnTo>
                    <a:pt x="6173" y="70162"/>
                  </a:lnTo>
                  <a:lnTo>
                    <a:pt x="17951" y="48340"/>
                  </a:lnTo>
                  <a:lnTo>
                    <a:pt x="34884" y="32013"/>
                  </a:lnTo>
                  <a:lnTo>
                    <a:pt x="65318" y="16244"/>
                  </a:lnTo>
                  <a:lnTo>
                    <a:pt x="113811" y="3555"/>
                  </a:lnTo>
                  <a:lnTo>
                    <a:pt x="14739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4803684" y="2953113"/>
              <a:ext cx="155284" cy="258079"/>
            </a:xfrm>
            <a:custGeom>
              <a:avLst/>
              <a:gdLst/>
              <a:ahLst/>
              <a:cxnLst/>
              <a:rect l="0" t="0" r="0" b="0"/>
              <a:pathLst>
                <a:path w="155284" h="258079">
                  <a:moveTo>
                    <a:pt x="28896" y="121208"/>
                  </a:moveTo>
                  <a:lnTo>
                    <a:pt x="87513" y="115619"/>
                  </a:lnTo>
                  <a:lnTo>
                    <a:pt x="122303" y="100965"/>
                  </a:lnTo>
                  <a:lnTo>
                    <a:pt x="149249" y="76215"/>
                  </a:lnTo>
                  <a:lnTo>
                    <a:pt x="153585" y="65476"/>
                  </a:lnTo>
                  <a:lnTo>
                    <a:pt x="155283" y="41066"/>
                  </a:lnTo>
                  <a:lnTo>
                    <a:pt x="149019" y="20859"/>
                  </a:lnTo>
                  <a:lnTo>
                    <a:pt x="144073" y="12194"/>
                  </a:lnTo>
                  <a:lnTo>
                    <a:pt x="136097" y="6418"/>
                  </a:lnTo>
                  <a:lnTo>
                    <a:pt x="114755" y="0"/>
                  </a:lnTo>
                  <a:lnTo>
                    <a:pt x="92792" y="3387"/>
                  </a:lnTo>
                  <a:lnTo>
                    <a:pt x="63816" y="18448"/>
                  </a:lnTo>
                  <a:lnTo>
                    <a:pt x="33064" y="44498"/>
                  </a:lnTo>
                  <a:lnTo>
                    <a:pt x="17133" y="70793"/>
                  </a:lnTo>
                  <a:lnTo>
                    <a:pt x="2439" y="112289"/>
                  </a:lnTo>
                  <a:lnTo>
                    <a:pt x="0" y="149631"/>
                  </a:lnTo>
                  <a:lnTo>
                    <a:pt x="12165" y="205020"/>
                  </a:lnTo>
                  <a:lnTo>
                    <a:pt x="27708" y="231309"/>
                  </a:lnTo>
                  <a:lnTo>
                    <a:pt x="43576" y="243451"/>
                  </a:lnTo>
                  <a:lnTo>
                    <a:pt x="63496" y="251577"/>
                  </a:lnTo>
                  <a:lnTo>
                    <a:pt x="113124" y="25807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4952731" y="3028344"/>
              <a:ext cx="163807" cy="209487"/>
            </a:xfrm>
            <a:custGeom>
              <a:avLst/>
              <a:gdLst/>
              <a:ahLst/>
              <a:cxnLst/>
              <a:rect l="0" t="0" r="0" b="0"/>
              <a:pathLst>
                <a:path w="163807" h="209487">
                  <a:moveTo>
                    <a:pt x="48305" y="98619"/>
                  </a:moveTo>
                  <a:lnTo>
                    <a:pt x="59483" y="87441"/>
                  </a:lnTo>
                  <a:lnTo>
                    <a:pt x="88792" y="74900"/>
                  </a:lnTo>
                  <a:lnTo>
                    <a:pt x="148061" y="61831"/>
                  </a:lnTo>
                  <a:lnTo>
                    <a:pt x="156923" y="56546"/>
                  </a:lnTo>
                  <a:lnTo>
                    <a:pt x="161661" y="49514"/>
                  </a:lnTo>
                  <a:lnTo>
                    <a:pt x="163806" y="32341"/>
                  </a:lnTo>
                  <a:lnTo>
                    <a:pt x="160401" y="25188"/>
                  </a:lnTo>
                  <a:lnTo>
                    <a:pt x="147258" y="14121"/>
                  </a:lnTo>
                  <a:lnTo>
                    <a:pt x="120129" y="1313"/>
                  </a:lnTo>
                  <a:lnTo>
                    <a:pt x="100114" y="0"/>
                  </a:lnTo>
                  <a:lnTo>
                    <a:pt x="58669" y="8689"/>
                  </a:lnTo>
                  <a:lnTo>
                    <a:pt x="32788" y="23880"/>
                  </a:lnTo>
                  <a:lnTo>
                    <a:pt x="10302" y="54378"/>
                  </a:lnTo>
                  <a:lnTo>
                    <a:pt x="0" y="93050"/>
                  </a:lnTo>
                  <a:lnTo>
                    <a:pt x="2537" y="134144"/>
                  </a:lnTo>
                  <a:lnTo>
                    <a:pt x="16287" y="170366"/>
                  </a:lnTo>
                  <a:lnTo>
                    <a:pt x="40768" y="197737"/>
                  </a:lnTo>
                  <a:lnTo>
                    <a:pt x="63282" y="207012"/>
                  </a:lnTo>
                  <a:lnTo>
                    <a:pt x="75838" y="209486"/>
                  </a:lnTo>
                  <a:lnTo>
                    <a:pt x="96027" y="205995"/>
                  </a:lnTo>
                  <a:lnTo>
                    <a:pt x="132533" y="1828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5381467" y="2758169"/>
              <a:ext cx="188109" cy="520283"/>
            </a:xfrm>
            <a:custGeom>
              <a:avLst/>
              <a:gdLst/>
              <a:ahLst/>
              <a:cxnLst/>
              <a:rect l="0" t="0" r="0" b="0"/>
              <a:pathLst>
                <a:path w="188109" h="520283">
                  <a:moveTo>
                    <a:pt x="135466" y="368794"/>
                  </a:moveTo>
                  <a:lnTo>
                    <a:pt x="120811" y="324832"/>
                  </a:lnTo>
                  <a:lnTo>
                    <a:pt x="107895" y="311041"/>
                  </a:lnTo>
                  <a:lnTo>
                    <a:pt x="99538" y="305726"/>
                  </a:lnTo>
                  <a:lnTo>
                    <a:pt x="80893" y="302939"/>
                  </a:lnTo>
                  <a:lnTo>
                    <a:pt x="71008" y="303834"/>
                  </a:lnTo>
                  <a:lnTo>
                    <a:pt x="50666" y="314187"/>
                  </a:lnTo>
                  <a:lnTo>
                    <a:pt x="22602" y="339746"/>
                  </a:lnTo>
                  <a:lnTo>
                    <a:pt x="14600" y="349429"/>
                  </a:lnTo>
                  <a:lnTo>
                    <a:pt x="5708" y="375785"/>
                  </a:lnTo>
                  <a:lnTo>
                    <a:pt x="0" y="434776"/>
                  </a:lnTo>
                  <a:lnTo>
                    <a:pt x="4601" y="471792"/>
                  </a:lnTo>
                  <a:lnTo>
                    <a:pt x="18962" y="504987"/>
                  </a:lnTo>
                  <a:lnTo>
                    <a:pt x="27381" y="512232"/>
                  </a:lnTo>
                  <a:lnTo>
                    <a:pt x="49213" y="520282"/>
                  </a:lnTo>
                  <a:lnTo>
                    <a:pt x="59247" y="520089"/>
                  </a:lnTo>
                  <a:lnTo>
                    <a:pt x="76634" y="513635"/>
                  </a:lnTo>
                  <a:lnTo>
                    <a:pt x="99577" y="491259"/>
                  </a:lnTo>
                  <a:lnTo>
                    <a:pt x="132242" y="433650"/>
                  </a:lnTo>
                  <a:lnTo>
                    <a:pt x="148867" y="379006"/>
                  </a:lnTo>
                  <a:lnTo>
                    <a:pt x="163416" y="317952"/>
                  </a:lnTo>
                  <a:lnTo>
                    <a:pt x="172863" y="263263"/>
                  </a:lnTo>
                  <a:lnTo>
                    <a:pt x="176182" y="212874"/>
                  </a:lnTo>
                  <a:lnTo>
                    <a:pt x="176959" y="170425"/>
                  </a:lnTo>
                  <a:lnTo>
                    <a:pt x="177304" y="127382"/>
                  </a:lnTo>
                  <a:lnTo>
                    <a:pt x="177498" y="66808"/>
                  </a:lnTo>
                  <a:lnTo>
                    <a:pt x="171974" y="5116"/>
                  </a:lnTo>
                  <a:lnTo>
                    <a:pt x="167994" y="0"/>
                  </a:lnTo>
                  <a:lnTo>
                    <a:pt x="163000" y="99"/>
                  </a:lnTo>
                  <a:lnTo>
                    <a:pt x="157331" y="3675"/>
                  </a:lnTo>
                  <a:lnTo>
                    <a:pt x="151033" y="23245"/>
                  </a:lnTo>
                  <a:lnTo>
                    <a:pt x="147487" y="70267"/>
                  </a:lnTo>
                  <a:lnTo>
                    <a:pt x="146437" y="128654"/>
                  </a:lnTo>
                  <a:lnTo>
                    <a:pt x="146125" y="190407"/>
                  </a:lnTo>
                  <a:lnTo>
                    <a:pt x="146033" y="250038"/>
                  </a:lnTo>
                  <a:lnTo>
                    <a:pt x="149126" y="304751"/>
                  </a:lnTo>
                  <a:lnTo>
                    <a:pt x="160651" y="364463"/>
                  </a:lnTo>
                  <a:lnTo>
                    <a:pt x="177661" y="414627"/>
                  </a:lnTo>
                  <a:lnTo>
                    <a:pt x="188108" y="4319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5674860" y="3137492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5861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5674860" y="3011150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782463" y="3069917"/>
              <a:ext cx="134554" cy="172861"/>
            </a:xfrm>
            <a:custGeom>
              <a:avLst/>
              <a:gdLst/>
              <a:ahLst/>
              <a:cxnLst/>
              <a:rect l="0" t="0" r="0" b="0"/>
              <a:pathLst>
                <a:path w="134554" h="172861">
                  <a:moveTo>
                    <a:pt x="92439" y="67575"/>
                  </a:moveTo>
                  <a:lnTo>
                    <a:pt x="89319" y="24884"/>
                  </a:lnTo>
                  <a:lnTo>
                    <a:pt x="86850" y="14548"/>
                  </a:lnTo>
                  <a:lnTo>
                    <a:pt x="80524" y="7657"/>
                  </a:lnTo>
                  <a:lnTo>
                    <a:pt x="61017" y="0"/>
                  </a:lnTo>
                  <a:lnTo>
                    <a:pt x="51604" y="298"/>
                  </a:lnTo>
                  <a:lnTo>
                    <a:pt x="34905" y="6869"/>
                  </a:lnTo>
                  <a:lnTo>
                    <a:pt x="22805" y="20707"/>
                  </a:lnTo>
                  <a:lnTo>
                    <a:pt x="5504" y="63776"/>
                  </a:lnTo>
                  <a:lnTo>
                    <a:pt x="0" y="103624"/>
                  </a:lnTo>
                  <a:lnTo>
                    <a:pt x="4951" y="128050"/>
                  </a:lnTo>
                  <a:lnTo>
                    <a:pt x="16121" y="149435"/>
                  </a:lnTo>
                  <a:lnTo>
                    <a:pt x="32783" y="166738"/>
                  </a:lnTo>
                  <a:lnTo>
                    <a:pt x="40970" y="169948"/>
                  </a:lnTo>
                  <a:lnTo>
                    <a:pt x="48767" y="169749"/>
                  </a:lnTo>
                  <a:lnTo>
                    <a:pt x="56306" y="167276"/>
                  </a:lnTo>
                  <a:lnTo>
                    <a:pt x="62501" y="162119"/>
                  </a:lnTo>
                  <a:lnTo>
                    <a:pt x="76809" y="138092"/>
                  </a:lnTo>
                  <a:lnTo>
                    <a:pt x="87288" y="107576"/>
                  </a:lnTo>
                  <a:lnTo>
                    <a:pt x="90912" y="78777"/>
                  </a:lnTo>
                  <a:lnTo>
                    <a:pt x="101880" y="128037"/>
                  </a:lnTo>
                  <a:lnTo>
                    <a:pt x="134553" y="1728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5843316" y="3072306"/>
              <a:ext cx="269702" cy="465270"/>
            </a:xfrm>
            <a:custGeom>
              <a:avLst/>
              <a:gdLst/>
              <a:ahLst/>
              <a:cxnLst/>
              <a:rect l="0" t="0" r="0" b="0"/>
              <a:pathLst>
                <a:path w="269702" h="465270">
                  <a:moveTo>
                    <a:pt x="189513" y="96771"/>
                  </a:moveTo>
                  <a:lnTo>
                    <a:pt x="204167" y="52809"/>
                  </a:lnTo>
                  <a:lnTo>
                    <a:pt x="204604" y="32779"/>
                  </a:lnTo>
                  <a:lnTo>
                    <a:pt x="203083" y="22524"/>
                  </a:lnTo>
                  <a:lnTo>
                    <a:pt x="198560" y="14518"/>
                  </a:lnTo>
                  <a:lnTo>
                    <a:pt x="184175" y="2503"/>
                  </a:lnTo>
                  <a:lnTo>
                    <a:pt x="175426" y="0"/>
                  </a:lnTo>
                  <a:lnTo>
                    <a:pt x="156346" y="340"/>
                  </a:lnTo>
                  <a:lnTo>
                    <a:pt x="139287" y="10629"/>
                  </a:lnTo>
                  <a:lnTo>
                    <a:pt x="131462" y="18286"/>
                  </a:lnTo>
                  <a:lnTo>
                    <a:pt x="122768" y="42392"/>
                  </a:lnTo>
                  <a:lnTo>
                    <a:pt x="120993" y="85728"/>
                  </a:lnTo>
                  <a:lnTo>
                    <a:pt x="126304" y="111750"/>
                  </a:lnTo>
                  <a:lnTo>
                    <a:pt x="136463" y="131115"/>
                  </a:lnTo>
                  <a:lnTo>
                    <a:pt x="143618" y="136045"/>
                  </a:lnTo>
                  <a:lnTo>
                    <a:pt x="160926" y="138403"/>
                  </a:lnTo>
                  <a:lnTo>
                    <a:pt x="177197" y="132432"/>
                  </a:lnTo>
                  <a:lnTo>
                    <a:pt x="184812" y="127564"/>
                  </a:lnTo>
                  <a:lnTo>
                    <a:pt x="196392" y="112797"/>
                  </a:lnTo>
                  <a:lnTo>
                    <a:pt x="213359" y="74720"/>
                  </a:lnTo>
                  <a:lnTo>
                    <a:pt x="217108" y="71542"/>
                  </a:lnTo>
                  <a:lnTo>
                    <a:pt x="220778" y="72933"/>
                  </a:lnTo>
                  <a:lnTo>
                    <a:pt x="224394" y="77369"/>
                  </a:lnTo>
                  <a:lnTo>
                    <a:pt x="236581" y="138491"/>
                  </a:lnTo>
                  <a:lnTo>
                    <a:pt x="246093" y="187122"/>
                  </a:lnTo>
                  <a:lnTo>
                    <a:pt x="256320" y="240395"/>
                  </a:lnTo>
                  <a:lnTo>
                    <a:pt x="269086" y="296327"/>
                  </a:lnTo>
                  <a:lnTo>
                    <a:pt x="269701" y="355035"/>
                  </a:lnTo>
                  <a:lnTo>
                    <a:pt x="263757" y="377671"/>
                  </a:lnTo>
                  <a:lnTo>
                    <a:pt x="253316" y="395531"/>
                  </a:lnTo>
                  <a:lnTo>
                    <a:pt x="237757" y="408148"/>
                  </a:lnTo>
                  <a:lnTo>
                    <a:pt x="228694" y="413150"/>
                  </a:lnTo>
                  <a:lnTo>
                    <a:pt x="172123" y="422348"/>
                  </a:lnTo>
                  <a:lnTo>
                    <a:pt x="123008" y="429805"/>
                  </a:lnTo>
                  <a:lnTo>
                    <a:pt x="67018" y="436037"/>
                  </a:lnTo>
                  <a:lnTo>
                    <a:pt x="32725" y="448029"/>
                  </a:lnTo>
                  <a:lnTo>
                    <a:pt x="0" y="465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6138114" y="3042735"/>
              <a:ext cx="136872" cy="181348"/>
            </a:xfrm>
            <a:custGeom>
              <a:avLst/>
              <a:gdLst/>
              <a:ahLst/>
              <a:cxnLst/>
              <a:rect l="0" t="0" r="0" b="0"/>
              <a:pathLst>
                <a:path w="136872" h="181348">
                  <a:moveTo>
                    <a:pt x="0" y="63171"/>
                  </a:moveTo>
                  <a:lnTo>
                    <a:pt x="3120" y="105863"/>
                  </a:lnTo>
                  <a:lnTo>
                    <a:pt x="21331" y="168507"/>
                  </a:lnTo>
                  <a:lnTo>
                    <a:pt x="24749" y="179019"/>
                  </a:lnTo>
                  <a:lnTo>
                    <a:pt x="27028" y="181347"/>
                  </a:lnTo>
                  <a:lnTo>
                    <a:pt x="28547" y="178220"/>
                  </a:lnTo>
                  <a:lnTo>
                    <a:pt x="29065" y="163437"/>
                  </a:lnTo>
                  <a:lnTo>
                    <a:pt x="22343" y="109564"/>
                  </a:lnTo>
                  <a:lnTo>
                    <a:pt x="23651" y="57951"/>
                  </a:lnTo>
                  <a:lnTo>
                    <a:pt x="32349" y="39014"/>
                  </a:lnTo>
                  <a:lnTo>
                    <a:pt x="50252" y="25919"/>
                  </a:lnTo>
                  <a:lnTo>
                    <a:pt x="105463" y="7980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6261167" y="3084849"/>
              <a:ext cx="192803" cy="141221"/>
            </a:xfrm>
            <a:custGeom>
              <a:avLst/>
              <a:gdLst/>
              <a:ahLst/>
              <a:cxnLst/>
              <a:rect l="0" t="0" r="0" b="0"/>
              <a:pathLst>
                <a:path w="192803" h="141221">
                  <a:moveTo>
                    <a:pt x="119102" y="0"/>
                  </a:moveTo>
                  <a:lnTo>
                    <a:pt x="76410" y="3120"/>
                  </a:lnTo>
                  <a:lnTo>
                    <a:pt x="56844" y="9576"/>
                  </a:lnTo>
                  <a:lnTo>
                    <a:pt x="17909" y="39404"/>
                  </a:lnTo>
                  <a:lnTo>
                    <a:pt x="2031" y="65488"/>
                  </a:lnTo>
                  <a:lnTo>
                    <a:pt x="0" y="85258"/>
                  </a:lnTo>
                  <a:lnTo>
                    <a:pt x="4167" y="105743"/>
                  </a:lnTo>
                  <a:lnTo>
                    <a:pt x="13818" y="126546"/>
                  </a:lnTo>
                  <a:lnTo>
                    <a:pt x="22006" y="133497"/>
                  </a:lnTo>
                  <a:lnTo>
                    <a:pt x="43583" y="141220"/>
                  </a:lnTo>
                  <a:lnTo>
                    <a:pt x="53549" y="139771"/>
                  </a:lnTo>
                  <a:lnTo>
                    <a:pt x="70860" y="128801"/>
                  </a:lnTo>
                  <a:lnTo>
                    <a:pt x="93760" y="97305"/>
                  </a:lnTo>
                  <a:lnTo>
                    <a:pt x="106817" y="52930"/>
                  </a:lnTo>
                  <a:lnTo>
                    <a:pt x="109742" y="52834"/>
                  </a:lnTo>
                  <a:lnTo>
                    <a:pt x="112862" y="56280"/>
                  </a:lnTo>
                  <a:lnTo>
                    <a:pt x="145101" y="115473"/>
                  </a:lnTo>
                  <a:lnTo>
                    <a:pt x="158343" y="131650"/>
                  </a:lnTo>
                  <a:lnTo>
                    <a:pt x="165150" y="135730"/>
                  </a:lnTo>
                  <a:lnTo>
                    <a:pt x="172027" y="137280"/>
                  </a:lnTo>
                  <a:lnTo>
                    <a:pt x="192802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6453969" y="3033240"/>
              <a:ext cx="268744" cy="241123"/>
            </a:xfrm>
            <a:custGeom>
              <a:avLst/>
              <a:gdLst/>
              <a:ahLst/>
              <a:cxnLst/>
              <a:rect l="0" t="0" r="0" b="0"/>
              <a:pathLst>
                <a:path w="268744" h="241123">
                  <a:moveTo>
                    <a:pt x="0" y="104252"/>
                  </a:moveTo>
                  <a:lnTo>
                    <a:pt x="3120" y="146944"/>
                  </a:lnTo>
                  <a:lnTo>
                    <a:pt x="15619" y="190896"/>
                  </a:lnTo>
                  <a:lnTo>
                    <a:pt x="9960" y="136478"/>
                  </a:lnTo>
                  <a:lnTo>
                    <a:pt x="4641" y="97553"/>
                  </a:lnTo>
                  <a:lnTo>
                    <a:pt x="15112" y="41585"/>
                  </a:lnTo>
                  <a:lnTo>
                    <a:pt x="21773" y="34398"/>
                  </a:lnTo>
                  <a:lnTo>
                    <a:pt x="41652" y="26412"/>
                  </a:lnTo>
                  <a:lnTo>
                    <a:pt x="51165" y="27792"/>
                  </a:lnTo>
                  <a:lnTo>
                    <a:pt x="67973" y="38684"/>
                  </a:lnTo>
                  <a:lnTo>
                    <a:pt x="96659" y="81508"/>
                  </a:lnTo>
                  <a:lnTo>
                    <a:pt x="120043" y="139199"/>
                  </a:lnTo>
                  <a:lnTo>
                    <a:pt x="116602" y="105474"/>
                  </a:lnTo>
                  <a:lnTo>
                    <a:pt x="125545" y="47908"/>
                  </a:lnTo>
                  <a:lnTo>
                    <a:pt x="136127" y="23058"/>
                  </a:lnTo>
                  <a:lnTo>
                    <a:pt x="154867" y="6555"/>
                  </a:lnTo>
                  <a:lnTo>
                    <a:pt x="166416" y="516"/>
                  </a:lnTo>
                  <a:lnTo>
                    <a:pt x="176455" y="0"/>
                  </a:lnTo>
                  <a:lnTo>
                    <a:pt x="185486" y="3165"/>
                  </a:lnTo>
                  <a:lnTo>
                    <a:pt x="201761" y="16040"/>
                  </a:lnTo>
                  <a:lnTo>
                    <a:pt x="238410" y="63000"/>
                  </a:lnTo>
                  <a:lnTo>
                    <a:pt x="254044" y="105157"/>
                  </a:lnTo>
                  <a:lnTo>
                    <a:pt x="262571" y="162229"/>
                  </a:lnTo>
                  <a:lnTo>
                    <a:pt x="268743" y="197469"/>
                  </a:lnTo>
                  <a:lnTo>
                    <a:pt x="263213" y="2411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6864580" y="323224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1751982" y="2933951"/>
              <a:ext cx="631937" cy="550982"/>
            </a:xfrm>
            <a:custGeom>
              <a:avLst/>
              <a:gdLst/>
              <a:ahLst/>
              <a:cxnLst/>
              <a:rect l="0" t="0" r="0" b="0"/>
              <a:pathLst>
                <a:path w="631937" h="550982">
                  <a:moveTo>
                    <a:pt x="206318" y="550981"/>
                  </a:moveTo>
                  <a:lnTo>
                    <a:pt x="217771" y="502051"/>
                  </a:lnTo>
                  <a:lnTo>
                    <a:pt x="224530" y="447966"/>
                  </a:lnTo>
                  <a:lnTo>
                    <a:pt x="226111" y="403421"/>
                  </a:lnTo>
                  <a:lnTo>
                    <a:pt x="226813" y="356328"/>
                  </a:lnTo>
                  <a:lnTo>
                    <a:pt x="227125" y="308101"/>
                  </a:lnTo>
                  <a:lnTo>
                    <a:pt x="227264" y="262880"/>
                  </a:lnTo>
                  <a:lnTo>
                    <a:pt x="226173" y="207605"/>
                  </a:lnTo>
                  <a:lnTo>
                    <a:pt x="221771" y="164013"/>
                  </a:lnTo>
                  <a:lnTo>
                    <a:pt x="218306" y="104611"/>
                  </a:lnTo>
                  <a:lnTo>
                    <a:pt x="217279" y="49966"/>
                  </a:lnTo>
                  <a:lnTo>
                    <a:pt x="222564" y="7908"/>
                  </a:lnTo>
                  <a:lnTo>
                    <a:pt x="226507" y="1759"/>
                  </a:lnTo>
                  <a:lnTo>
                    <a:pt x="231476" y="0"/>
                  </a:lnTo>
                  <a:lnTo>
                    <a:pt x="237128" y="1166"/>
                  </a:lnTo>
                  <a:lnTo>
                    <a:pt x="256261" y="13987"/>
                  </a:lnTo>
                  <a:lnTo>
                    <a:pt x="314754" y="66806"/>
                  </a:lnTo>
                  <a:lnTo>
                    <a:pt x="376422" y="121401"/>
                  </a:lnTo>
                  <a:lnTo>
                    <a:pt x="438090" y="177078"/>
                  </a:lnTo>
                  <a:lnTo>
                    <a:pt x="498940" y="222153"/>
                  </a:lnTo>
                  <a:lnTo>
                    <a:pt x="553472" y="266606"/>
                  </a:lnTo>
                  <a:lnTo>
                    <a:pt x="609669" y="312018"/>
                  </a:lnTo>
                  <a:lnTo>
                    <a:pt x="628910" y="326232"/>
                  </a:lnTo>
                  <a:lnTo>
                    <a:pt x="631936" y="332128"/>
                  </a:lnTo>
                  <a:lnTo>
                    <a:pt x="630443" y="337229"/>
                  </a:lnTo>
                  <a:lnTo>
                    <a:pt x="625939" y="341799"/>
                  </a:lnTo>
                  <a:lnTo>
                    <a:pt x="602216" y="343758"/>
                  </a:lnTo>
                  <a:lnTo>
                    <a:pt x="546563" y="335483"/>
                  </a:lnTo>
                  <a:lnTo>
                    <a:pt x="486133" y="322583"/>
                  </a:lnTo>
                  <a:lnTo>
                    <a:pt x="424804" y="311890"/>
                  </a:lnTo>
                  <a:lnTo>
                    <a:pt x="374000" y="306614"/>
                  </a:lnTo>
                  <a:lnTo>
                    <a:pt x="321902" y="297642"/>
                  </a:lnTo>
                  <a:lnTo>
                    <a:pt x="269421" y="290694"/>
                  </a:lnTo>
                  <a:lnTo>
                    <a:pt x="219946" y="285516"/>
                  </a:lnTo>
                  <a:lnTo>
                    <a:pt x="161307" y="278875"/>
                  </a:lnTo>
                  <a:lnTo>
                    <a:pt x="102324" y="270328"/>
                  </a:lnTo>
                  <a:lnTo>
                    <a:pt x="47993" y="266613"/>
                  </a:lnTo>
                  <a:lnTo>
                    <a:pt x="16239" y="261599"/>
                  </a:lnTo>
                  <a:lnTo>
                    <a:pt x="7069" y="256284"/>
                  </a:lnTo>
                  <a:lnTo>
                    <a:pt x="2125" y="249232"/>
                  </a:lnTo>
                  <a:lnTo>
                    <a:pt x="0" y="241020"/>
                  </a:lnTo>
                  <a:lnTo>
                    <a:pt x="4432" y="232037"/>
                  </a:lnTo>
                  <a:lnTo>
                    <a:pt x="24954" y="212696"/>
                  </a:lnTo>
                  <a:lnTo>
                    <a:pt x="82782" y="181032"/>
                  </a:lnTo>
                  <a:lnTo>
                    <a:pt x="136682" y="159710"/>
                  </a:lnTo>
                  <a:lnTo>
                    <a:pt x="193559" y="135828"/>
                  </a:lnTo>
                  <a:lnTo>
                    <a:pt x="242832" y="116667"/>
                  </a:lnTo>
                  <a:lnTo>
                    <a:pt x="294476" y="103061"/>
                  </a:lnTo>
                  <a:lnTo>
                    <a:pt x="345653" y="91621"/>
                  </a:lnTo>
                  <a:lnTo>
                    <a:pt x="405460" y="77275"/>
                  </a:lnTo>
                  <a:lnTo>
                    <a:pt x="462334" y="68765"/>
                  </a:lnTo>
                  <a:lnTo>
                    <a:pt x="520968" y="67084"/>
                  </a:lnTo>
                  <a:lnTo>
                    <a:pt x="574069" y="67963"/>
                  </a:lnTo>
                  <a:lnTo>
                    <a:pt x="601390" y="72314"/>
                  </a:lnTo>
                  <a:lnTo>
                    <a:pt x="607739" y="78622"/>
                  </a:lnTo>
                  <a:lnTo>
                    <a:pt x="609633" y="87506"/>
                  </a:lnTo>
                  <a:lnTo>
                    <a:pt x="604328" y="111026"/>
                  </a:lnTo>
                  <a:lnTo>
                    <a:pt x="575446" y="164426"/>
                  </a:lnTo>
                  <a:lnTo>
                    <a:pt x="524424" y="221742"/>
                  </a:lnTo>
                  <a:lnTo>
                    <a:pt x="478969" y="274958"/>
                  </a:lnTo>
                  <a:lnTo>
                    <a:pt x="421684" y="335171"/>
                  </a:lnTo>
                  <a:lnTo>
                    <a:pt x="364877" y="398603"/>
                  </a:lnTo>
                  <a:lnTo>
                    <a:pt x="316667" y="458751"/>
                  </a:lnTo>
                  <a:lnTo>
                    <a:pt x="262747" y="515222"/>
                  </a:lnTo>
                  <a:lnTo>
                    <a:pt x="237904" y="5404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729688" y="228750"/>
            <a:ext cx="175763" cy="300704"/>
          </a:xfrm>
          <a:custGeom>
            <a:avLst/>
            <a:gdLst/>
            <a:ahLst/>
            <a:cxnLst/>
            <a:rect l="0" t="0" r="0" b="0"/>
            <a:pathLst>
              <a:path w="175763" h="300704">
                <a:moveTo>
                  <a:pt x="154705" y="55519"/>
                </a:moveTo>
                <a:lnTo>
                  <a:pt x="108924" y="7644"/>
                </a:lnTo>
                <a:lnTo>
                  <a:pt x="99618" y="2545"/>
                </a:lnTo>
                <a:lnTo>
                  <a:pt x="79919" y="0"/>
                </a:lnTo>
                <a:lnTo>
                  <a:pt x="60636" y="3937"/>
                </a:lnTo>
                <a:lnTo>
                  <a:pt x="44266" y="13487"/>
                </a:lnTo>
                <a:lnTo>
                  <a:pt x="32312" y="31769"/>
                </a:lnTo>
                <a:lnTo>
                  <a:pt x="11336" y="86750"/>
                </a:lnTo>
                <a:lnTo>
                  <a:pt x="0" y="132268"/>
                </a:lnTo>
                <a:lnTo>
                  <a:pt x="852" y="169116"/>
                </a:lnTo>
                <a:lnTo>
                  <a:pt x="16032" y="230919"/>
                </a:lnTo>
                <a:lnTo>
                  <a:pt x="39922" y="272790"/>
                </a:lnTo>
                <a:lnTo>
                  <a:pt x="54558" y="287784"/>
                </a:lnTo>
                <a:lnTo>
                  <a:pt x="72761" y="298348"/>
                </a:lnTo>
                <a:lnTo>
                  <a:pt x="92549" y="300703"/>
                </a:lnTo>
                <a:lnTo>
                  <a:pt x="133849" y="292684"/>
                </a:lnTo>
                <a:lnTo>
                  <a:pt x="175762" y="26608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940133" y="210569"/>
            <a:ext cx="744427" cy="430460"/>
            <a:chOff x="940133" y="210569"/>
            <a:chExt cx="744427" cy="430460"/>
          </a:xfrm>
        </p:grpSpPr>
        <p:sp>
          <p:nvSpPr>
            <p:cNvPr id="3" name="Freeform 2"/>
            <p:cNvSpPr/>
            <p:nvPr/>
          </p:nvSpPr>
          <p:spPr>
            <a:xfrm>
              <a:off x="940133" y="388842"/>
              <a:ext cx="144303" cy="137583"/>
            </a:xfrm>
            <a:custGeom>
              <a:avLst/>
              <a:gdLst/>
              <a:ahLst/>
              <a:cxnLst/>
              <a:rect l="0" t="0" r="0" b="0"/>
              <a:pathLst>
                <a:path w="144303" h="137583">
                  <a:moveTo>
                    <a:pt x="81131" y="42826"/>
                  </a:moveTo>
                  <a:lnTo>
                    <a:pt x="51822" y="4452"/>
                  </a:lnTo>
                  <a:lnTo>
                    <a:pt x="44044" y="866"/>
                  </a:lnTo>
                  <a:lnTo>
                    <a:pt x="26043" y="0"/>
                  </a:lnTo>
                  <a:lnTo>
                    <a:pt x="18670" y="3747"/>
                  </a:lnTo>
                  <a:lnTo>
                    <a:pt x="7357" y="17269"/>
                  </a:lnTo>
                  <a:lnTo>
                    <a:pt x="0" y="50201"/>
                  </a:lnTo>
                  <a:lnTo>
                    <a:pt x="5920" y="94846"/>
                  </a:lnTo>
                  <a:lnTo>
                    <a:pt x="11829" y="116249"/>
                  </a:lnTo>
                  <a:lnTo>
                    <a:pt x="18552" y="123360"/>
                  </a:lnTo>
                  <a:lnTo>
                    <a:pt x="38500" y="131261"/>
                  </a:lnTo>
                  <a:lnTo>
                    <a:pt x="48031" y="129859"/>
                  </a:lnTo>
                  <a:lnTo>
                    <a:pt x="64860" y="118942"/>
                  </a:lnTo>
                  <a:lnTo>
                    <a:pt x="77019" y="99272"/>
                  </a:lnTo>
                  <a:lnTo>
                    <a:pt x="81899" y="87476"/>
                  </a:lnTo>
                  <a:lnTo>
                    <a:pt x="86322" y="83121"/>
                  </a:lnTo>
                  <a:lnTo>
                    <a:pt x="90441" y="83727"/>
                  </a:lnTo>
                  <a:lnTo>
                    <a:pt x="144302" y="1375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85045" y="400497"/>
              <a:ext cx="106650" cy="240532"/>
            </a:xfrm>
            <a:custGeom>
              <a:avLst/>
              <a:gdLst/>
              <a:ahLst/>
              <a:cxnLst/>
              <a:rect l="0" t="0" r="0" b="0"/>
              <a:pathLst>
                <a:path w="106650" h="240532">
                  <a:moveTo>
                    <a:pt x="20447" y="83813"/>
                  </a:moveTo>
                  <a:lnTo>
                    <a:pt x="14858" y="100581"/>
                  </a:lnTo>
                  <a:lnTo>
                    <a:pt x="15233" y="118172"/>
                  </a:lnTo>
                  <a:lnTo>
                    <a:pt x="28166" y="175642"/>
                  </a:lnTo>
                  <a:lnTo>
                    <a:pt x="39516" y="236416"/>
                  </a:lnTo>
                  <a:lnTo>
                    <a:pt x="39009" y="240531"/>
                  </a:lnTo>
                  <a:lnTo>
                    <a:pt x="37501" y="238594"/>
                  </a:lnTo>
                  <a:lnTo>
                    <a:pt x="23429" y="182185"/>
                  </a:lnTo>
                  <a:lnTo>
                    <a:pt x="9814" y="129068"/>
                  </a:lnTo>
                  <a:lnTo>
                    <a:pt x="1449" y="78845"/>
                  </a:lnTo>
                  <a:lnTo>
                    <a:pt x="0" y="37757"/>
                  </a:lnTo>
                  <a:lnTo>
                    <a:pt x="5900" y="16161"/>
                  </a:lnTo>
                  <a:lnTo>
                    <a:pt x="10749" y="7126"/>
                  </a:lnTo>
                  <a:lnTo>
                    <a:pt x="18661" y="2273"/>
                  </a:lnTo>
                  <a:lnTo>
                    <a:pt x="39930" y="0"/>
                  </a:lnTo>
                  <a:lnTo>
                    <a:pt x="58742" y="6009"/>
                  </a:lnTo>
                  <a:lnTo>
                    <a:pt x="89882" y="28930"/>
                  </a:lnTo>
                  <a:lnTo>
                    <a:pt x="105881" y="54684"/>
                  </a:lnTo>
                  <a:lnTo>
                    <a:pt x="106649" y="63224"/>
                  </a:lnTo>
                  <a:lnTo>
                    <a:pt x="101263" y="78952"/>
                  </a:lnTo>
                  <a:lnTo>
                    <a:pt x="87950" y="90621"/>
                  </a:lnTo>
                  <a:lnTo>
                    <a:pt x="70336" y="98537"/>
                  </a:lnTo>
                  <a:lnTo>
                    <a:pt x="30975" y="104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36296" y="210569"/>
              <a:ext cx="48181" cy="294799"/>
            </a:xfrm>
            <a:custGeom>
              <a:avLst/>
              <a:gdLst/>
              <a:ahLst/>
              <a:cxnLst/>
              <a:rect l="0" t="0" r="0" b="0"/>
              <a:pathLst>
                <a:path w="48181" h="294799">
                  <a:moveTo>
                    <a:pt x="6066" y="0"/>
                  </a:moveTo>
                  <a:lnTo>
                    <a:pt x="0" y="33622"/>
                  </a:lnTo>
                  <a:lnTo>
                    <a:pt x="7641" y="85324"/>
                  </a:lnTo>
                  <a:lnTo>
                    <a:pt x="20415" y="140597"/>
                  </a:lnTo>
                  <a:lnTo>
                    <a:pt x="26968" y="196575"/>
                  </a:lnTo>
                  <a:lnTo>
                    <a:pt x="38314" y="249573"/>
                  </a:lnTo>
                  <a:lnTo>
                    <a:pt x="48180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68663" y="309789"/>
              <a:ext cx="157928" cy="6066"/>
            </a:xfrm>
            <a:custGeom>
              <a:avLst/>
              <a:gdLst/>
              <a:ahLst/>
              <a:cxnLst/>
              <a:rect l="0" t="0" r="0" b="0"/>
              <a:pathLst>
                <a:path w="157928" h="6066">
                  <a:moveTo>
                    <a:pt x="157927" y="6065"/>
                  </a:moveTo>
                  <a:lnTo>
                    <a:pt x="103783" y="6065"/>
                  </a:lnTo>
                  <a:lnTo>
                    <a:pt x="43302" y="0"/>
                  </a:lnTo>
                  <a:lnTo>
                    <a:pt x="0" y="60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328960" y="378314"/>
              <a:ext cx="123973" cy="116302"/>
            </a:xfrm>
            <a:custGeom>
              <a:avLst/>
              <a:gdLst/>
              <a:ahLst/>
              <a:cxnLst/>
              <a:rect l="0" t="0" r="0" b="0"/>
              <a:pathLst>
                <a:path w="123973" h="116302">
                  <a:moveTo>
                    <a:pt x="81858" y="42825"/>
                  </a:moveTo>
                  <a:lnTo>
                    <a:pt x="72283" y="18779"/>
                  </a:lnTo>
                  <a:lnTo>
                    <a:pt x="61615" y="4452"/>
                  </a:lnTo>
                  <a:lnTo>
                    <a:pt x="54325" y="865"/>
                  </a:lnTo>
                  <a:lnTo>
                    <a:pt x="36866" y="0"/>
                  </a:lnTo>
                  <a:lnTo>
                    <a:pt x="29636" y="3747"/>
                  </a:lnTo>
                  <a:lnTo>
                    <a:pt x="18484" y="17268"/>
                  </a:lnTo>
                  <a:lnTo>
                    <a:pt x="5629" y="44612"/>
                  </a:lnTo>
                  <a:lnTo>
                    <a:pt x="0" y="80529"/>
                  </a:lnTo>
                  <a:lnTo>
                    <a:pt x="4923" y="100917"/>
                  </a:lnTo>
                  <a:lnTo>
                    <a:pt x="9511" y="109629"/>
                  </a:lnTo>
                  <a:lnTo>
                    <a:pt x="16079" y="114267"/>
                  </a:lnTo>
                  <a:lnTo>
                    <a:pt x="23967" y="116190"/>
                  </a:lnTo>
                  <a:lnTo>
                    <a:pt x="32736" y="116301"/>
                  </a:lnTo>
                  <a:lnTo>
                    <a:pt x="39751" y="112866"/>
                  </a:lnTo>
                  <a:lnTo>
                    <a:pt x="50666" y="99691"/>
                  </a:lnTo>
                  <a:lnTo>
                    <a:pt x="63387" y="72543"/>
                  </a:lnTo>
                  <a:lnTo>
                    <a:pt x="68976" y="36683"/>
                  </a:lnTo>
                  <a:lnTo>
                    <a:pt x="70931" y="32881"/>
                  </a:lnTo>
                  <a:lnTo>
                    <a:pt x="73403" y="35026"/>
                  </a:lnTo>
                  <a:lnTo>
                    <a:pt x="101607" y="96244"/>
                  </a:lnTo>
                  <a:lnTo>
                    <a:pt x="106722" y="101834"/>
                  </a:lnTo>
                  <a:lnTo>
                    <a:pt x="111302" y="104392"/>
                  </a:lnTo>
                  <a:lnTo>
                    <a:pt x="123972" y="1059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95046" y="410611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0" y="0"/>
                  </a:moveTo>
                  <a:lnTo>
                    <a:pt x="5589" y="58617"/>
                  </a:lnTo>
                  <a:lnTo>
                    <a:pt x="10529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495046" y="2947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568746" y="361638"/>
              <a:ext cx="115814" cy="154259"/>
            </a:xfrm>
            <a:custGeom>
              <a:avLst/>
              <a:gdLst/>
              <a:ahLst/>
              <a:cxnLst/>
              <a:rect l="0" t="0" r="0" b="0"/>
              <a:pathLst>
                <a:path w="115814" h="154259">
                  <a:moveTo>
                    <a:pt x="0" y="38444"/>
                  </a:moveTo>
                  <a:lnTo>
                    <a:pt x="3119" y="81136"/>
                  </a:lnTo>
                  <a:lnTo>
                    <a:pt x="9065" y="128376"/>
                  </a:lnTo>
                  <a:lnTo>
                    <a:pt x="8383" y="133494"/>
                  </a:lnTo>
                  <a:lnTo>
                    <a:pt x="6758" y="133396"/>
                  </a:lnTo>
                  <a:lnTo>
                    <a:pt x="4505" y="129821"/>
                  </a:lnTo>
                  <a:lnTo>
                    <a:pt x="5122" y="116491"/>
                  </a:lnTo>
                  <a:lnTo>
                    <a:pt x="9816" y="60810"/>
                  </a:lnTo>
                  <a:lnTo>
                    <a:pt x="12657" y="22585"/>
                  </a:lnTo>
                  <a:lnTo>
                    <a:pt x="21613" y="3710"/>
                  </a:lnTo>
                  <a:lnTo>
                    <a:pt x="28446" y="80"/>
                  </a:lnTo>
                  <a:lnTo>
                    <a:pt x="36512" y="0"/>
                  </a:lnTo>
                  <a:lnTo>
                    <a:pt x="45398" y="2286"/>
                  </a:lnTo>
                  <a:lnTo>
                    <a:pt x="61511" y="17305"/>
                  </a:lnTo>
                  <a:lnTo>
                    <a:pt x="85330" y="59485"/>
                  </a:lnTo>
                  <a:lnTo>
                    <a:pt x="108583" y="122671"/>
                  </a:lnTo>
                  <a:lnTo>
                    <a:pt x="115813" y="1542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3432926" y="70822"/>
            <a:ext cx="1578640" cy="520711"/>
            <a:chOff x="3432926" y="70822"/>
            <a:chExt cx="1578640" cy="520711"/>
          </a:xfrm>
        </p:grpSpPr>
        <p:sp>
          <p:nvSpPr>
            <p:cNvPr id="12" name="Freeform 11"/>
            <p:cNvSpPr/>
            <p:nvPr/>
          </p:nvSpPr>
          <p:spPr>
            <a:xfrm>
              <a:off x="3432926" y="70822"/>
              <a:ext cx="188878" cy="357656"/>
            </a:xfrm>
            <a:custGeom>
              <a:avLst/>
              <a:gdLst/>
              <a:ahLst/>
              <a:cxnLst/>
              <a:rect l="0" t="0" r="0" b="0"/>
              <a:pathLst>
                <a:path w="188878" h="357656">
                  <a:moveTo>
                    <a:pt x="188877" y="55519"/>
                  </a:moveTo>
                  <a:lnTo>
                    <a:pt x="143096" y="7644"/>
                  </a:lnTo>
                  <a:lnTo>
                    <a:pt x="133789" y="2546"/>
                  </a:lnTo>
                  <a:lnTo>
                    <a:pt x="114090" y="0"/>
                  </a:lnTo>
                  <a:lnTo>
                    <a:pt x="72848" y="7898"/>
                  </a:lnTo>
                  <a:lnTo>
                    <a:pt x="55030" y="20316"/>
                  </a:lnTo>
                  <a:lnTo>
                    <a:pt x="40482" y="37534"/>
                  </a:lnTo>
                  <a:lnTo>
                    <a:pt x="13931" y="97903"/>
                  </a:lnTo>
                  <a:lnTo>
                    <a:pt x="2588" y="142920"/>
                  </a:lnTo>
                  <a:lnTo>
                    <a:pt x="0" y="202115"/>
                  </a:lnTo>
                  <a:lnTo>
                    <a:pt x="10901" y="264597"/>
                  </a:lnTo>
                  <a:lnTo>
                    <a:pt x="18529" y="285313"/>
                  </a:lnTo>
                  <a:lnTo>
                    <a:pt x="49172" y="330637"/>
                  </a:lnTo>
                  <a:lnTo>
                    <a:pt x="65955" y="344690"/>
                  </a:lnTo>
                  <a:lnTo>
                    <a:pt x="86282" y="353665"/>
                  </a:lnTo>
                  <a:lnTo>
                    <a:pt x="110913" y="357655"/>
                  </a:lnTo>
                  <a:lnTo>
                    <a:pt x="131220" y="353188"/>
                  </a:lnTo>
                  <a:lnTo>
                    <a:pt x="167820" y="3292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635481" y="299737"/>
              <a:ext cx="126269" cy="144370"/>
            </a:xfrm>
            <a:custGeom>
              <a:avLst/>
              <a:gdLst/>
              <a:ahLst/>
              <a:cxnLst/>
              <a:rect l="0" t="0" r="0" b="0"/>
              <a:pathLst>
                <a:path w="126269" h="144370">
                  <a:moveTo>
                    <a:pt x="70550" y="5589"/>
                  </a:moveTo>
                  <a:lnTo>
                    <a:pt x="53782" y="0"/>
                  </a:lnTo>
                  <a:lnTo>
                    <a:pt x="36191" y="3495"/>
                  </a:lnTo>
                  <a:lnTo>
                    <a:pt x="26587" y="7702"/>
                  </a:lnTo>
                  <a:lnTo>
                    <a:pt x="12796" y="24856"/>
                  </a:lnTo>
                  <a:lnTo>
                    <a:pt x="3937" y="48077"/>
                  </a:lnTo>
                  <a:lnTo>
                    <a:pt x="0" y="73995"/>
                  </a:lnTo>
                  <a:lnTo>
                    <a:pt x="4489" y="94873"/>
                  </a:lnTo>
                  <a:lnTo>
                    <a:pt x="26435" y="127341"/>
                  </a:lnTo>
                  <a:lnTo>
                    <a:pt x="52019" y="143569"/>
                  </a:lnTo>
                  <a:lnTo>
                    <a:pt x="60536" y="144369"/>
                  </a:lnTo>
                  <a:lnTo>
                    <a:pt x="76238" y="139019"/>
                  </a:lnTo>
                  <a:lnTo>
                    <a:pt x="98231" y="122853"/>
                  </a:lnTo>
                  <a:lnTo>
                    <a:pt x="113977" y="97656"/>
                  </a:lnTo>
                  <a:lnTo>
                    <a:pt x="126051" y="67963"/>
                  </a:lnTo>
                  <a:lnTo>
                    <a:pt x="126268" y="58870"/>
                  </a:lnTo>
                  <a:lnTo>
                    <a:pt x="120270" y="42527"/>
                  </a:lnTo>
                  <a:lnTo>
                    <a:pt x="102135" y="161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885015" y="326383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0"/>
                  </a:moveTo>
                  <a:lnTo>
                    <a:pt x="41537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077515" y="239493"/>
              <a:ext cx="112828" cy="194562"/>
            </a:xfrm>
            <a:custGeom>
              <a:avLst/>
              <a:gdLst/>
              <a:ahLst/>
              <a:cxnLst/>
              <a:rect l="0" t="0" r="0" b="0"/>
              <a:pathLst>
                <a:path w="112828" h="194562">
                  <a:moveTo>
                    <a:pt x="102298" y="23719"/>
                  </a:moveTo>
                  <a:lnTo>
                    <a:pt x="84317" y="8078"/>
                  </a:lnTo>
                  <a:lnTo>
                    <a:pt x="67400" y="0"/>
                  </a:lnTo>
                  <a:lnTo>
                    <a:pt x="59146" y="887"/>
                  </a:lnTo>
                  <a:lnTo>
                    <a:pt x="43735" y="11232"/>
                  </a:lnTo>
                  <a:lnTo>
                    <a:pt x="15947" y="46469"/>
                  </a:lnTo>
                  <a:lnTo>
                    <a:pt x="3144" y="78033"/>
                  </a:lnTo>
                  <a:lnTo>
                    <a:pt x="0" y="115331"/>
                  </a:lnTo>
                  <a:lnTo>
                    <a:pt x="11907" y="170704"/>
                  </a:lnTo>
                  <a:lnTo>
                    <a:pt x="17471" y="179031"/>
                  </a:lnTo>
                  <a:lnTo>
                    <a:pt x="33012" y="191402"/>
                  </a:lnTo>
                  <a:lnTo>
                    <a:pt x="51617" y="194561"/>
                  </a:lnTo>
                  <a:lnTo>
                    <a:pt x="61492" y="193766"/>
                  </a:lnTo>
                  <a:lnTo>
                    <a:pt x="78703" y="186643"/>
                  </a:lnTo>
                  <a:lnTo>
                    <a:pt x="112827" y="160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254849" y="296989"/>
              <a:ext cx="114478" cy="131017"/>
            </a:xfrm>
            <a:custGeom>
              <a:avLst/>
              <a:gdLst/>
              <a:ahLst/>
              <a:cxnLst/>
              <a:rect l="0" t="0" r="0" b="0"/>
              <a:pathLst>
                <a:path w="114478" h="131017">
                  <a:moveTo>
                    <a:pt x="72363" y="71508"/>
                  </a:moveTo>
                  <a:lnTo>
                    <a:pt x="77952" y="54740"/>
                  </a:lnTo>
                  <a:lnTo>
                    <a:pt x="77577" y="37150"/>
                  </a:lnTo>
                  <a:lnTo>
                    <a:pt x="72341" y="18803"/>
                  </a:lnTo>
                  <a:lnTo>
                    <a:pt x="62215" y="2850"/>
                  </a:lnTo>
                  <a:lnTo>
                    <a:pt x="55069" y="0"/>
                  </a:lnTo>
                  <a:lnTo>
                    <a:pt x="46796" y="439"/>
                  </a:lnTo>
                  <a:lnTo>
                    <a:pt x="37771" y="3072"/>
                  </a:lnTo>
                  <a:lnTo>
                    <a:pt x="21504" y="15355"/>
                  </a:lnTo>
                  <a:lnTo>
                    <a:pt x="13890" y="23544"/>
                  </a:lnTo>
                  <a:lnTo>
                    <a:pt x="5432" y="45122"/>
                  </a:lnTo>
                  <a:lnTo>
                    <a:pt x="0" y="97101"/>
                  </a:lnTo>
                  <a:lnTo>
                    <a:pt x="5497" y="118368"/>
                  </a:lnTo>
                  <a:lnTo>
                    <a:pt x="10238" y="127314"/>
                  </a:lnTo>
                  <a:lnTo>
                    <a:pt x="16908" y="130939"/>
                  </a:lnTo>
                  <a:lnTo>
                    <a:pt x="24865" y="131016"/>
                  </a:lnTo>
                  <a:lnTo>
                    <a:pt x="33679" y="128727"/>
                  </a:lnTo>
                  <a:lnTo>
                    <a:pt x="40724" y="123692"/>
                  </a:lnTo>
                  <a:lnTo>
                    <a:pt x="51673" y="108739"/>
                  </a:lnTo>
                  <a:lnTo>
                    <a:pt x="60997" y="70327"/>
                  </a:lnTo>
                  <a:lnTo>
                    <a:pt x="63616" y="70720"/>
                  </a:lnTo>
                  <a:lnTo>
                    <a:pt x="94501" y="109162"/>
                  </a:lnTo>
                  <a:lnTo>
                    <a:pt x="114477" y="1241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411440" y="301678"/>
              <a:ext cx="81347" cy="289855"/>
            </a:xfrm>
            <a:custGeom>
              <a:avLst/>
              <a:gdLst/>
              <a:ahLst/>
              <a:cxnLst/>
              <a:rect l="0" t="0" r="0" b="0"/>
              <a:pathLst>
                <a:path w="81347" h="289855">
                  <a:moveTo>
                    <a:pt x="0" y="98404"/>
                  </a:moveTo>
                  <a:lnTo>
                    <a:pt x="5589" y="160497"/>
                  </a:lnTo>
                  <a:lnTo>
                    <a:pt x="16789" y="219117"/>
                  </a:lnTo>
                  <a:lnTo>
                    <a:pt x="23333" y="273851"/>
                  </a:lnTo>
                  <a:lnTo>
                    <a:pt x="26748" y="289854"/>
                  </a:lnTo>
                  <a:lnTo>
                    <a:pt x="26021" y="289209"/>
                  </a:lnTo>
                  <a:lnTo>
                    <a:pt x="16449" y="257367"/>
                  </a:lnTo>
                  <a:lnTo>
                    <a:pt x="8189" y="195492"/>
                  </a:lnTo>
                  <a:lnTo>
                    <a:pt x="1617" y="140329"/>
                  </a:lnTo>
                  <a:lnTo>
                    <a:pt x="319" y="81513"/>
                  </a:lnTo>
                  <a:lnTo>
                    <a:pt x="3183" y="27954"/>
                  </a:lnTo>
                  <a:lnTo>
                    <a:pt x="5631" y="16342"/>
                  </a:lnTo>
                  <a:lnTo>
                    <a:pt x="11943" y="8601"/>
                  </a:lnTo>
                  <a:lnTo>
                    <a:pt x="31434" y="0"/>
                  </a:lnTo>
                  <a:lnTo>
                    <a:pt x="40844" y="1216"/>
                  </a:lnTo>
                  <a:lnTo>
                    <a:pt x="57537" y="11926"/>
                  </a:lnTo>
                  <a:lnTo>
                    <a:pt x="74500" y="37686"/>
                  </a:lnTo>
                  <a:lnTo>
                    <a:pt x="81346" y="73135"/>
                  </a:lnTo>
                  <a:lnTo>
                    <a:pt x="78797" y="83898"/>
                  </a:lnTo>
                  <a:lnTo>
                    <a:pt x="66606" y="102095"/>
                  </a:lnTo>
                  <a:lnTo>
                    <a:pt x="52610" y="111743"/>
                  </a:lnTo>
                  <a:lnTo>
                    <a:pt x="31586" y="1194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548311" y="136870"/>
              <a:ext cx="21057" cy="284270"/>
            </a:xfrm>
            <a:custGeom>
              <a:avLst/>
              <a:gdLst/>
              <a:ahLst/>
              <a:cxnLst/>
              <a:rect l="0" t="0" r="0" b="0"/>
              <a:pathLst>
                <a:path w="21057" h="284270">
                  <a:moveTo>
                    <a:pt x="0" y="0"/>
                  </a:moveTo>
                  <a:lnTo>
                    <a:pt x="5589" y="58617"/>
                  </a:lnTo>
                  <a:lnTo>
                    <a:pt x="10722" y="120027"/>
                  </a:lnTo>
                  <a:lnTo>
                    <a:pt x="18669" y="181550"/>
                  </a:lnTo>
                  <a:lnTo>
                    <a:pt x="20585" y="244092"/>
                  </a:lnTo>
                  <a:lnTo>
                    <a:pt x="21056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453554" y="221098"/>
              <a:ext cx="200043" cy="10096"/>
            </a:xfrm>
            <a:custGeom>
              <a:avLst/>
              <a:gdLst/>
              <a:ahLst/>
              <a:cxnLst/>
              <a:rect l="0" t="0" r="0" b="0"/>
              <a:pathLst>
                <a:path w="200043" h="10096">
                  <a:moveTo>
                    <a:pt x="200042" y="0"/>
                  </a:moveTo>
                  <a:lnTo>
                    <a:pt x="162563" y="8333"/>
                  </a:lnTo>
                  <a:lnTo>
                    <a:pt x="111140" y="10095"/>
                  </a:lnTo>
                  <a:lnTo>
                    <a:pt x="49856" y="320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624813" y="292720"/>
              <a:ext cx="134068" cy="107850"/>
            </a:xfrm>
            <a:custGeom>
              <a:avLst/>
              <a:gdLst/>
              <a:ahLst/>
              <a:cxnLst/>
              <a:rect l="0" t="0" r="0" b="0"/>
              <a:pathLst>
                <a:path w="134068" h="107850">
                  <a:moveTo>
                    <a:pt x="91954" y="54720"/>
                  </a:moveTo>
                  <a:lnTo>
                    <a:pt x="82378" y="30673"/>
                  </a:lnTo>
                  <a:lnTo>
                    <a:pt x="71710" y="16347"/>
                  </a:lnTo>
                  <a:lnTo>
                    <a:pt x="46961" y="716"/>
                  </a:lnTo>
                  <a:lnTo>
                    <a:pt x="38562" y="0"/>
                  </a:lnTo>
                  <a:lnTo>
                    <a:pt x="22990" y="5444"/>
                  </a:lnTo>
                  <a:lnTo>
                    <a:pt x="11390" y="18781"/>
                  </a:lnTo>
                  <a:lnTo>
                    <a:pt x="3505" y="37577"/>
                  </a:lnTo>
                  <a:lnTo>
                    <a:pt x="0" y="61529"/>
                  </a:lnTo>
                  <a:lnTo>
                    <a:pt x="4682" y="81533"/>
                  </a:lnTo>
                  <a:lnTo>
                    <a:pt x="9206" y="90143"/>
                  </a:lnTo>
                  <a:lnTo>
                    <a:pt x="23592" y="102829"/>
                  </a:lnTo>
                  <a:lnTo>
                    <a:pt x="32341" y="107849"/>
                  </a:lnTo>
                  <a:lnTo>
                    <a:pt x="40513" y="107687"/>
                  </a:lnTo>
                  <a:lnTo>
                    <a:pt x="48301" y="104069"/>
                  </a:lnTo>
                  <a:lnTo>
                    <a:pt x="62024" y="90691"/>
                  </a:lnTo>
                  <a:lnTo>
                    <a:pt x="72023" y="73047"/>
                  </a:lnTo>
                  <a:lnTo>
                    <a:pt x="79568" y="34077"/>
                  </a:lnTo>
                  <a:lnTo>
                    <a:pt x="87297" y="58614"/>
                  </a:lnTo>
                  <a:lnTo>
                    <a:pt x="110661" y="92014"/>
                  </a:lnTo>
                  <a:lnTo>
                    <a:pt x="120935" y="100541"/>
                  </a:lnTo>
                  <a:lnTo>
                    <a:pt x="134067" y="1073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800994" y="326383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0" y="0"/>
                  </a:moveTo>
                  <a:lnTo>
                    <a:pt x="5590" y="58617"/>
                  </a:lnTo>
                  <a:lnTo>
                    <a:pt x="10529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800994" y="21056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895751" y="291409"/>
              <a:ext cx="115815" cy="161317"/>
            </a:xfrm>
            <a:custGeom>
              <a:avLst/>
              <a:gdLst/>
              <a:ahLst/>
              <a:cxnLst/>
              <a:rect l="0" t="0" r="0" b="0"/>
              <a:pathLst>
                <a:path w="115815" h="161317">
                  <a:moveTo>
                    <a:pt x="0" y="77088"/>
                  </a:moveTo>
                  <a:lnTo>
                    <a:pt x="3120" y="119780"/>
                  </a:lnTo>
                  <a:lnTo>
                    <a:pt x="6066" y="133497"/>
                  </a:lnTo>
                  <a:lnTo>
                    <a:pt x="3476" y="127895"/>
                  </a:lnTo>
                  <a:lnTo>
                    <a:pt x="458" y="71416"/>
                  </a:lnTo>
                  <a:lnTo>
                    <a:pt x="5680" y="16956"/>
                  </a:lnTo>
                  <a:lnTo>
                    <a:pt x="11975" y="8924"/>
                  </a:lnTo>
                  <a:lnTo>
                    <a:pt x="31449" y="0"/>
                  </a:lnTo>
                  <a:lnTo>
                    <a:pt x="40853" y="1129"/>
                  </a:lnTo>
                  <a:lnTo>
                    <a:pt x="57542" y="11743"/>
                  </a:lnTo>
                  <a:lnTo>
                    <a:pt x="74501" y="37449"/>
                  </a:lnTo>
                  <a:lnTo>
                    <a:pt x="98028" y="98362"/>
                  </a:lnTo>
                  <a:lnTo>
                    <a:pt x="115814" y="1613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6308269" y="124170"/>
            <a:ext cx="1240533" cy="400084"/>
            <a:chOff x="6308269" y="124170"/>
            <a:chExt cx="1240533" cy="400084"/>
          </a:xfrm>
        </p:grpSpPr>
        <p:sp>
          <p:nvSpPr>
            <p:cNvPr id="25" name="Freeform 24"/>
            <p:cNvSpPr/>
            <p:nvPr/>
          </p:nvSpPr>
          <p:spPr>
            <a:xfrm>
              <a:off x="6308269" y="124170"/>
              <a:ext cx="257955" cy="318691"/>
            </a:xfrm>
            <a:custGeom>
              <a:avLst/>
              <a:gdLst/>
              <a:ahLst/>
              <a:cxnLst/>
              <a:rect l="0" t="0" r="0" b="0"/>
              <a:pathLst>
                <a:path w="257955" h="318691">
                  <a:moveTo>
                    <a:pt x="124511" y="0"/>
                  </a:moveTo>
                  <a:lnTo>
                    <a:pt x="102154" y="0"/>
                  </a:lnTo>
                  <a:lnTo>
                    <a:pt x="71483" y="11178"/>
                  </a:lnTo>
                  <a:lnTo>
                    <a:pt x="23318" y="49498"/>
                  </a:lnTo>
                  <a:lnTo>
                    <a:pt x="7440" y="75887"/>
                  </a:lnTo>
                  <a:lnTo>
                    <a:pt x="0" y="124651"/>
                  </a:lnTo>
                  <a:lnTo>
                    <a:pt x="1650" y="176224"/>
                  </a:lnTo>
                  <a:lnTo>
                    <a:pt x="17345" y="239669"/>
                  </a:lnTo>
                  <a:lnTo>
                    <a:pt x="28529" y="267177"/>
                  </a:lnTo>
                  <a:lnTo>
                    <a:pt x="47538" y="288761"/>
                  </a:lnTo>
                  <a:lnTo>
                    <a:pt x="92279" y="316092"/>
                  </a:lnTo>
                  <a:lnTo>
                    <a:pt x="119934" y="318690"/>
                  </a:lnTo>
                  <a:lnTo>
                    <a:pt x="174170" y="310826"/>
                  </a:lnTo>
                  <a:lnTo>
                    <a:pt x="202266" y="295777"/>
                  </a:lnTo>
                  <a:lnTo>
                    <a:pt x="225408" y="270912"/>
                  </a:lnTo>
                  <a:lnTo>
                    <a:pt x="245784" y="229898"/>
                  </a:lnTo>
                  <a:lnTo>
                    <a:pt x="257954" y="174830"/>
                  </a:lnTo>
                  <a:lnTo>
                    <a:pt x="255116" y="113563"/>
                  </a:lnTo>
                  <a:lnTo>
                    <a:pt x="240938" y="76152"/>
                  </a:lnTo>
                  <a:lnTo>
                    <a:pt x="221919" y="48430"/>
                  </a:lnTo>
                  <a:lnTo>
                    <a:pt x="195876" y="30987"/>
                  </a:lnTo>
                  <a:lnTo>
                    <a:pt x="160344" y="23999"/>
                  </a:lnTo>
                  <a:lnTo>
                    <a:pt x="143166" y="25484"/>
                  </a:lnTo>
                  <a:lnTo>
                    <a:pt x="124511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656074" y="324211"/>
              <a:ext cx="117744" cy="151609"/>
            </a:xfrm>
            <a:custGeom>
              <a:avLst/>
              <a:gdLst/>
              <a:ahLst/>
              <a:cxnLst/>
              <a:rect l="0" t="0" r="0" b="0"/>
              <a:pathLst>
                <a:path w="117744" h="151609">
                  <a:moveTo>
                    <a:pt x="8333" y="21057"/>
                  </a:moveTo>
                  <a:lnTo>
                    <a:pt x="0" y="58535"/>
                  </a:lnTo>
                  <a:lnTo>
                    <a:pt x="1575" y="93383"/>
                  </a:lnTo>
                  <a:lnTo>
                    <a:pt x="12587" y="136600"/>
                  </a:lnTo>
                  <a:lnTo>
                    <a:pt x="19358" y="143709"/>
                  </a:lnTo>
                  <a:lnTo>
                    <a:pt x="39359" y="151608"/>
                  </a:lnTo>
                  <a:lnTo>
                    <a:pt x="60727" y="148880"/>
                  </a:lnTo>
                  <a:lnTo>
                    <a:pt x="71338" y="144877"/>
                  </a:lnTo>
                  <a:lnTo>
                    <a:pt x="86248" y="131071"/>
                  </a:lnTo>
                  <a:lnTo>
                    <a:pt x="105352" y="93611"/>
                  </a:lnTo>
                  <a:lnTo>
                    <a:pt x="116758" y="57243"/>
                  </a:lnTo>
                  <a:lnTo>
                    <a:pt x="117743" y="33630"/>
                  </a:lnTo>
                  <a:lnTo>
                    <a:pt x="11361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832863" y="166284"/>
              <a:ext cx="10530" cy="273742"/>
            </a:xfrm>
            <a:custGeom>
              <a:avLst/>
              <a:gdLst/>
              <a:ahLst/>
              <a:cxnLst/>
              <a:rect l="0" t="0" r="0" b="0"/>
              <a:pathLst>
                <a:path w="10530" h="273742">
                  <a:moveTo>
                    <a:pt x="10529" y="0"/>
                  </a:moveTo>
                  <a:lnTo>
                    <a:pt x="3293" y="27556"/>
                  </a:lnTo>
                  <a:lnTo>
                    <a:pt x="650" y="86898"/>
                  </a:lnTo>
                  <a:lnTo>
                    <a:pt x="128" y="149356"/>
                  </a:lnTo>
                  <a:lnTo>
                    <a:pt x="5231" y="209441"/>
                  </a:lnTo>
                  <a:lnTo>
                    <a:pt x="1550" y="241821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769692" y="261040"/>
              <a:ext cx="126343" cy="9066"/>
            </a:xfrm>
            <a:custGeom>
              <a:avLst/>
              <a:gdLst/>
              <a:ahLst/>
              <a:cxnLst/>
              <a:rect l="0" t="0" r="0" b="0"/>
              <a:pathLst>
                <a:path w="126343" h="9066">
                  <a:moveTo>
                    <a:pt x="126342" y="0"/>
                  </a:moveTo>
                  <a:lnTo>
                    <a:pt x="83650" y="3120"/>
                  </a:lnTo>
                  <a:lnTo>
                    <a:pt x="36411" y="9065"/>
                  </a:lnTo>
                  <a:lnTo>
                    <a:pt x="18913" y="675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922010" y="342495"/>
              <a:ext cx="121424" cy="131536"/>
            </a:xfrm>
            <a:custGeom>
              <a:avLst/>
              <a:gdLst/>
              <a:ahLst/>
              <a:cxnLst/>
              <a:rect l="0" t="0" r="0" b="0"/>
              <a:pathLst>
                <a:path w="121424" h="131536">
                  <a:moveTo>
                    <a:pt x="79309" y="13302"/>
                  </a:moveTo>
                  <a:lnTo>
                    <a:pt x="68130" y="2124"/>
                  </a:lnTo>
                  <a:lnTo>
                    <a:pt x="60159" y="0"/>
                  </a:lnTo>
                  <a:lnTo>
                    <a:pt x="38822" y="761"/>
                  </a:lnTo>
                  <a:lnTo>
                    <a:pt x="19981" y="8118"/>
                  </a:lnTo>
                  <a:lnTo>
                    <a:pt x="11681" y="13356"/>
                  </a:lnTo>
                  <a:lnTo>
                    <a:pt x="6148" y="21527"/>
                  </a:lnTo>
                  <a:lnTo>
                    <a:pt x="0" y="43084"/>
                  </a:lnTo>
                  <a:lnTo>
                    <a:pt x="2127" y="75938"/>
                  </a:lnTo>
                  <a:lnTo>
                    <a:pt x="15756" y="107900"/>
                  </a:lnTo>
                  <a:lnTo>
                    <a:pt x="31175" y="122806"/>
                  </a:lnTo>
                  <a:lnTo>
                    <a:pt x="40201" y="128419"/>
                  </a:lnTo>
                  <a:lnTo>
                    <a:pt x="59588" y="131535"/>
                  </a:lnTo>
                  <a:lnTo>
                    <a:pt x="121423" y="1185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040784" y="334740"/>
              <a:ext cx="124943" cy="137488"/>
            </a:xfrm>
            <a:custGeom>
              <a:avLst/>
              <a:gdLst/>
              <a:ahLst/>
              <a:cxnLst/>
              <a:rect l="0" t="0" r="0" b="0"/>
              <a:pathLst>
                <a:path w="124943" h="137488">
                  <a:moveTo>
                    <a:pt x="97405" y="0"/>
                  </a:moveTo>
                  <a:lnTo>
                    <a:pt x="75049" y="0"/>
                  </a:lnTo>
                  <a:lnTo>
                    <a:pt x="57833" y="6239"/>
                  </a:lnTo>
                  <a:lnTo>
                    <a:pt x="22129" y="29308"/>
                  </a:lnTo>
                  <a:lnTo>
                    <a:pt x="8187" y="45781"/>
                  </a:lnTo>
                  <a:lnTo>
                    <a:pt x="2831" y="55087"/>
                  </a:lnTo>
                  <a:lnTo>
                    <a:pt x="0" y="74786"/>
                  </a:lnTo>
                  <a:lnTo>
                    <a:pt x="883" y="84952"/>
                  </a:lnTo>
                  <a:lnTo>
                    <a:pt x="8103" y="102487"/>
                  </a:lnTo>
                  <a:lnTo>
                    <a:pt x="20281" y="118080"/>
                  </a:lnTo>
                  <a:lnTo>
                    <a:pt x="37392" y="132808"/>
                  </a:lnTo>
                  <a:lnTo>
                    <a:pt x="46868" y="136502"/>
                  </a:lnTo>
                  <a:lnTo>
                    <a:pt x="66755" y="137487"/>
                  </a:lnTo>
                  <a:lnTo>
                    <a:pt x="84173" y="130905"/>
                  </a:lnTo>
                  <a:lnTo>
                    <a:pt x="114419" y="107616"/>
                  </a:lnTo>
                  <a:lnTo>
                    <a:pt x="122515" y="87994"/>
                  </a:lnTo>
                  <a:lnTo>
                    <a:pt x="124942" y="64845"/>
                  </a:lnTo>
                  <a:lnTo>
                    <a:pt x="122122" y="42858"/>
                  </a:lnTo>
                  <a:lnTo>
                    <a:pt x="113850" y="27627"/>
                  </a:lnTo>
                  <a:lnTo>
                    <a:pt x="97405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211889" y="292404"/>
              <a:ext cx="326385" cy="210793"/>
            </a:xfrm>
            <a:custGeom>
              <a:avLst/>
              <a:gdLst/>
              <a:ahLst/>
              <a:cxnLst/>
              <a:rect l="0" t="0" r="0" b="0"/>
              <a:pathLst>
                <a:path w="326385" h="210793">
                  <a:moveTo>
                    <a:pt x="0" y="105507"/>
                  </a:moveTo>
                  <a:lnTo>
                    <a:pt x="8333" y="142985"/>
                  </a:lnTo>
                  <a:lnTo>
                    <a:pt x="9553" y="158429"/>
                  </a:lnTo>
                  <a:lnTo>
                    <a:pt x="10443" y="105960"/>
                  </a:lnTo>
                  <a:lnTo>
                    <a:pt x="10491" y="79582"/>
                  </a:lnTo>
                  <a:lnTo>
                    <a:pt x="14013" y="69506"/>
                  </a:lnTo>
                  <a:lnTo>
                    <a:pt x="27285" y="55192"/>
                  </a:lnTo>
                  <a:lnTo>
                    <a:pt x="34568" y="53246"/>
                  </a:lnTo>
                  <a:lnTo>
                    <a:pt x="41762" y="54289"/>
                  </a:lnTo>
                  <a:lnTo>
                    <a:pt x="48898" y="57323"/>
                  </a:lnTo>
                  <a:lnTo>
                    <a:pt x="59947" y="70054"/>
                  </a:lnTo>
                  <a:lnTo>
                    <a:pt x="76572" y="106823"/>
                  </a:lnTo>
                  <a:lnTo>
                    <a:pt x="80294" y="109894"/>
                  </a:lnTo>
                  <a:lnTo>
                    <a:pt x="83945" y="108431"/>
                  </a:lnTo>
                  <a:lnTo>
                    <a:pt x="91121" y="97448"/>
                  </a:lnTo>
                  <a:lnTo>
                    <a:pt x="98210" y="80868"/>
                  </a:lnTo>
                  <a:lnTo>
                    <a:pt x="111499" y="68040"/>
                  </a:lnTo>
                  <a:lnTo>
                    <a:pt x="119957" y="62982"/>
                  </a:lnTo>
                  <a:lnTo>
                    <a:pt x="127935" y="61949"/>
                  </a:lnTo>
                  <a:lnTo>
                    <a:pt x="143038" y="67040"/>
                  </a:lnTo>
                  <a:lnTo>
                    <a:pt x="154430" y="80222"/>
                  </a:lnTo>
                  <a:lnTo>
                    <a:pt x="175014" y="134629"/>
                  </a:lnTo>
                  <a:lnTo>
                    <a:pt x="182289" y="157055"/>
                  </a:lnTo>
                  <a:lnTo>
                    <a:pt x="185867" y="160929"/>
                  </a:lnTo>
                  <a:lnTo>
                    <a:pt x="189422" y="160003"/>
                  </a:lnTo>
                  <a:lnTo>
                    <a:pt x="209122" y="138888"/>
                  </a:lnTo>
                  <a:lnTo>
                    <a:pt x="264009" y="107402"/>
                  </a:lnTo>
                  <a:lnTo>
                    <a:pt x="289445" y="87481"/>
                  </a:lnTo>
                  <a:lnTo>
                    <a:pt x="306210" y="61172"/>
                  </a:lnTo>
                  <a:lnTo>
                    <a:pt x="307086" y="51383"/>
                  </a:lnTo>
                  <a:lnTo>
                    <a:pt x="301819" y="31149"/>
                  </a:lnTo>
                  <a:lnTo>
                    <a:pt x="285700" y="5616"/>
                  </a:lnTo>
                  <a:lnTo>
                    <a:pt x="278204" y="1478"/>
                  </a:lnTo>
                  <a:lnTo>
                    <a:pt x="260517" y="0"/>
                  </a:lnTo>
                  <a:lnTo>
                    <a:pt x="252056" y="3584"/>
                  </a:lnTo>
                  <a:lnTo>
                    <a:pt x="236418" y="16924"/>
                  </a:lnTo>
                  <a:lnTo>
                    <a:pt x="227907" y="40790"/>
                  </a:lnTo>
                  <a:lnTo>
                    <a:pt x="222444" y="103772"/>
                  </a:lnTo>
                  <a:lnTo>
                    <a:pt x="227935" y="128522"/>
                  </a:lnTo>
                  <a:lnTo>
                    <a:pt x="251028" y="178294"/>
                  </a:lnTo>
                  <a:lnTo>
                    <a:pt x="267156" y="194789"/>
                  </a:lnTo>
                  <a:lnTo>
                    <a:pt x="289142" y="203679"/>
                  </a:lnTo>
                  <a:lnTo>
                    <a:pt x="326384" y="21079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390666" y="504354"/>
              <a:ext cx="1158136" cy="19900"/>
            </a:xfrm>
            <a:custGeom>
              <a:avLst/>
              <a:gdLst/>
              <a:ahLst/>
              <a:cxnLst/>
              <a:rect l="0" t="0" r="0" b="0"/>
              <a:pathLst>
                <a:path w="1158136" h="19900">
                  <a:moveTo>
                    <a:pt x="1158135" y="19899"/>
                  </a:moveTo>
                  <a:lnTo>
                    <a:pt x="1099518" y="19899"/>
                  </a:lnTo>
                  <a:lnTo>
                    <a:pt x="1044174" y="19899"/>
                  </a:lnTo>
                  <a:lnTo>
                    <a:pt x="995167" y="19899"/>
                  </a:lnTo>
                  <a:lnTo>
                    <a:pt x="943602" y="19899"/>
                  </a:lnTo>
                  <a:lnTo>
                    <a:pt x="892448" y="19899"/>
                  </a:lnTo>
                  <a:lnTo>
                    <a:pt x="832649" y="19899"/>
                  </a:lnTo>
                  <a:lnTo>
                    <a:pt x="775777" y="19899"/>
                  </a:lnTo>
                  <a:lnTo>
                    <a:pt x="719482" y="19899"/>
                  </a:lnTo>
                  <a:lnTo>
                    <a:pt x="660183" y="19899"/>
                  </a:lnTo>
                  <a:lnTo>
                    <a:pt x="598080" y="19899"/>
                  </a:lnTo>
                  <a:lnTo>
                    <a:pt x="540752" y="19899"/>
                  </a:lnTo>
                  <a:lnTo>
                    <a:pt x="484368" y="16779"/>
                  </a:lnTo>
                  <a:lnTo>
                    <a:pt x="428170" y="10834"/>
                  </a:lnTo>
                  <a:lnTo>
                    <a:pt x="372009" y="9659"/>
                  </a:lnTo>
                  <a:lnTo>
                    <a:pt x="312736" y="9428"/>
                  </a:lnTo>
                  <a:lnTo>
                    <a:pt x="250638" y="9382"/>
                  </a:lnTo>
                  <a:lnTo>
                    <a:pt x="187246" y="8203"/>
                  </a:lnTo>
                  <a:lnTo>
                    <a:pt x="138502" y="4157"/>
                  </a:lnTo>
                  <a:lnTo>
                    <a:pt x="116539" y="5884"/>
                  </a:lnTo>
                  <a:lnTo>
                    <a:pt x="57677" y="0"/>
                  </a:lnTo>
                  <a:lnTo>
                    <a:pt x="0" y="93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4" name="Freeform 33"/>
          <p:cNvSpPr/>
          <p:nvPr/>
        </p:nvSpPr>
        <p:spPr>
          <a:xfrm>
            <a:off x="3537575" y="473782"/>
            <a:ext cx="1516105" cy="26272"/>
          </a:xfrm>
          <a:custGeom>
            <a:avLst/>
            <a:gdLst/>
            <a:ahLst/>
            <a:cxnLst/>
            <a:rect l="0" t="0" r="0" b="0"/>
            <a:pathLst>
              <a:path w="1516105" h="26272">
                <a:moveTo>
                  <a:pt x="1516104" y="21057"/>
                </a:moveTo>
                <a:lnTo>
                  <a:pt x="1478625" y="12724"/>
                </a:lnTo>
                <a:lnTo>
                  <a:pt x="1443778" y="14298"/>
                </a:lnTo>
                <a:lnTo>
                  <a:pt x="1389383" y="19722"/>
                </a:lnTo>
                <a:lnTo>
                  <a:pt x="1330718" y="20793"/>
                </a:lnTo>
                <a:lnTo>
                  <a:pt x="1270951" y="21005"/>
                </a:lnTo>
                <a:lnTo>
                  <a:pt x="1208755" y="21047"/>
                </a:lnTo>
                <a:lnTo>
                  <a:pt x="1160005" y="21054"/>
                </a:lnTo>
                <a:lnTo>
                  <a:pt x="1098366" y="21056"/>
                </a:lnTo>
                <a:lnTo>
                  <a:pt x="1048268" y="22227"/>
                </a:lnTo>
                <a:lnTo>
                  <a:pt x="985178" y="26271"/>
                </a:lnTo>
                <a:lnTo>
                  <a:pt x="927048" y="22087"/>
                </a:lnTo>
                <a:lnTo>
                  <a:pt x="876495" y="21362"/>
                </a:lnTo>
                <a:lnTo>
                  <a:pt x="824471" y="21147"/>
                </a:lnTo>
                <a:lnTo>
                  <a:pt x="772012" y="21084"/>
                </a:lnTo>
                <a:lnTo>
                  <a:pt x="719424" y="21065"/>
                </a:lnTo>
                <a:lnTo>
                  <a:pt x="656488" y="21059"/>
                </a:lnTo>
                <a:lnTo>
                  <a:pt x="606166" y="21057"/>
                </a:lnTo>
                <a:lnTo>
                  <a:pt x="555381" y="21057"/>
                </a:lnTo>
                <a:lnTo>
                  <a:pt x="495706" y="21057"/>
                </a:lnTo>
                <a:lnTo>
                  <a:pt x="433269" y="21057"/>
                </a:lnTo>
                <a:lnTo>
                  <a:pt x="373016" y="21057"/>
                </a:lnTo>
                <a:lnTo>
                  <a:pt x="316054" y="17937"/>
                </a:lnTo>
                <a:lnTo>
                  <a:pt x="259742" y="11992"/>
                </a:lnTo>
                <a:lnTo>
                  <a:pt x="203559" y="10817"/>
                </a:lnTo>
                <a:lnTo>
                  <a:pt x="147400" y="10585"/>
                </a:lnTo>
                <a:lnTo>
                  <a:pt x="91247" y="10540"/>
                </a:lnTo>
                <a:lnTo>
                  <a:pt x="37435" y="3295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 34"/>
          <p:cNvSpPr/>
          <p:nvPr/>
        </p:nvSpPr>
        <p:spPr>
          <a:xfrm>
            <a:off x="863336" y="610652"/>
            <a:ext cx="873867" cy="42115"/>
          </a:xfrm>
          <a:custGeom>
            <a:avLst/>
            <a:gdLst/>
            <a:ahLst/>
            <a:cxnLst/>
            <a:rect l="0" t="0" r="0" b="0"/>
            <a:pathLst>
              <a:path w="873867" h="42115">
                <a:moveTo>
                  <a:pt x="873866" y="0"/>
                </a:moveTo>
                <a:lnTo>
                  <a:pt x="815249" y="0"/>
                </a:lnTo>
                <a:lnTo>
                  <a:pt x="759905" y="0"/>
                </a:lnTo>
                <a:lnTo>
                  <a:pt x="709728" y="1170"/>
                </a:lnTo>
                <a:lnTo>
                  <a:pt x="650927" y="7236"/>
                </a:lnTo>
                <a:lnTo>
                  <a:pt x="587881" y="9553"/>
                </a:lnTo>
                <a:lnTo>
                  <a:pt x="541651" y="10095"/>
                </a:lnTo>
                <a:lnTo>
                  <a:pt x="493808" y="10336"/>
                </a:lnTo>
                <a:lnTo>
                  <a:pt x="445248" y="11613"/>
                </a:lnTo>
                <a:lnTo>
                  <a:pt x="396370" y="16080"/>
                </a:lnTo>
                <a:lnTo>
                  <a:pt x="339581" y="19583"/>
                </a:lnTo>
                <a:lnTo>
                  <a:pt x="279641" y="21936"/>
                </a:lnTo>
                <a:lnTo>
                  <a:pt x="216287" y="30084"/>
                </a:lnTo>
                <a:lnTo>
                  <a:pt x="160010" y="31289"/>
                </a:lnTo>
                <a:lnTo>
                  <a:pt x="96901" y="34647"/>
                </a:lnTo>
                <a:lnTo>
                  <a:pt x="33439" y="40639"/>
                </a:lnTo>
                <a:lnTo>
                  <a:pt x="0" y="4211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1" name="Group 40"/>
          <p:cNvGrpSpPr/>
          <p:nvPr/>
        </p:nvGrpSpPr>
        <p:grpSpPr>
          <a:xfrm>
            <a:off x="533912" y="1533035"/>
            <a:ext cx="1034835" cy="323709"/>
            <a:chOff x="533912" y="1533035"/>
            <a:chExt cx="1034835" cy="323709"/>
          </a:xfrm>
        </p:grpSpPr>
        <p:sp>
          <p:nvSpPr>
            <p:cNvPr id="36" name="Freeform 35"/>
            <p:cNvSpPr/>
            <p:nvPr/>
          </p:nvSpPr>
          <p:spPr>
            <a:xfrm>
              <a:off x="533912" y="1533035"/>
              <a:ext cx="219989" cy="323709"/>
            </a:xfrm>
            <a:custGeom>
              <a:avLst/>
              <a:gdLst/>
              <a:ahLst/>
              <a:cxnLst/>
              <a:rect l="0" t="0" r="0" b="0"/>
              <a:pathLst>
                <a:path w="219989" h="323709">
                  <a:moveTo>
                    <a:pt x="160968" y="14654"/>
                  </a:moveTo>
                  <a:lnTo>
                    <a:pt x="117006" y="0"/>
                  </a:lnTo>
                  <a:lnTo>
                    <a:pt x="81132" y="1083"/>
                  </a:lnTo>
                  <a:lnTo>
                    <a:pt x="46456" y="14402"/>
                  </a:lnTo>
                  <a:lnTo>
                    <a:pt x="19544" y="33166"/>
                  </a:lnTo>
                  <a:lnTo>
                    <a:pt x="2342" y="59133"/>
                  </a:lnTo>
                  <a:lnTo>
                    <a:pt x="0" y="78876"/>
                  </a:lnTo>
                  <a:lnTo>
                    <a:pt x="8030" y="120146"/>
                  </a:lnTo>
                  <a:lnTo>
                    <a:pt x="23106" y="145997"/>
                  </a:lnTo>
                  <a:lnTo>
                    <a:pt x="31626" y="151349"/>
                  </a:lnTo>
                  <a:lnTo>
                    <a:pt x="53570" y="157295"/>
                  </a:lnTo>
                  <a:lnTo>
                    <a:pt x="86643" y="155054"/>
                  </a:lnTo>
                  <a:lnTo>
                    <a:pt x="130429" y="146156"/>
                  </a:lnTo>
                  <a:lnTo>
                    <a:pt x="155974" y="148358"/>
                  </a:lnTo>
                  <a:lnTo>
                    <a:pt x="176686" y="156356"/>
                  </a:lnTo>
                  <a:lnTo>
                    <a:pt x="193690" y="168880"/>
                  </a:lnTo>
                  <a:lnTo>
                    <a:pt x="209047" y="186144"/>
                  </a:lnTo>
                  <a:lnTo>
                    <a:pt x="217431" y="208635"/>
                  </a:lnTo>
                  <a:lnTo>
                    <a:pt x="219988" y="233059"/>
                  </a:lnTo>
                  <a:lnTo>
                    <a:pt x="209092" y="288040"/>
                  </a:lnTo>
                  <a:lnTo>
                    <a:pt x="203580" y="296347"/>
                  </a:lnTo>
                  <a:lnTo>
                    <a:pt x="188096" y="308697"/>
                  </a:lnTo>
                  <a:lnTo>
                    <a:pt x="159647" y="322226"/>
                  </a:lnTo>
                  <a:lnTo>
                    <a:pt x="139324" y="323708"/>
                  </a:lnTo>
                  <a:lnTo>
                    <a:pt x="97681" y="315127"/>
                  </a:lnTo>
                  <a:lnTo>
                    <a:pt x="45155" y="2883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10694" y="1579274"/>
              <a:ext cx="178985" cy="273742"/>
            </a:xfrm>
            <a:custGeom>
              <a:avLst/>
              <a:gdLst/>
              <a:ahLst/>
              <a:cxnLst/>
              <a:rect l="0" t="0" r="0" b="0"/>
              <a:pathLst>
                <a:path w="178985" h="273742">
                  <a:moveTo>
                    <a:pt x="0" y="0"/>
                  </a:moveTo>
                  <a:lnTo>
                    <a:pt x="3119" y="42692"/>
                  </a:lnTo>
                  <a:lnTo>
                    <a:pt x="17958" y="102068"/>
                  </a:lnTo>
                  <a:lnTo>
                    <a:pt x="29560" y="163093"/>
                  </a:lnTo>
                  <a:lnTo>
                    <a:pt x="39652" y="223512"/>
                  </a:lnTo>
                  <a:lnTo>
                    <a:pt x="41020" y="240889"/>
                  </a:lnTo>
                  <a:lnTo>
                    <a:pt x="53503" y="179976"/>
                  </a:lnTo>
                  <a:lnTo>
                    <a:pt x="56725" y="169117"/>
                  </a:lnTo>
                  <a:lnTo>
                    <a:pt x="62383" y="160708"/>
                  </a:lnTo>
                  <a:lnTo>
                    <a:pt x="78029" y="148245"/>
                  </a:lnTo>
                  <a:lnTo>
                    <a:pt x="96681" y="145045"/>
                  </a:lnTo>
                  <a:lnTo>
                    <a:pt x="106568" y="145830"/>
                  </a:lnTo>
                  <a:lnTo>
                    <a:pt x="123792" y="152941"/>
                  </a:lnTo>
                  <a:lnTo>
                    <a:pt x="131661" y="158113"/>
                  </a:lnTo>
                  <a:lnTo>
                    <a:pt x="143524" y="173218"/>
                  </a:lnTo>
                  <a:lnTo>
                    <a:pt x="168116" y="232045"/>
                  </a:lnTo>
                  <a:lnTo>
                    <a:pt x="178984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024185" y="1710278"/>
              <a:ext cx="155007" cy="120006"/>
            </a:xfrm>
            <a:custGeom>
              <a:avLst/>
              <a:gdLst/>
              <a:ahLst/>
              <a:cxnLst/>
              <a:rect l="0" t="0" r="0" b="0"/>
              <a:pathLst>
                <a:path w="155007" h="120006">
                  <a:moveTo>
                    <a:pt x="91835" y="58509"/>
                  </a:moveTo>
                  <a:lnTo>
                    <a:pt x="91835" y="36152"/>
                  </a:lnTo>
                  <a:lnTo>
                    <a:pt x="85596" y="18937"/>
                  </a:lnTo>
                  <a:lnTo>
                    <a:pt x="80657" y="11071"/>
                  </a:lnTo>
                  <a:lnTo>
                    <a:pt x="72685" y="5826"/>
                  </a:lnTo>
                  <a:lnTo>
                    <a:pt x="51348" y="0"/>
                  </a:lnTo>
                  <a:lnTo>
                    <a:pt x="41447" y="1955"/>
                  </a:lnTo>
                  <a:lnTo>
                    <a:pt x="24207" y="13487"/>
                  </a:lnTo>
                  <a:lnTo>
                    <a:pt x="6937" y="39710"/>
                  </a:lnTo>
                  <a:lnTo>
                    <a:pt x="0" y="75296"/>
                  </a:lnTo>
                  <a:lnTo>
                    <a:pt x="4616" y="98725"/>
                  </a:lnTo>
                  <a:lnTo>
                    <a:pt x="9123" y="109886"/>
                  </a:lnTo>
                  <a:lnTo>
                    <a:pt x="16806" y="116157"/>
                  </a:lnTo>
                  <a:lnTo>
                    <a:pt x="37822" y="120005"/>
                  </a:lnTo>
                  <a:lnTo>
                    <a:pt x="47638" y="117054"/>
                  </a:lnTo>
                  <a:lnTo>
                    <a:pt x="64783" y="104416"/>
                  </a:lnTo>
                  <a:lnTo>
                    <a:pt x="77082" y="83982"/>
                  </a:lnTo>
                  <a:lnTo>
                    <a:pt x="84109" y="60472"/>
                  </a:lnTo>
                  <a:lnTo>
                    <a:pt x="83827" y="34524"/>
                  </a:lnTo>
                  <a:lnTo>
                    <a:pt x="85326" y="35500"/>
                  </a:lnTo>
                  <a:lnTo>
                    <a:pt x="111698" y="85624"/>
                  </a:lnTo>
                  <a:lnTo>
                    <a:pt x="127569" y="93957"/>
                  </a:lnTo>
                  <a:lnTo>
                    <a:pt x="155006" y="1006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184131" y="1695088"/>
              <a:ext cx="202774" cy="149984"/>
            </a:xfrm>
            <a:custGeom>
              <a:avLst/>
              <a:gdLst/>
              <a:ahLst/>
              <a:cxnLst/>
              <a:rect l="0" t="0" r="0" b="0"/>
              <a:pathLst>
                <a:path w="202774" h="149984">
                  <a:moveTo>
                    <a:pt x="5589" y="21057"/>
                  </a:moveTo>
                  <a:lnTo>
                    <a:pt x="0" y="37824"/>
                  </a:lnTo>
                  <a:lnTo>
                    <a:pt x="375" y="55415"/>
                  </a:lnTo>
                  <a:lnTo>
                    <a:pt x="10148" y="95304"/>
                  </a:lnTo>
                  <a:lnTo>
                    <a:pt x="25527" y="120915"/>
                  </a:lnTo>
                  <a:lnTo>
                    <a:pt x="32919" y="125063"/>
                  </a:lnTo>
                  <a:lnTo>
                    <a:pt x="50491" y="126553"/>
                  </a:lnTo>
                  <a:lnTo>
                    <a:pt x="57750" y="121804"/>
                  </a:lnTo>
                  <a:lnTo>
                    <a:pt x="68936" y="104048"/>
                  </a:lnTo>
                  <a:lnTo>
                    <a:pt x="71568" y="83678"/>
                  </a:lnTo>
                  <a:lnTo>
                    <a:pt x="70632" y="73333"/>
                  </a:lnTo>
                  <a:lnTo>
                    <a:pt x="71178" y="69945"/>
                  </a:lnTo>
                  <a:lnTo>
                    <a:pt x="72711" y="71197"/>
                  </a:lnTo>
                  <a:lnTo>
                    <a:pt x="99147" y="127428"/>
                  </a:lnTo>
                  <a:lnTo>
                    <a:pt x="115020" y="141642"/>
                  </a:lnTo>
                  <a:lnTo>
                    <a:pt x="124167" y="147071"/>
                  </a:lnTo>
                  <a:lnTo>
                    <a:pt x="143688" y="149983"/>
                  </a:lnTo>
                  <a:lnTo>
                    <a:pt x="153807" y="149121"/>
                  </a:lnTo>
                  <a:lnTo>
                    <a:pt x="171289" y="138806"/>
                  </a:lnTo>
                  <a:lnTo>
                    <a:pt x="185688" y="122522"/>
                  </a:lnTo>
                  <a:lnTo>
                    <a:pt x="195987" y="103587"/>
                  </a:lnTo>
                  <a:lnTo>
                    <a:pt x="202773" y="67607"/>
                  </a:lnTo>
                  <a:lnTo>
                    <a:pt x="199194" y="32900"/>
                  </a:lnTo>
                  <a:lnTo>
                    <a:pt x="18457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421347" y="1652994"/>
              <a:ext cx="147400" cy="157320"/>
            </a:xfrm>
            <a:custGeom>
              <a:avLst/>
              <a:gdLst/>
              <a:ahLst/>
              <a:cxnLst/>
              <a:rect l="0" t="0" r="0" b="0"/>
              <a:pathLst>
                <a:path w="147400" h="157320">
                  <a:moveTo>
                    <a:pt x="0" y="73679"/>
                  </a:moveTo>
                  <a:lnTo>
                    <a:pt x="16788" y="128724"/>
                  </a:lnTo>
                  <a:lnTo>
                    <a:pt x="19792" y="157319"/>
                  </a:lnTo>
                  <a:lnTo>
                    <a:pt x="20946" y="98406"/>
                  </a:lnTo>
                  <a:lnTo>
                    <a:pt x="24154" y="45245"/>
                  </a:lnTo>
                  <a:lnTo>
                    <a:pt x="30622" y="23607"/>
                  </a:lnTo>
                  <a:lnTo>
                    <a:pt x="41296" y="6191"/>
                  </a:lnTo>
                  <a:lnTo>
                    <a:pt x="49757" y="1781"/>
                  </a:lnTo>
                  <a:lnTo>
                    <a:pt x="71637" y="0"/>
                  </a:lnTo>
                  <a:lnTo>
                    <a:pt x="90720" y="6228"/>
                  </a:lnTo>
                  <a:lnTo>
                    <a:pt x="99085" y="11164"/>
                  </a:lnTo>
                  <a:lnTo>
                    <a:pt x="111498" y="26008"/>
                  </a:lnTo>
                  <a:lnTo>
                    <a:pt x="136491" y="84644"/>
                  </a:lnTo>
                  <a:lnTo>
                    <a:pt x="147399" y="13685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684669" y="3148020"/>
            <a:ext cx="736679" cy="452727"/>
            <a:chOff x="684669" y="3148020"/>
            <a:chExt cx="736679" cy="452727"/>
          </a:xfrm>
        </p:grpSpPr>
        <p:sp>
          <p:nvSpPr>
            <p:cNvPr id="42" name="Freeform 41"/>
            <p:cNvSpPr/>
            <p:nvPr/>
          </p:nvSpPr>
          <p:spPr>
            <a:xfrm>
              <a:off x="684669" y="3148020"/>
              <a:ext cx="199725" cy="312605"/>
            </a:xfrm>
            <a:custGeom>
              <a:avLst/>
              <a:gdLst/>
              <a:ahLst/>
              <a:cxnLst/>
              <a:rect l="0" t="0" r="0" b="0"/>
              <a:pathLst>
                <a:path w="199725" h="312605">
                  <a:moveTo>
                    <a:pt x="20740" y="0"/>
                  </a:moveTo>
                  <a:lnTo>
                    <a:pt x="13504" y="27556"/>
                  </a:lnTo>
                  <a:lnTo>
                    <a:pt x="7742" y="83779"/>
                  </a:lnTo>
                  <a:lnTo>
                    <a:pt x="1275" y="140292"/>
                  </a:lnTo>
                  <a:lnTo>
                    <a:pt x="6063" y="195345"/>
                  </a:lnTo>
                  <a:lnTo>
                    <a:pt x="754" y="257655"/>
                  </a:lnTo>
                  <a:lnTo>
                    <a:pt x="0" y="298740"/>
                  </a:lnTo>
                  <a:lnTo>
                    <a:pt x="3404" y="306785"/>
                  </a:lnTo>
                  <a:lnTo>
                    <a:pt x="9183" y="310978"/>
                  </a:lnTo>
                  <a:lnTo>
                    <a:pt x="16544" y="312604"/>
                  </a:lnTo>
                  <a:lnTo>
                    <a:pt x="75141" y="307094"/>
                  </a:lnTo>
                  <a:lnTo>
                    <a:pt x="129882" y="305676"/>
                  </a:lnTo>
                  <a:lnTo>
                    <a:pt x="182078" y="297039"/>
                  </a:lnTo>
                  <a:lnTo>
                    <a:pt x="199724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70876" y="3315716"/>
              <a:ext cx="181974" cy="153681"/>
            </a:xfrm>
            <a:custGeom>
              <a:avLst/>
              <a:gdLst/>
              <a:ahLst/>
              <a:cxnLst/>
              <a:rect l="0" t="0" r="0" b="0"/>
              <a:pathLst>
                <a:path w="181974" h="153681">
                  <a:moveTo>
                    <a:pt x="118802" y="63931"/>
                  </a:moveTo>
                  <a:lnTo>
                    <a:pt x="109227" y="39885"/>
                  </a:lnTo>
                  <a:lnTo>
                    <a:pt x="79399" y="4338"/>
                  </a:lnTo>
                  <a:lnTo>
                    <a:pt x="70307" y="806"/>
                  </a:lnTo>
                  <a:lnTo>
                    <a:pt x="47726" y="0"/>
                  </a:lnTo>
                  <a:lnTo>
                    <a:pt x="28331" y="6662"/>
                  </a:lnTo>
                  <a:lnTo>
                    <a:pt x="19884" y="11713"/>
                  </a:lnTo>
                  <a:lnTo>
                    <a:pt x="7378" y="26685"/>
                  </a:lnTo>
                  <a:lnTo>
                    <a:pt x="2405" y="35591"/>
                  </a:lnTo>
                  <a:lnTo>
                    <a:pt x="0" y="61084"/>
                  </a:lnTo>
                  <a:lnTo>
                    <a:pt x="7988" y="113932"/>
                  </a:lnTo>
                  <a:lnTo>
                    <a:pt x="20418" y="133337"/>
                  </a:lnTo>
                  <a:lnTo>
                    <a:pt x="28647" y="141787"/>
                  </a:lnTo>
                  <a:lnTo>
                    <a:pt x="50267" y="151177"/>
                  </a:lnTo>
                  <a:lnTo>
                    <a:pt x="62584" y="153680"/>
                  </a:lnTo>
                  <a:lnTo>
                    <a:pt x="71964" y="151840"/>
                  </a:lnTo>
                  <a:lnTo>
                    <a:pt x="79388" y="147104"/>
                  </a:lnTo>
                  <a:lnTo>
                    <a:pt x="90756" y="132482"/>
                  </a:lnTo>
                  <a:lnTo>
                    <a:pt x="99708" y="114286"/>
                  </a:lnTo>
                  <a:lnTo>
                    <a:pt x="107146" y="52177"/>
                  </a:lnTo>
                  <a:lnTo>
                    <a:pt x="107772" y="34141"/>
                  </a:lnTo>
                  <a:lnTo>
                    <a:pt x="108051" y="41722"/>
                  </a:lnTo>
                  <a:lnTo>
                    <a:pt x="114414" y="54451"/>
                  </a:lnTo>
                  <a:lnTo>
                    <a:pt x="128030" y="77890"/>
                  </a:lnTo>
                  <a:lnTo>
                    <a:pt x="131973" y="87275"/>
                  </a:lnTo>
                  <a:lnTo>
                    <a:pt x="138112" y="92362"/>
                  </a:lnTo>
                  <a:lnTo>
                    <a:pt x="145713" y="94583"/>
                  </a:lnTo>
                  <a:lnTo>
                    <a:pt x="161178" y="93932"/>
                  </a:lnTo>
                  <a:lnTo>
                    <a:pt x="181973" y="849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064164" y="3274362"/>
              <a:ext cx="93971" cy="160539"/>
            </a:xfrm>
            <a:custGeom>
              <a:avLst/>
              <a:gdLst/>
              <a:ahLst/>
              <a:cxnLst/>
              <a:rect l="0" t="0" r="0" b="0"/>
              <a:pathLst>
                <a:path w="93971" h="160539">
                  <a:moveTo>
                    <a:pt x="9742" y="63171"/>
                  </a:moveTo>
                  <a:lnTo>
                    <a:pt x="9742" y="121788"/>
                  </a:lnTo>
                  <a:lnTo>
                    <a:pt x="15808" y="160538"/>
                  </a:lnTo>
                  <a:lnTo>
                    <a:pt x="14956" y="159668"/>
                  </a:lnTo>
                  <a:lnTo>
                    <a:pt x="3193" y="122629"/>
                  </a:lnTo>
                  <a:lnTo>
                    <a:pt x="0" y="72273"/>
                  </a:lnTo>
                  <a:lnTo>
                    <a:pt x="1903" y="46159"/>
                  </a:lnTo>
                  <a:lnTo>
                    <a:pt x="10548" y="22855"/>
                  </a:lnTo>
                  <a:lnTo>
                    <a:pt x="18468" y="15237"/>
                  </a:lnTo>
                  <a:lnTo>
                    <a:pt x="39747" y="6772"/>
                  </a:lnTo>
                  <a:lnTo>
                    <a:pt x="9397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184131" y="3261600"/>
              <a:ext cx="89818" cy="132451"/>
            </a:xfrm>
            <a:custGeom>
              <a:avLst/>
              <a:gdLst/>
              <a:ahLst/>
              <a:cxnLst/>
              <a:rect l="0" t="0" r="0" b="0"/>
              <a:pathLst>
                <a:path w="89818" h="132451">
                  <a:moveTo>
                    <a:pt x="5589" y="54876"/>
                  </a:moveTo>
                  <a:lnTo>
                    <a:pt x="0" y="71644"/>
                  </a:lnTo>
                  <a:lnTo>
                    <a:pt x="375" y="89235"/>
                  </a:lnTo>
                  <a:lnTo>
                    <a:pt x="10968" y="132450"/>
                  </a:lnTo>
                  <a:lnTo>
                    <a:pt x="8759" y="126788"/>
                  </a:lnTo>
                  <a:lnTo>
                    <a:pt x="6006" y="73387"/>
                  </a:lnTo>
                  <a:lnTo>
                    <a:pt x="8114" y="47896"/>
                  </a:lnTo>
                  <a:lnTo>
                    <a:pt x="16850" y="24868"/>
                  </a:lnTo>
                  <a:lnTo>
                    <a:pt x="31651" y="9174"/>
                  </a:lnTo>
                  <a:lnTo>
                    <a:pt x="40511" y="3351"/>
                  </a:lnTo>
                  <a:lnTo>
                    <a:pt x="59714" y="0"/>
                  </a:lnTo>
                  <a:lnTo>
                    <a:pt x="76438" y="2411"/>
                  </a:lnTo>
                  <a:lnTo>
                    <a:pt x="80897" y="4692"/>
                  </a:lnTo>
                  <a:lnTo>
                    <a:pt x="89817" y="127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305533" y="3316476"/>
              <a:ext cx="52644" cy="63172"/>
            </a:xfrm>
            <a:custGeom>
              <a:avLst/>
              <a:gdLst/>
              <a:ahLst/>
              <a:cxnLst/>
              <a:rect l="0" t="0" r="0" b="0"/>
              <a:pathLst>
                <a:path w="52644" h="63172">
                  <a:moveTo>
                    <a:pt x="0" y="0"/>
                  </a:moveTo>
                  <a:lnTo>
                    <a:pt x="9575" y="24047"/>
                  </a:lnTo>
                  <a:lnTo>
                    <a:pt x="26364" y="44300"/>
                  </a:lnTo>
                  <a:lnTo>
                    <a:pt x="52643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284476" y="3263834"/>
              <a:ext cx="136872" cy="336913"/>
            </a:xfrm>
            <a:custGeom>
              <a:avLst/>
              <a:gdLst/>
              <a:ahLst/>
              <a:cxnLst/>
              <a:rect l="0" t="0" r="0" b="0"/>
              <a:pathLst>
                <a:path w="136872" h="336913">
                  <a:moveTo>
                    <a:pt x="136871" y="0"/>
                  </a:moveTo>
                  <a:lnTo>
                    <a:pt x="109360" y="53875"/>
                  </a:lnTo>
                  <a:lnTo>
                    <a:pt x="91322" y="111036"/>
                  </a:lnTo>
                  <a:lnTo>
                    <a:pt x="68818" y="172625"/>
                  </a:lnTo>
                  <a:lnTo>
                    <a:pt x="44963" y="231064"/>
                  </a:lnTo>
                  <a:lnTo>
                    <a:pt x="23050" y="287668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842279" y="4811523"/>
            <a:ext cx="494841" cy="368499"/>
            <a:chOff x="842279" y="4811523"/>
            <a:chExt cx="494841" cy="368499"/>
          </a:xfrm>
        </p:grpSpPr>
        <p:sp>
          <p:nvSpPr>
            <p:cNvPr id="49" name="Freeform 48"/>
            <p:cNvSpPr/>
            <p:nvPr/>
          </p:nvSpPr>
          <p:spPr>
            <a:xfrm>
              <a:off x="842279" y="4811523"/>
              <a:ext cx="10530" cy="368499"/>
            </a:xfrm>
            <a:custGeom>
              <a:avLst/>
              <a:gdLst/>
              <a:ahLst/>
              <a:cxnLst/>
              <a:rect l="0" t="0" r="0" b="0"/>
              <a:pathLst>
                <a:path w="10530" h="368499">
                  <a:moveTo>
                    <a:pt x="10529" y="0"/>
                  </a:moveTo>
                  <a:lnTo>
                    <a:pt x="3293" y="27556"/>
                  </a:lnTo>
                  <a:lnTo>
                    <a:pt x="651" y="83779"/>
                  </a:lnTo>
                  <a:lnTo>
                    <a:pt x="129" y="145880"/>
                  </a:lnTo>
                  <a:lnTo>
                    <a:pt x="38" y="197122"/>
                  </a:lnTo>
                  <a:lnTo>
                    <a:pt x="12" y="249349"/>
                  </a:lnTo>
                  <a:lnTo>
                    <a:pt x="3" y="310993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925668" y="4864165"/>
              <a:ext cx="106125" cy="284271"/>
            </a:xfrm>
            <a:custGeom>
              <a:avLst/>
              <a:gdLst/>
              <a:ahLst/>
              <a:cxnLst/>
              <a:rect l="0" t="0" r="0" b="0"/>
              <a:pathLst>
                <a:path w="106125" h="284271">
                  <a:moveTo>
                    <a:pt x="74539" y="0"/>
                  </a:moveTo>
                  <a:lnTo>
                    <a:pt x="55411" y="52705"/>
                  </a:lnTo>
                  <a:lnTo>
                    <a:pt x="4150" y="112170"/>
                  </a:lnTo>
                  <a:lnTo>
                    <a:pt x="707" y="120404"/>
                  </a:lnTo>
                  <a:lnTo>
                    <a:pt x="0" y="138911"/>
                  </a:lnTo>
                  <a:lnTo>
                    <a:pt x="6706" y="155715"/>
                  </a:lnTo>
                  <a:lnTo>
                    <a:pt x="43468" y="211300"/>
                  </a:lnTo>
                  <a:lnTo>
                    <a:pt x="78116" y="260969"/>
                  </a:lnTo>
                  <a:lnTo>
                    <a:pt x="106124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043708" y="4959084"/>
              <a:ext cx="156541" cy="181845"/>
            </a:xfrm>
            <a:custGeom>
              <a:avLst/>
              <a:gdLst/>
              <a:ahLst/>
              <a:cxnLst/>
              <a:rect l="0" t="0" r="0" b="0"/>
              <a:pathLst>
                <a:path w="156541" h="181845">
                  <a:moveTo>
                    <a:pt x="9141" y="84066"/>
                  </a:moveTo>
                  <a:lnTo>
                    <a:pt x="67758" y="84066"/>
                  </a:lnTo>
                  <a:lnTo>
                    <a:pt x="77465" y="80556"/>
                  </a:lnTo>
                  <a:lnTo>
                    <a:pt x="91370" y="67298"/>
                  </a:lnTo>
                  <a:lnTo>
                    <a:pt x="98330" y="46588"/>
                  </a:lnTo>
                  <a:lnTo>
                    <a:pt x="100186" y="34514"/>
                  </a:lnTo>
                  <a:lnTo>
                    <a:pt x="96009" y="14860"/>
                  </a:lnTo>
                  <a:lnTo>
                    <a:pt x="91619" y="6343"/>
                  </a:lnTo>
                  <a:lnTo>
                    <a:pt x="85184" y="1835"/>
                  </a:lnTo>
                  <a:lnTo>
                    <a:pt x="77384" y="0"/>
                  </a:lnTo>
                  <a:lnTo>
                    <a:pt x="49638" y="3005"/>
                  </a:lnTo>
                  <a:lnTo>
                    <a:pt x="39649" y="5459"/>
                  </a:lnTo>
                  <a:lnTo>
                    <a:pt x="22310" y="17544"/>
                  </a:lnTo>
                  <a:lnTo>
                    <a:pt x="14411" y="25680"/>
                  </a:lnTo>
                  <a:lnTo>
                    <a:pt x="5634" y="47198"/>
                  </a:lnTo>
                  <a:lnTo>
                    <a:pt x="0" y="99140"/>
                  </a:lnTo>
                  <a:lnTo>
                    <a:pt x="5468" y="123521"/>
                  </a:lnTo>
                  <a:lnTo>
                    <a:pt x="16868" y="144885"/>
                  </a:lnTo>
                  <a:lnTo>
                    <a:pt x="33632" y="162180"/>
                  </a:lnTo>
                  <a:lnTo>
                    <a:pt x="62801" y="179481"/>
                  </a:lnTo>
                  <a:lnTo>
                    <a:pt x="83293" y="181844"/>
                  </a:lnTo>
                  <a:lnTo>
                    <a:pt x="125044" y="173830"/>
                  </a:lnTo>
                  <a:lnTo>
                    <a:pt x="156540" y="1577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205058" y="4941648"/>
              <a:ext cx="132062" cy="197646"/>
            </a:xfrm>
            <a:custGeom>
              <a:avLst/>
              <a:gdLst/>
              <a:ahLst/>
              <a:cxnLst/>
              <a:rect l="0" t="0" r="0" b="0"/>
              <a:pathLst>
                <a:path w="132062" h="197646">
                  <a:moveTo>
                    <a:pt x="5719" y="69917"/>
                  </a:moveTo>
                  <a:lnTo>
                    <a:pt x="8838" y="112608"/>
                  </a:lnTo>
                  <a:lnTo>
                    <a:pt x="16441" y="171985"/>
                  </a:lnTo>
                  <a:lnTo>
                    <a:pt x="22024" y="197645"/>
                  </a:lnTo>
                  <a:lnTo>
                    <a:pt x="9673" y="144166"/>
                  </a:lnTo>
                  <a:lnTo>
                    <a:pt x="3380" y="90389"/>
                  </a:lnTo>
                  <a:lnTo>
                    <a:pt x="0" y="62638"/>
                  </a:lnTo>
                  <a:lnTo>
                    <a:pt x="2397" y="34706"/>
                  </a:lnTo>
                  <a:lnTo>
                    <a:pt x="10482" y="12933"/>
                  </a:lnTo>
                  <a:lnTo>
                    <a:pt x="15913" y="3852"/>
                  </a:lnTo>
                  <a:lnTo>
                    <a:pt x="21874" y="137"/>
                  </a:lnTo>
                  <a:lnTo>
                    <a:pt x="28187" y="0"/>
                  </a:lnTo>
                  <a:lnTo>
                    <a:pt x="34735" y="2249"/>
                  </a:lnTo>
                  <a:lnTo>
                    <a:pt x="85056" y="44724"/>
                  </a:lnTo>
                  <a:lnTo>
                    <a:pt x="101496" y="71811"/>
                  </a:lnTo>
                  <a:lnTo>
                    <a:pt x="124823" y="133254"/>
                  </a:lnTo>
                  <a:lnTo>
                    <a:pt x="132061" y="1541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73865" y="4937865"/>
              <a:ext cx="73700" cy="105286"/>
            </a:xfrm>
            <a:custGeom>
              <a:avLst/>
              <a:gdLst/>
              <a:ahLst/>
              <a:cxnLst/>
              <a:rect l="0" t="0" r="0" b="0"/>
              <a:pathLst>
                <a:path w="73700" h="105286">
                  <a:moveTo>
                    <a:pt x="73699" y="0"/>
                  </a:moveTo>
                  <a:lnTo>
                    <a:pt x="37783" y="53875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3" name="Group 142"/>
          <p:cNvGrpSpPr/>
          <p:nvPr/>
        </p:nvGrpSpPr>
        <p:grpSpPr>
          <a:xfrm>
            <a:off x="2109516" y="891942"/>
            <a:ext cx="5543145" cy="1662795"/>
            <a:chOff x="2109516" y="891942"/>
            <a:chExt cx="5543145" cy="1662795"/>
          </a:xfrm>
        </p:grpSpPr>
        <p:grpSp>
          <p:nvGrpSpPr>
            <p:cNvPr id="65" name="Group 64"/>
            <p:cNvGrpSpPr/>
            <p:nvPr/>
          </p:nvGrpSpPr>
          <p:grpSpPr>
            <a:xfrm>
              <a:off x="3564109" y="991952"/>
              <a:ext cx="617614" cy="613029"/>
              <a:chOff x="3564109" y="991952"/>
              <a:chExt cx="617614" cy="613029"/>
            </a:xfrm>
          </p:grpSpPr>
          <p:sp>
            <p:nvSpPr>
              <p:cNvPr id="55" name="Freeform 54"/>
              <p:cNvSpPr/>
              <p:nvPr/>
            </p:nvSpPr>
            <p:spPr>
              <a:xfrm>
                <a:off x="3611873" y="1009220"/>
                <a:ext cx="107546" cy="133318"/>
              </a:xfrm>
              <a:custGeom>
                <a:avLst/>
                <a:gdLst/>
                <a:ahLst/>
                <a:cxnLst/>
                <a:rect l="0" t="0" r="0" b="0"/>
                <a:pathLst>
                  <a:path w="107546" h="133318">
                    <a:moveTo>
                      <a:pt x="86340" y="0"/>
                    </a:moveTo>
                    <a:lnTo>
                      <a:pt x="88898" y="35011"/>
                    </a:lnTo>
                    <a:lnTo>
                      <a:pt x="103832" y="86384"/>
                    </a:lnTo>
                    <a:lnTo>
                      <a:pt x="107545" y="103629"/>
                    </a:lnTo>
                    <a:lnTo>
                      <a:pt x="105997" y="120888"/>
                    </a:lnTo>
                    <a:lnTo>
                      <a:pt x="101363" y="126641"/>
                    </a:lnTo>
                    <a:lnTo>
                      <a:pt x="85981" y="133034"/>
                    </a:lnTo>
                    <a:lnTo>
                      <a:pt x="68912" y="133317"/>
                    </a:lnTo>
                    <a:lnTo>
                      <a:pt x="19812" y="120455"/>
                    </a:lnTo>
                    <a:lnTo>
                      <a:pt x="0" y="112245"/>
                    </a:lnTo>
                  </a:path>
                </a:pathLst>
              </a:custGeom>
              <a:ln w="31242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Freeform 55"/>
              <p:cNvSpPr/>
              <p:nvPr/>
            </p:nvSpPr>
            <p:spPr>
              <a:xfrm>
                <a:off x="3603235" y="991952"/>
                <a:ext cx="172688" cy="8635"/>
              </a:xfrm>
              <a:custGeom>
                <a:avLst/>
                <a:gdLst/>
                <a:ahLst/>
                <a:cxnLst/>
                <a:rect l="0" t="0" r="0" b="0"/>
                <a:pathLst>
                  <a:path w="172688" h="8635">
                    <a:moveTo>
                      <a:pt x="172687" y="0"/>
                    </a:moveTo>
                    <a:lnTo>
                      <a:pt x="150089" y="5934"/>
                    </a:lnTo>
                    <a:lnTo>
                      <a:pt x="101422" y="8101"/>
                    </a:lnTo>
                    <a:lnTo>
                      <a:pt x="50201" y="8529"/>
                    </a:lnTo>
                    <a:lnTo>
                      <a:pt x="0" y="8634"/>
                    </a:lnTo>
                  </a:path>
                </a:pathLst>
              </a:custGeom>
              <a:ln w="31242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Freeform 56"/>
              <p:cNvSpPr/>
              <p:nvPr/>
            </p:nvSpPr>
            <p:spPr>
              <a:xfrm>
                <a:off x="3793183" y="1061025"/>
                <a:ext cx="72337" cy="86150"/>
              </a:xfrm>
              <a:custGeom>
                <a:avLst/>
                <a:gdLst/>
                <a:ahLst/>
                <a:cxnLst/>
                <a:rect l="0" t="0" r="0" b="0"/>
                <a:pathLst>
                  <a:path w="72337" h="86150">
                    <a:moveTo>
                      <a:pt x="0" y="8634"/>
                    </a:moveTo>
                    <a:lnTo>
                      <a:pt x="0" y="56705"/>
                    </a:lnTo>
                    <a:lnTo>
                      <a:pt x="5117" y="73490"/>
                    </a:lnTo>
                    <a:lnTo>
                      <a:pt x="9168" y="80652"/>
                    </a:lnTo>
                    <a:lnTo>
                      <a:pt x="14747" y="84468"/>
                    </a:lnTo>
                    <a:lnTo>
                      <a:pt x="28621" y="86149"/>
                    </a:lnTo>
                    <a:lnTo>
                      <a:pt x="41822" y="81140"/>
                    </a:lnTo>
                    <a:lnTo>
                      <a:pt x="48029" y="77118"/>
                    </a:lnTo>
                    <a:lnTo>
                      <a:pt x="57484" y="64974"/>
                    </a:lnTo>
                    <a:lnTo>
                      <a:pt x="71371" y="33727"/>
                    </a:lnTo>
                    <a:lnTo>
                      <a:pt x="72336" y="19467"/>
                    </a:lnTo>
                    <a:lnTo>
                      <a:pt x="69078" y="0"/>
                    </a:lnTo>
                  </a:path>
                </a:pathLst>
              </a:custGeom>
              <a:ln w="31242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" name="Freeform 57"/>
              <p:cNvSpPr/>
              <p:nvPr/>
            </p:nvSpPr>
            <p:spPr>
              <a:xfrm>
                <a:off x="3911954" y="1084514"/>
                <a:ext cx="140257" cy="71709"/>
              </a:xfrm>
              <a:custGeom>
                <a:avLst/>
                <a:gdLst/>
                <a:ahLst/>
                <a:cxnLst/>
                <a:rect l="0" t="0" r="0" b="0"/>
                <a:pathLst>
                  <a:path w="140257" h="71709">
                    <a:moveTo>
                      <a:pt x="71181" y="19683"/>
                    </a:moveTo>
                    <a:lnTo>
                      <a:pt x="56435" y="6856"/>
                    </a:lnTo>
                    <a:lnTo>
                      <a:pt x="42562" y="232"/>
                    </a:lnTo>
                    <a:lnTo>
                      <a:pt x="34834" y="0"/>
                    </a:lnTo>
                    <a:lnTo>
                      <a:pt x="18571" y="4859"/>
                    </a:lnTo>
                    <a:lnTo>
                      <a:pt x="6866" y="15973"/>
                    </a:lnTo>
                    <a:lnTo>
                      <a:pt x="2402" y="22966"/>
                    </a:lnTo>
                    <a:lnTo>
                      <a:pt x="0" y="38410"/>
                    </a:lnTo>
                    <a:lnTo>
                      <a:pt x="702" y="46558"/>
                    </a:lnTo>
                    <a:lnTo>
                      <a:pt x="6599" y="60728"/>
                    </a:lnTo>
                    <a:lnTo>
                      <a:pt x="10858" y="67193"/>
                    </a:lnTo>
                    <a:lnTo>
                      <a:pt x="16575" y="70543"/>
                    </a:lnTo>
                    <a:lnTo>
                      <a:pt x="30603" y="71708"/>
                    </a:lnTo>
                    <a:lnTo>
                      <a:pt x="43873" y="66469"/>
                    </a:lnTo>
                    <a:lnTo>
                      <a:pt x="50097" y="62386"/>
                    </a:lnTo>
                    <a:lnTo>
                      <a:pt x="59572" y="50174"/>
                    </a:lnTo>
                    <a:lnTo>
                      <a:pt x="63442" y="42889"/>
                    </a:lnTo>
                    <a:lnTo>
                      <a:pt x="67941" y="39950"/>
                    </a:lnTo>
                    <a:lnTo>
                      <a:pt x="72858" y="39910"/>
                    </a:lnTo>
                    <a:lnTo>
                      <a:pt x="83439" y="44982"/>
                    </a:lnTo>
                    <a:lnTo>
                      <a:pt x="116156" y="64705"/>
                    </a:lnTo>
                    <a:lnTo>
                      <a:pt x="122271" y="66007"/>
                    </a:lnTo>
                    <a:lnTo>
                      <a:pt x="140256" y="62854"/>
                    </a:lnTo>
                  </a:path>
                </a:pathLst>
              </a:custGeom>
              <a:ln w="31242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Freeform 58"/>
              <p:cNvSpPr/>
              <p:nvPr/>
            </p:nvSpPr>
            <p:spPr>
              <a:xfrm>
                <a:off x="4069475" y="1074581"/>
                <a:ext cx="112248" cy="98691"/>
              </a:xfrm>
              <a:custGeom>
                <a:avLst/>
                <a:gdLst/>
                <a:ahLst/>
                <a:cxnLst/>
                <a:rect l="0" t="0" r="0" b="0"/>
                <a:pathLst>
                  <a:path w="112248" h="98691">
                    <a:moveTo>
                      <a:pt x="0" y="29616"/>
                    </a:moveTo>
                    <a:lnTo>
                      <a:pt x="2558" y="64627"/>
                    </a:lnTo>
                    <a:lnTo>
                      <a:pt x="4584" y="73103"/>
                    </a:lnTo>
                    <a:lnTo>
                      <a:pt x="5934" y="74916"/>
                    </a:lnTo>
                    <a:lnTo>
                      <a:pt x="15291" y="31114"/>
                    </a:lnTo>
                    <a:lnTo>
                      <a:pt x="20547" y="13014"/>
                    </a:lnTo>
                    <a:lnTo>
                      <a:pt x="26170" y="7036"/>
                    </a:lnTo>
                    <a:lnTo>
                      <a:pt x="42651" y="393"/>
                    </a:lnTo>
                    <a:lnTo>
                      <a:pt x="60209" y="0"/>
                    </a:lnTo>
                    <a:lnTo>
                      <a:pt x="68921" y="1238"/>
                    </a:lnTo>
                    <a:lnTo>
                      <a:pt x="75688" y="4941"/>
                    </a:lnTo>
                    <a:lnTo>
                      <a:pt x="85765" y="16731"/>
                    </a:lnTo>
                    <a:lnTo>
                      <a:pt x="106187" y="64538"/>
                    </a:lnTo>
                    <a:lnTo>
                      <a:pt x="112247" y="98690"/>
                    </a:lnTo>
                  </a:path>
                </a:pathLst>
              </a:custGeom>
              <a:ln w="31242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0" name="Freeform 59"/>
              <p:cNvSpPr/>
              <p:nvPr/>
            </p:nvSpPr>
            <p:spPr>
              <a:xfrm>
                <a:off x="3564109" y="1335478"/>
                <a:ext cx="185900" cy="243600"/>
              </a:xfrm>
              <a:custGeom>
                <a:avLst/>
                <a:gdLst/>
                <a:ahLst/>
                <a:cxnLst/>
                <a:rect l="0" t="0" r="0" b="0"/>
                <a:pathLst>
                  <a:path w="185900" h="243600">
                    <a:moveTo>
                      <a:pt x="4584" y="217696"/>
                    </a:moveTo>
                    <a:lnTo>
                      <a:pt x="0" y="203945"/>
                    </a:lnTo>
                    <a:lnTo>
                      <a:pt x="1734" y="177060"/>
                    </a:lnTo>
                    <a:lnTo>
                      <a:pt x="10914" y="134555"/>
                    </a:lnTo>
                    <a:lnTo>
                      <a:pt x="20222" y="84021"/>
                    </a:lnTo>
                    <a:lnTo>
                      <a:pt x="31029" y="36967"/>
                    </a:lnTo>
                    <a:lnTo>
                      <a:pt x="42105" y="1958"/>
                    </a:lnTo>
                    <a:lnTo>
                      <a:pt x="44948" y="0"/>
                    </a:lnTo>
                    <a:lnTo>
                      <a:pt x="47802" y="2533"/>
                    </a:lnTo>
                    <a:lnTo>
                      <a:pt x="65026" y="52665"/>
                    </a:lnTo>
                    <a:lnTo>
                      <a:pt x="80372" y="95729"/>
                    </a:lnTo>
                    <a:lnTo>
                      <a:pt x="89752" y="109445"/>
                    </a:lnTo>
                    <a:lnTo>
                      <a:pt x="95899" y="111951"/>
                    </a:lnTo>
                    <a:lnTo>
                      <a:pt x="102875" y="111704"/>
                    </a:lnTo>
                    <a:lnTo>
                      <a:pt x="110403" y="109620"/>
                    </a:lnTo>
                    <a:lnTo>
                      <a:pt x="116382" y="105352"/>
                    </a:lnTo>
                    <a:lnTo>
                      <a:pt x="125583" y="92936"/>
                    </a:lnTo>
                    <a:lnTo>
                      <a:pt x="145365" y="44672"/>
                    </a:lnTo>
                    <a:lnTo>
                      <a:pt x="154169" y="14425"/>
                    </a:lnTo>
                    <a:lnTo>
                      <a:pt x="156112" y="11190"/>
                    </a:lnTo>
                    <a:lnTo>
                      <a:pt x="157407" y="12871"/>
                    </a:lnTo>
                    <a:lnTo>
                      <a:pt x="162328" y="64007"/>
                    </a:lnTo>
                    <a:lnTo>
                      <a:pt x="167386" y="108671"/>
                    </a:lnTo>
                    <a:lnTo>
                      <a:pt x="174319" y="149472"/>
                    </a:lnTo>
                    <a:lnTo>
                      <a:pt x="176683" y="199174"/>
                    </a:lnTo>
                    <a:lnTo>
                      <a:pt x="179651" y="226918"/>
                    </a:lnTo>
                    <a:lnTo>
                      <a:pt x="185899" y="243599"/>
                    </a:lnTo>
                  </a:path>
                </a:pathLst>
              </a:custGeom>
              <a:ln w="31242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Freeform 60"/>
              <p:cNvSpPr/>
              <p:nvPr/>
            </p:nvSpPr>
            <p:spPr>
              <a:xfrm>
                <a:off x="3805248" y="1492152"/>
                <a:ext cx="108810" cy="95627"/>
              </a:xfrm>
              <a:custGeom>
                <a:avLst/>
                <a:gdLst/>
                <a:ahLst/>
                <a:cxnLst/>
                <a:rect l="0" t="0" r="0" b="0"/>
                <a:pathLst>
                  <a:path w="108810" h="95627">
                    <a:moveTo>
                      <a:pt x="65640" y="35120"/>
                    </a:moveTo>
                    <a:lnTo>
                      <a:pt x="57787" y="15400"/>
                    </a:lnTo>
                    <a:lnTo>
                      <a:pt x="49039" y="3651"/>
                    </a:lnTo>
                    <a:lnTo>
                      <a:pt x="43060" y="709"/>
                    </a:lnTo>
                    <a:lnTo>
                      <a:pt x="28743" y="0"/>
                    </a:lnTo>
                    <a:lnTo>
                      <a:pt x="21855" y="3072"/>
                    </a:lnTo>
                    <a:lnTo>
                      <a:pt x="9086" y="14161"/>
                    </a:lnTo>
                    <a:lnTo>
                      <a:pt x="2132" y="31241"/>
                    </a:lnTo>
                    <a:lnTo>
                      <a:pt x="0" y="50664"/>
                    </a:lnTo>
                    <a:lnTo>
                      <a:pt x="2250" y="68890"/>
                    </a:lnTo>
                    <a:lnTo>
                      <a:pt x="9007" y="84026"/>
                    </a:lnTo>
                    <a:lnTo>
                      <a:pt x="13494" y="90748"/>
                    </a:lnTo>
                    <a:lnTo>
                      <a:pt x="19364" y="94271"/>
                    </a:lnTo>
                    <a:lnTo>
                      <a:pt x="33561" y="95626"/>
                    </a:lnTo>
                    <a:lnTo>
                      <a:pt x="39457" y="92726"/>
                    </a:lnTo>
                    <a:lnTo>
                      <a:pt x="48567" y="81828"/>
                    </a:lnTo>
                    <a:lnTo>
                      <a:pt x="59089" y="59512"/>
                    </a:lnTo>
                    <a:lnTo>
                      <a:pt x="64346" y="26969"/>
                    </a:lnTo>
                    <a:lnTo>
                      <a:pt x="70501" y="46976"/>
                    </a:lnTo>
                    <a:lnTo>
                      <a:pt x="74636" y="54536"/>
                    </a:lnTo>
                    <a:lnTo>
                      <a:pt x="86906" y="65495"/>
                    </a:lnTo>
                    <a:lnTo>
                      <a:pt x="108809" y="78291"/>
                    </a:lnTo>
                  </a:path>
                </a:pathLst>
              </a:custGeom>
              <a:ln w="31242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Freeform 61"/>
              <p:cNvSpPr/>
              <p:nvPr/>
            </p:nvSpPr>
            <p:spPr>
              <a:xfrm>
                <a:off x="3931334" y="1475465"/>
                <a:ext cx="69071" cy="96167"/>
              </a:xfrm>
              <a:custGeom>
                <a:avLst/>
                <a:gdLst/>
                <a:ahLst/>
                <a:cxnLst/>
                <a:rect l="0" t="0" r="0" b="0"/>
                <a:pathLst>
                  <a:path w="69071" h="96167">
                    <a:moveTo>
                      <a:pt x="0" y="51806"/>
                    </a:moveTo>
                    <a:lnTo>
                      <a:pt x="12808" y="96166"/>
                    </a:lnTo>
                    <a:lnTo>
                      <a:pt x="12376" y="95770"/>
                    </a:lnTo>
                    <a:lnTo>
                      <a:pt x="11129" y="92627"/>
                    </a:lnTo>
                    <a:lnTo>
                      <a:pt x="10086" y="60971"/>
                    </a:lnTo>
                    <a:lnTo>
                      <a:pt x="13436" y="43407"/>
                    </a:lnTo>
                    <a:lnTo>
                      <a:pt x="17592" y="36613"/>
                    </a:lnTo>
                    <a:lnTo>
                      <a:pt x="69070" y="0"/>
                    </a:lnTo>
                  </a:path>
                </a:pathLst>
              </a:custGeom>
              <a:ln w="31242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" name="Freeform 62"/>
              <p:cNvSpPr/>
              <p:nvPr/>
            </p:nvSpPr>
            <p:spPr>
              <a:xfrm>
                <a:off x="4063544" y="1406393"/>
                <a:ext cx="5935" cy="198588"/>
              </a:xfrm>
              <a:custGeom>
                <a:avLst/>
                <a:gdLst/>
                <a:ahLst/>
                <a:cxnLst/>
                <a:rect l="0" t="0" r="0" b="0"/>
                <a:pathLst>
                  <a:path w="5935" h="198588">
                    <a:moveTo>
                      <a:pt x="5934" y="0"/>
                    </a:moveTo>
                    <a:lnTo>
                      <a:pt x="0" y="22598"/>
                    </a:lnTo>
                    <a:lnTo>
                      <a:pt x="391" y="68705"/>
                    </a:lnTo>
                    <a:lnTo>
                      <a:pt x="4839" y="115050"/>
                    </a:lnTo>
                    <a:lnTo>
                      <a:pt x="5717" y="165173"/>
                    </a:lnTo>
                    <a:lnTo>
                      <a:pt x="5934" y="198587"/>
                    </a:lnTo>
                  </a:path>
                </a:pathLst>
              </a:custGeom>
              <a:ln w="31242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4" name="Freeform 63"/>
              <p:cNvSpPr/>
              <p:nvPr/>
            </p:nvSpPr>
            <p:spPr>
              <a:xfrm>
                <a:off x="4080042" y="1458199"/>
                <a:ext cx="75775" cy="120878"/>
              </a:xfrm>
              <a:custGeom>
                <a:avLst/>
                <a:gdLst/>
                <a:ahLst/>
                <a:cxnLst/>
                <a:rect l="0" t="0" r="0" b="0"/>
                <a:pathLst>
                  <a:path w="75775" h="120878">
                    <a:moveTo>
                      <a:pt x="75774" y="0"/>
                    </a:moveTo>
                    <a:lnTo>
                      <a:pt x="61028" y="12826"/>
                    </a:lnTo>
                    <a:lnTo>
                      <a:pt x="15755" y="38414"/>
                    </a:lnTo>
                    <a:lnTo>
                      <a:pt x="2408" y="49370"/>
                    </a:lnTo>
                    <a:lnTo>
                      <a:pt x="0" y="54978"/>
                    </a:lnTo>
                    <a:lnTo>
                      <a:pt x="314" y="60636"/>
                    </a:lnTo>
                    <a:lnTo>
                      <a:pt x="2442" y="66326"/>
                    </a:lnTo>
                    <a:lnTo>
                      <a:pt x="37795" y="100742"/>
                    </a:lnTo>
                    <a:lnTo>
                      <a:pt x="75774" y="120877"/>
                    </a:lnTo>
                  </a:path>
                </a:pathLst>
              </a:custGeom>
              <a:ln w="31242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81" name="Group 80"/>
            <p:cNvGrpSpPr/>
            <p:nvPr/>
          </p:nvGrpSpPr>
          <p:grpSpPr>
            <a:xfrm>
              <a:off x="3525523" y="1741003"/>
              <a:ext cx="699370" cy="813734"/>
              <a:chOff x="3525523" y="1741003"/>
              <a:chExt cx="699370" cy="813734"/>
            </a:xfrm>
          </p:grpSpPr>
          <p:sp>
            <p:nvSpPr>
              <p:cNvPr id="66" name="Freeform 65"/>
              <p:cNvSpPr/>
              <p:nvPr/>
            </p:nvSpPr>
            <p:spPr>
              <a:xfrm>
                <a:off x="3629138" y="1741003"/>
                <a:ext cx="138141" cy="235243"/>
              </a:xfrm>
              <a:custGeom>
                <a:avLst/>
                <a:gdLst/>
                <a:ahLst/>
                <a:cxnLst/>
                <a:rect l="0" t="0" r="0" b="0"/>
                <a:pathLst>
                  <a:path w="138141" h="235243">
                    <a:moveTo>
                      <a:pt x="0" y="217974"/>
                    </a:moveTo>
                    <a:lnTo>
                      <a:pt x="9391" y="177847"/>
                    </a:lnTo>
                    <a:lnTo>
                      <a:pt x="15712" y="129356"/>
                    </a:lnTo>
                    <a:lnTo>
                      <a:pt x="26454" y="80665"/>
                    </a:lnTo>
                    <a:lnTo>
                      <a:pt x="40363" y="29875"/>
                    </a:lnTo>
                    <a:lnTo>
                      <a:pt x="46079" y="7421"/>
                    </a:lnTo>
                    <a:lnTo>
                      <a:pt x="49905" y="1817"/>
                    </a:lnTo>
                    <a:lnTo>
                      <a:pt x="54375" y="0"/>
                    </a:lnTo>
                    <a:lnTo>
                      <a:pt x="59273" y="707"/>
                    </a:lnTo>
                    <a:lnTo>
                      <a:pt x="63498" y="4056"/>
                    </a:lnTo>
                    <a:lnTo>
                      <a:pt x="70750" y="15453"/>
                    </a:lnTo>
                    <a:lnTo>
                      <a:pt x="86180" y="63937"/>
                    </a:lnTo>
                    <a:lnTo>
                      <a:pt x="97818" y="108880"/>
                    </a:lnTo>
                    <a:lnTo>
                      <a:pt x="112235" y="159371"/>
                    </a:lnTo>
                    <a:lnTo>
                      <a:pt x="123430" y="190058"/>
                    </a:lnTo>
                    <a:lnTo>
                      <a:pt x="133782" y="214819"/>
                    </a:lnTo>
                    <a:lnTo>
                      <a:pt x="138140" y="235242"/>
                    </a:lnTo>
                  </a:path>
                </a:pathLst>
              </a:custGeom>
              <a:ln w="31242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7" name="Freeform 66"/>
              <p:cNvSpPr/>
              <p:nvPr/>
            </p:nvSpPr>
            <p:spPr>
              <a:xfrm>
                <a:off x="3672300" y="1907171"/>
                <a:ext cx="60437" cy="8636"/>
              </a:xfrm>
              <a:custGeom>
                <a:avLst/>
                <a:gdLst/>
                <a:ahLst/>
                <a:cxnLst/>
                <a:rect l="0" t="0" r="0" b="0"/>
                <a:pathLst>
                  <a:path w="60437" h="8636">
                    <a:moveTo>
                      <a:pt x="60436" y="0"/>
                    </a:moveTo>
                    <a:lnTo>
                      <a:pt x="29703" y="6834"/>
                    </a:lnTo>
                    <a:lnTo>
                      <a:pt x="0" y="8635"/>
                    </a:lnTo>
                  </a:path>
                </a:pathLst>
              </a:custGeom>
              <a:ln w="31242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" name="Freeform 67"/>
              <p:cNvSpPr/>
              <p:nvPr/>
            </p:nvSpPr>
            <p:spPr>
              <a:xfrm>
                <a:off x="3784543" y="1878153"/>
                <a:ext cx="94978" cy="105206"/>
              </a:xfrm>
              <a:custGeom>
                <a:avLst/>
                <a:gdLst/>
                <a:ahLst/>
                <a:cxnLst/>
                <a:rect l="0" t="0" r="0" b="0"/>
                <a:pathLst>
                  <a:path w="94978" h="105206">
                    <a:moveTo>
                      <a:pt x="0" y="20384"/>
                    </a:moveTo>
                    <a:lnTo>
                      <a:pt x="4584" y="68454"/>
                    </a:lnTo>
                    <a:lnTo>
                      <a:pt x="7434" y="101567"/>
                    </a:lnTo>
                    <a:lnTo>
                      <a:pt x="6875" y="105205"/>
                    </a:lnTo>
                    <a:lnTo>
                      <a:pt x="5543" y="103793"/>
                    </a:lnTo>
                    <a:lnTo>
                      <a:pt x="2463" y="91991"/>
                    </a:lnTo>
                    <a:lnTo>
                      <a:pt x="324" y="42226"/>
                    </a:lnTo>
                    <a:lnTo>
                      <a:pt x="4679" y="13106"/>
                    </a:lnTo>
                    <a:lnTo>
                      <a:pt x="9835" y="6898"/>
                    </a:lnTo>
                    <a:lnTo>
                      <a:pt x="25797" y="0"/>
                    </a:lnTo>
                    <a:lnTo>
                      <a:pt x="33507" y="80"/>
                    </a:lnTo>
                    <a:lnTo>
                      <a:pt x="47191" y="5284"/>
                    </a:lnTo>
                    <a:lnTo>
                      <a:pt x="65682" y="19002"/>
                    </a:lnTo>
                    <a:lnTo>
                      <a:pt x="78729" y="39801"/>
                    </a:lnTo>
                    <a:lnTo>
                      <a:pt x="92175" y="82823"/>
                    </a:lnTo>
                    <a:lnTo>
                      <a:pt x="94977" y="98090"/>
                    </a:lnTo>
                  </a:path>
                </a:pathLst>
              </a:custGeom>
              <a:ln w="31242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9" name="Freeform 68"/>
              <p:cNvSpPr/>
              <p:nvPr/>
            </p:nvSpPr>
            <p:spPr>
              <a:xfrm>
                <a:off x="3910904" y="1771945"/>
                <a:ext cx="89509" cy="203275"/>
              </a:xfrm>
              <a:custGeom>
                <a:avLst/>
                <a:gdLst/>
                <a:ahLst/>
                <a:cxnLst/>
                <a:rect l="0" t="0" r="0" b="0"/>
                <a:pathLst>
                  <a:path w="89509" h="203275">
                    <a:moveTo>
                      <a:pt x="63603" y="143863"/>
                    </a:moveTo>
                    <a:lnTo>
                      <a:pt x="55750" y="124143"/>
                    </a:lnTo>
                    <a:lnTo>
                      <a:pt x="47001" y="112394"/>
                    </a:lnTo>
                    <a:lnTo>
                      <a:pt x="41022" y="109453"/>
                    </a:lnTo>
                    <a:lnTo>
                      <a:pt x="26704" y="108743"/>
                    </a:lnTo>
                    <a:lnTo>
                      <a:pt x="20775" y="111816"/>
                    </a:lnTo>
                    <a:lnTo>
                      <a:pt x="11629" y="122905"/>
                    </a:lnTo>
                    <a:lnTo>
                      <a:pt x="1086" y="145328"/>
                    </a:lnTo>
                    <a:lnTo>
                      <a:pt x="0" y="161783"/>
                    </a:lnTo>
                    <a:lnTo>
                      <a:pt x="7120" y="195796"/>
                    </a:lnTo>
                    <a:lnTo>
                      <a:pt x="11556" y="200550"/>
                    </a:lnTo>
                    <a:lnTo>
                      <a:pt x="17393" y="202760"/>
                    </a:lnTo>
                    <a:lnTo>
                      <a:pt x="24162" y="203274"/>
                    </a:lnTo>
                    <a:lnTo>
                      <a:pt x="30593" y="200739"/>
                    </a:lnTo>
                    <a:lnTo>
                      <a:pt x="42856" y="190247"/>
                    </a:lnTo>
                    <a:lnTo>
                      <a:pt x="59469" y="160061"/>
                    </a:lnTo>
                    <a:lnTo>
                      <a:pt x="68028" y="132993"/>
                    </a:lnTo>
                    <a:lnTo>
                      <a:pt x="71406" y="84404"/>
                    </a:lnTo>
                    <a:lnTo>
                      <a:pt x="72074" y="37569"/>
                    </a:lnTo>
                    <a:lnTo>
                      <a:pt x="67605" y="2897"/>
                    </a:lnTo>
                    <a:lnTo>
                      <a:pt x="66271" y="0"/>
                    </a:lnTo>
                    <a:lnTo>
                      <a:pt x="64789" y="9572"/>
                    </a:lnTo>
                    <a:lnTo>
                      <a:pt x="70594" y="51954"/>
                    </a:lnTo>
                    <a:lnTo>
                      <a:pt x="71913" y="95542"/>
                    </a:lnTo>
                    <a:lnTo>
                      <a:pt x="81588" y="143185"/>
                    </a:lnTo>
                    <a:lnTo>
                      <a:pt x="89508" y="178400"/>
                    </a:lnTo>
                  </a:path>
                </a:pathLst>
              </a:custGeom>
              <a:ln w="31242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0" name="Freeform 69"/>
              <p:cNvSpPr/>
              <p:nvPr/>
            </p:nvSpPr>
            <p:spPr>
              <a:xfrm>
                <a:off x="4026301" y="1889905"/>
                <a:ext cx="60437" cy="77707"/>
              </a:xfrm>
              <a:custGeom>
                <a:avLst/>
                <a:gdLst/>
                <a:ahLst/>
                <a:cxnLst/>
                <a:rect l="0" t="0" r="0" b="0"/>
                <a:pathLst>
                  <a:path w="60437" h="77707">
                    <a:moveTo>
                      <a:pt x="0" y="0"/>
                    </a:moveTo>
                    <a:lnTo>
                      <a:pt x="34984" y="44377"/>
                    </a:lnTo>
                    <a:lnTo>
                      <a:pt x="60436" y="77706"/>
                    </a:lnTo>
                  </a:path>
                </a:pathLst>
              </a:custGeom>
              <a:ln w="31242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" name="Freeform 70"/>
              <p:cNvSpPr/>
              <p:nvPr/>
            </p:nvSpPr>
            <p:spPr>
              <a:xfrm>
                <a:off x="4043569" y="1846734"/>
                <a:ext cx="60437" cy="241756"/>
              </a:xfrm>
              <a:custGeom>
                <a:avLst/>
                <a:gdLst/>
                <a:ahLst/>
                <a:cxnLst/>
                <a:rect l="0" t="0" r="0" b="0"/>
                <a:pathLst>
                  <a:path w="60437" h="241756">
                    <a:moveTo>
                      <a:pt x="60436" y="0"/>
                    </a:moveTo>
                    <a:lnTo>
                      <a:pt x="45710" y="45141"/>
                    </a:lnTo>
                    <a:lnTo>
                      <a:pt x="34468" y="87299"/>
                    </a:lnTo>
                    <a:lnTo>
                      <a:pt x="23010" y="132579"/>
                    </a:lnTo>
                    <a:lnTo>
                      <a:pt x="11509" y="177516"/>
                    </a:lnTo>
                    <a:lnTo>
                      <a:pt x="2557" y="215102"/>
                    </a:lnTo>
                    <a:lnTo>
                      <a:pt x="0" y="241755"/>
                    </a:lnTo>
                  </a:path>
                </a:pathLst>
              </a:custGeom>
              <a:ln w="31242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" name="Freeform 71"/>
              <p:cNvSpPr/>
              <p:nvPr/>
            </p:nvSpPr>
            <p:spPr>
              <a:xfrm>
                <a:off x="3603231" y="2192100"/>
                <a:ext cx="8637" cy="181318"/>
              </a:xfrm>
              <a:custGeom>
                <a:avLst/>
                <a:gdLst/>
                <a:ahLst/>
                <a:cxnLst/>
                <a:rect l="0" t="0" r="0" b="0"/>
                <a:pathLst>
                  <a:path w="8637" h="181318">
                    <a:moveTo>
                      <a:pt x="0" y="0"/>
                    </a:moveTo>
                    <a:lnTo>
                      <a:pt x="0" y="48070"/>
                    </a:lnTo>
                    <a:lnTo>
                      <a:pt x="6835" y="99600"/>
                    </a:lnTo>
                    <a:lnTo>
                      <a:pt x="8280" y="148866"/>
                    </a:lnTo>
                    <a:lnTo>
                      <a:pt x="8636" y="181317"/>
                    </a:lnTo>
                  </a:path>
                </a:pathLst>
              </a:custGeom>
              <a:ln w="31242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Freeform 72"/>
              <p:cNvSpPr/>
              <p:nvPr/>
            </p:nvSpPr>
            <p:spPr>
              <a:xfrm>
                <a:off x="3525523" y="2145595"/>
                <a:ext cx="233121" cy="231072"/>
              </a:xfrm>
              <a:custGeom>
                <a:avLst/>
                <a:gdLst/>
                <a:ahLst/>
                <a:cxnLst/>
                <a:rect l="0" t="0" r="0" b="0"/>
                <a:pathLst>
                  <a:path w="233121" h="231072">
                    <a:moveTo>
                      <a:pt x="0" y="63777"/>
                    </a:moveTo>
                    <a:lnTo>
                      <a:pt x="4583" y="50026"/>
                    </a:lnTo>
                    <a:lnTo>
                      <a:pt x="14508" y="40717"/>
                    </a:lnTo>
                    <a:lnTo>
                      <a:pt x="60954" y="14022"/>
                    </a:lnTo>
                    <a:lnTo>
                      <a:pt x="95076" y="864"/>
                    </a:lnTo>
                    <a:lnTo>
                      <a:pt x="112288" y="0"/>
                    </a:lnTo>
                    <a:lnTo>
                      <a:pt x="146788" y="7262"/>
                    </a:lnTo>
                    <a:lnTo>
                      <a:pt x="153500" y="11710"/>
                    </a:lnTo>
                    <a:lnTo>
                      <a:pt x="163517" y="24327"/>
                    </a:lnTo>
                    <a:lnTo>
                      <a:pt x="169966" y="56778"/>
                    </a:lnTo>
                    <a:lnTo>
                      <a:pt x="171877" y="92189"/>
                    </a:lnTo>
                    <a:lnTo>
                      <a:pt x="167207" y="112860"/>
                    </a:lnTo>
                    <a:lnTo>
                      <a:pt x="153791" y="138120"/>
                    </a:lnTo>
                    <a:lnTo>
                      <a:pt x="148576" y="144998"/>
                    </a:lnTo>
                    <a:lnTo>
                      <a:pt x="142221" y="148624"/>
                    </a:lnTo>
                    <a:lnTo>
                      <a:pt x="127485" y="150094"/>
                    </a:lnTo>
                    <a:lnTo>
                      <a:pt x="124323" y="152980"/>
                    </a:lnTo>
                    <a:lnTo>
                      <a:pt x="124133" y="157783"/>
                    </a:lnTo>
                    <a:lnTo>
                      <a:pt x="133034" y="178292"/>
                    </a:lnTo>
                    <a:lnTo>
                      <a:pt x="143548" y="193340"/>
                    </a:lnTo>
                    <a:lnTo>
                      <a:pt x="165648" y="211639"/>
                    </a:lnTo>
                    <a:lnTo>
                      <a:pt x="207428" y="230089"/>
                    </a:lnTo>
                    <a:lnTo>
                      <a:pt x="219463" y="231071"/>
                    </a:lnTo>
                    <a:lnTo>
                      <a:pt x="233120" y="227827"/>
                    </a:lnTo>
                  </a:path>
                </a:pathLst>
              </a:custGeom>
              <a:ln w="31242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4" name="Freeform 73"/>
              <p:cNvSpPr/>
              <p:nvPr/>
            </p:nvSpPr>
            <p:spPr>
              <a:xfrm>
                <a:off x="3779966" y="2312982"/>
                <a:ext cx="4584" cy="51808"/>
              </a:xfrm>
              <a:custGeom>
                <a:avLst/>
                <a:gdLst/>
                <a:ahLst/>
                <a:cxnLst/>
                <a:rect l="0" t="0" r="0" b="0"/>
                <a:pathLst>
                  <a:path w="4584" h="51808">
                    <a:moveTo>
                      <a:pt x="4583" y="0"/>
                    </a:moveTo>
                    <a:lnTo>
                      <a:pt x="0" y="13751"/>
                    </a:lnTo>
                    <a:lnTo>
                      <a:pt x="308" y="28178"/>
                    </a:lnTo>
                    <a:lnTo>
                      <a:pt x="4583" y="51807"/>
                    </a:lnTo>
                  </a:path>
                </a:pathLst>
              </a:custGeom>
              <a:ln w="31242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5" name="Freeform 74"/>
              <p:cNvSpPr/>
              <p:nvPr/>
            </p:nvSpPr>
            <p:spPr>
              <a:xfrm>
                <a:off x="3775913" y="2235273"/>
                <a:ext cx="8636" cy="1"/>
              </a:xfrm>
              <a:custGeom>
                <a:avLst/>
                <a:gdLst/>
                <a:ahLst/>
                <a:cxnLst/>
                <a:rect l="0" t="0" r="0" b="0"/>
                <a:pathLst>
                  <a:path w="8636" h="1">
                    <a:moveTo>
                      <a:pt x="8635" y="0"/>
                    </a:moveTo>
                    <a:lnTo>
                      <a:pt x="0" y="0"/>
                    </a:lnTo>
                  </a:path>
                </a:pathLst>
              </a:custGeom>
              <a:ln w="31242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Freeform 75"/>
              <p:cNvSpPr/>
              <p:nvPr/>
            </p:nvSpPr>
            <p:spPr>
              <a:xfrm>
                <a:off x="3853026" y="2269135"/>
                <a:ext cx="86931" cy="97686"/>
              </a:xfrm>
              <a:custGeom>
                <a:avLst/>
                <a:gdLst/>
                <a:ahLst/>
                <a:cxnLst/>
                <a:rect l="0" t="0" r="0" b="0"/>
                <a:pathLst>
                  <a:path w="86931" h="97686">
                    <a:moveTo>
                      <a:pt x="61028" y="17944"/>
                    </a:moveTo>
                    <a:lnTo>
                      <a:pt x="56445" y="4193"/>
                    </a:lnTo>
                    <a:lnTo>
                      <a:pt x="52217" y="1102"/>
                    </a:lnTo>
                    <a:lnTo>
                      <a:pt x="46520" y="0"/>
                    </a:lnTo>
                    <a:lnTo>
                      <a:pt x="39844" y="225"/>
                    </a:lnTo>
                    <a:lnTo>
                      <a:pt x="27311" y="5592"/>
                    </a:lnTo>
                    <a:lnTo>
                      <a:pt x="15345" y="15332"/>
                    </a:lnTo>
                    <a:lnTo>
                      <a:pt x="3632" y="29255"/>
                    </a:lnTo>
                    <a:lnTo>
                      <a:pt x="700" y="36997"/>
                    </a:lnTo>
                    <a:lnTo>
                      <a:pt x="0" y="53274"/>
                    </a:lnTo>
                    <a:lnTo>
                      <a:pt x="9583" y="78619"/>
                    </a:lnTo>
                    <a:lnTo>
                      <a:pt x="21856" y="90640"/>
                    </a:lnTo>
                    <a:lnTo>
                      <a:pt x="29157" y="95189"/>
                    </a:lnTo>
                    <a:lnTo>
                      <a:pt x="44945" y="97685"/>
                    </a:lnTo>
                    <a:lnTo>
                      <a:pt x="67455" y="93696"/>
                    </a:lnTo>
                    <a:lnTo>
                      <a:pt x="86930" y="87018"/>
                    </a:lnTo>
                  </a:path>
                </a:pathLst>
              </a:custGeom>
              <a:ln w="31242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Freeform 76"/>
              <p:cNvSpPr/>
              <p:nvPr/>
            </p:nvSpPr>
            <p:spPr>
              <a:xfrm>
                <a:off x="4004449" y="2166197"/>
                <a:ext cx="4584" cy="198587"/>
              </a:xfrm>
              <a:custGeom>
                <a:avLst/>
                <a:gdLst/>
                <a:ahLst/>
                <a:cxnLst/>
                <a:rect l="0" t="0" r="0" b="0"/>
                <a:pathLst>
                  <a:path w="4584" h="198587">
                    <a:moveTo>
                      <a:pt x="4583" y="0"/>
                    </a:moveTo>
                    <a:lnTo>
                      <a:pt x="0" y="13751"/>
                    </a:lnTo>
                    <a:lnTo>
                      <a:pt x="3316" y="61871"/>
                    </a:lnTo>
                    <a:lnTo>
                      <a:pt x="4333" y="106771"/>
                    </a:lnTo>
                    <a:lnTo>
                      <a:pt x="4533" y="152593"/>
                    </a:lnTo>
                    <a:lnTo>
                      <a:pt x="4583" y="198586"/>
                    </a:lnTo>
                  </a:path>
                </a:pathLst>
              </a:custGeom>
              <a:ln w="31242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8" name="Freeform 77"/>
              <p:cNvSpPr/>
              <p:nvPr/>
            </p:nvSpPr>
            <p:spPr>
              <a:xfrm>
                <a:off x="4025751" y="2226639"/>
                <a:ext cx="69641" cy="138147"/>
              </a:xfrm>
              <a:custGeom>
                <a:avLst/>
                <a:gdLst/>
                <a:ahLst/>
                <a:cxnLst/>
                <a:rect l="0" t="0" r="0" b="0"/>
                <a:pathLst>
                  <a:path w="69641" h="138147">
                    <a:moveTo>
                      <a:pt x="69640" y="0"/>
                    </a:moveTo>
                    <a:lnTo>
                      <a:pt x="54892" y="12827"/>
                    </a:lnTo>
                    <a:lnTo>
                      <a:pt x="21610" y="33158"/>
                    </a:lnTo>
                    <a:lnTo>
                      <a:pt x="3706" y="49371"/>
                    </a:lnTo>
                    <a:lnTo>
                      <a:pt x="738" y="55939"/>
                    </a:lnTo>
                    <a:lnTo>
                      <a:pt x="0" y="70910"/>
                    </a:lnTo>
                    <a:lnTo>
                      <a:pt x="5428" y="84600"/>
                    </a:lnTo>
                    <a:lnTo>
                      <a:pt x="30944" y="119867"/>
                    </a:lnTo>
                    <a:lnTo>
                      <a:pt x="61004" y="138146"/>
                    </a:lnTo>
                  </a:path>
                </a:pathLst>
              </a:custGeom>
              <a:ln w="31242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Freeform 78"/>
              <p:cNvSpPr/>
              <p:nvPr/>
            </p:nvSpPr>
            <p:spPr>
              <a:xfrm>
                <a:off x="4104012" y="2269810"/>
                <a:ext cx="43176" cy="43170"/>
              </a:xfrm>
              <a:custGeom>
                <a:avLst/>
                <a:gdLst/>
                <a:ahLst/>
                <a:cxnLst/>
                <a:rect l="0" t="0" r="0" b="0"/>
                <a:pathLst>
                  <a:path w="43176" h="43170">
                    <a:moveTo>
                      <a:pt x="0" y="0"/>
                    </a:moveTo>
                    <a:lnTo>
                      <a:pt x="43175" y="43169"/>
                    </a:lnTo>
                  </a:path>
                </a:pathLst>
              </a:custGeom>
              <a:ln w="31242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Freeform 79"/>
              <p:cNvSpPr/>
              <p:nvPr/>
            </p:nvSpPr>
            <p:spPr>
              <a:xfrm>
                <a:off x="4078115" y="2235273"/>
                <a:ext cx="146778" cy="319464"/>
              </a:xfrm>
              <a:custGeom>
                <a:avLst/>
                <a:gdLst/>
                <a:ahLst/>
                <a:cxnLst/>
                <a:rect l="0" t="0" r="0" b="0"/>
                <a:pathLst>
                  <a:path w="146778" h="319464">
                    <a:moveTo>
                      <a:pt x="146777" y="0"/>
                    </a:moveTo>
                    <a:lnTo>
                      <a:pt x="122742" y="43486"/>
                    </a:lnTo>
                    <a:lnTo>
                      <a:pt x="99571" y="90596"/>
                    </a:lnTo>
                    <a:lnTo>
                      <a:pt x="73391" y="135291"/>
                    </a:lnTo>
                    <a:lnTo>
                      <a:pt x="53830" y="181286"/>
                    </a:lnTo>
                    <a:lnTo>
                      <a:pt x="37424" y="224694"/>
                    </a:lnTo>
                    <a:lnTo>
                      <a:pt x="19260" y="274912"/>
                    </a:lnTo>
                    <a:lnTo>
                      <a:pt x="0" y="319463"/>
                    </a:lnTo>
                  </a:path>
                </a:pathLst>
              </a:custGeom>
              <a:ln w="31242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86" name="Group 85"/>
            <p:cNvGrpSpPr/>
            <p:nvPr/>
          </p:nvGrpSpPr>
          <p:grpSpPr>
            <a:xfrm>
              <a:off x="2109516" y="1173268"/>
              <a:ext cx="1372835" cy="1105176"/>
              <a:chOff x="2109516" y="1173268"/>
              <a:chExt cx="1372835" cy="1105176"/>
            </a:xfrm>
          </p:grpSpPr>
          <p:sp>
            <p:nvSpPr>
              <p:cNvPr id="82" name="Freeform 81"/>
              <p:cNvSpPr/>
              <p:nvPr/>
            </p:nvSpPr>
            <p:spPr>
              <a:xfrm>
                <a:off x="2135414" y="1173268"/>
                <a:ext cx="1346937" cy="518053"/>
              </a:xfrm>
              <a:custGeom>
                <a:avLst/>
                <a:gdLst/>
                <a:ahLst/>
                <a:cxnLst/>
                <a:rect l="0" t="0" r="0" b="0"/>
                <a:pathLst>
                  <a:path w="1346937" h="518053">
                    <a:moveTo>
                      <a:pt x="0" y="518052"/>
                    </a:moveTo>
                    <a:lnTo>
                      <a:pt x="14746" y="505225"/>
                    </a:lnTo>
                    <a:lnTo>
                      <a:pt x="61935" y="485571"/>
                    </a:lnTo>
                    <a:lnTo>
                      <a:pt x="111115" y="464587"/>
                    </a:lnTo>
                    <a:lnTo>
                      <a:pt x="157825" y="449139"/>
                    </a:lnTo>
                    <a:lnTo>
                      <a:pt x="207361" y="428676"/>
                    </a:lnTo>
                    <a:lnTo>
                      <a:pt x="257718" y="411922"/>
                    </a:lnTo>
                    <a:lnTo>
                      <a:pt x="308859" y="390387"/>
                    </a:lnTo>
                    <a:lnTo>
                      <a:pt x="359676" y="374392"/>
                    </a:lnTo>
                    <a:lnTo>
                      <a:pt x="410001" y="359790"/>
                    </a:lnTo>
                    <a:lnTo>
                      <a:pt x="459586" y="338538"/>
                    </a:lnTo>
                    <a:lnTo>
                      <a:pt x="508541" y="322581"/>
                    </a:lnTo>
                    <a:lnTo>
                      <a:pt x="552474" y="307985"/>
                    </a:lnTo>
                    <a:lnTo>
                      <a:pt x="602579" y="293567"/>
                    </a:lnTo>
                    <a:lnTo>
                      <a:pt x="647326" y="273239"/>
                    </a:lnTo>
                    <a:lnTo>
                      <a:pt x="699350" y="253507"/>
                    </a:lnTo>
                    <a:lnTo>
                      <a:pt x="750215" y="235063"/>
                    </a:lnTo>
                    <a:lnTo>
                      <a:pt x="796106" y="209942"/>
                    </a:lnTo>
                    <a:lnTo>
                      <a:pt x="838434" y="191911"/>
                    </a:lnTo>
                    <a:lnTo>
                      <a:pt x="889266" y="174861"/>
                    </a:lnTo>
                    <a:lnTo>
                      <a:pt x="939794" y="153772"/>
                    </a:lnTo>
                    <a:lnTo>
                      <a:pt x="982295" y="135336"/>
                    </a:lnTo>
                    <a:lnTo>
                      <a:pt x="1025085" y="121461"/>
                    </a:lnTo>
                    <a:lnTo>
                      <a:pt x="1070327" y="106565"/>
                    </a:lnTo>
                    <a:lnTo>
                      <a:pt x="1118355" y="87525"/>
                    </a:lnTo>
                    <a:lnTo>
                      <a:pt x="1167637" y="69609"/>
                    </a:lnTo>
                    <a:lnTo>
                      <a:pt x="1212066" y="53084"/>
                    </a:lnTo>
                    <a:lnTo>
                      <a:pt x="1259888" y="35085"/>
                    </a:lnTo>
                    <a:lnTo>
                      <a:pt x="1309606" y="14285"/>
                    </a:lnTo>
                    <a:lnTo>
                      <a:pt x="1346936" y="0"/>
                    </a:lnTo>
                  </a:path>
                </a:pathLst>
              </a:custGeom>
              <a:ln w="3124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" name="Freeform 82"/>
              <p:cNvSpPr/>
              <p:nvPr/>
            </p:nvSpPr>
            <p:spPr>
              <a:xfrm>
                <a:off x="2144051" y="1518635"/>
                <a:ext cx="1269228" cy="172686"/>
              </a:xfrm>
              <a:custGeom>
                <a:avLst/>
                <a:gdLst/>
                <a:ahLst/>
                <a:cxnLst/>
                <a:rect l="0" t="0" r="0" b="0"/>
                <a:pathLst>
                  <a:path w="1269228" h="172686">
                    <a:moveTo>
                      <a:pt x="0" y="172685"/>
                    </a:moveTo>
                    <a:lnTo>
                      <a:pt x="40127" y="172685"/>
                    </a:lnTo>
                    <a:lnTo>
                      <a:pt x="84035" y="168101"/>
                    </a:lnTo>
                    <a:lnTo>
                      <a:pt x="127316" y="163891"/>
                    </a:lnTo>
                    <a:lnTo>
                      <a:pt x="172819" y="157375"/>
                    </a:lnTo>
                    <a:lnTo>
                      <a:pt x="224329" y="148781"/>
                    </a:lnTo>
                    <a:lnTo>
                      <a:pt x="268197" y="137974"/>
                    </a:lnTo>
                    <a:lnTo>
                      <a:pt x="318399" y="131185"/>
                    </a:lnTo>
                    <a:lnTo>
                      <a:pt x="368573" y="123910"/>
                    </a:lnTo>
                    <a:lnTo>
                      <a:pt x="408632" y="120818"/>
                    </a:lnTo>
                    <a:lnTo>
                      <a:pt x="454475" y="111665"/>
                    </a:lnTo>
                    <a:lnTo>
                      <a:pt x="496113" y="100618"/>
                    </a:lnTo>
                    <a:lnTo>
                      <a:pt x="541291" y="95132"/>
                    </a:lnTo>
                    <a:lnTo>
                      <a:pt x="587168" y="88363"/>
                    </a:lnTo>
                    <a:lnTo>
                      <a:pt x="633183" y="82158"/>
                    </a:lnTo>
                    <a:lnTo>
                      <a:pt x="685159" y="77628"/>
                    </a:lnTo>
                    <a:lnTo>
                      <a:pt x="733374" y="71048"/>
                    </a:lnTo>
                    <a:lnTo>
                      <a:pt x="779851" y="69464"/>
                    </a:lnTo>
                    <a:lnTo>
                      <a:pt x="830669" y="59733"/>
                    </a:lnTo>
                    <a:lnTo>
                      <a:pt x="875285" y="53372"/>
                    </a:lnTo>
                    <a:lnTo>
                      <a:pt x="926984" y="46181"/>
                    </a:lnTo>
                    <a:lnTo>
                      <a:pt x="972586" y="41208"/>
                    </a:lnTo>
                    <a:lnTo>
                      <a:pt x="1024364" y="34456"/>
                    </a:lnTo>
                    <a:lnTo>
                      <a:pt x="1066510" y="27877"/>
                    </a:lnTo>
                    <a:lnTo>
                      <a:pt x="1111290" y="21709"/>
                    </a:lnTo>
                    <a:lnTo>
                      <a:pt x="1154743" y="18146"/>
                    </a:lnTo>
                    <a:lnTo>
                      <a:pt x="1200280" y="14884"/>
                    </a:lnTo>
                    <a:lnTo>
                      <a:pt x="1248920" y="3524"/>
                    </a:lnTo>
                    <a:lnTo>
                      <a:pt x="1269227" y="0"/>
                    </a:lnTo>
                  </a:path>
                </a:pathLst>
              </a:custGeom>
              <a:ln w="3124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4" name="Freeform 83"/>
              <p:cNvSpPr/>
              <p:nvPr/>
            </p:nvSpPr>
            <p:spPr>
              <a:xfrm>
                <a:off x="2126788" y="1691320"/>
                <a:ext cx="1269226" cy="198587"/>
              </a:xfrm>
              <a:custGeom>
                <a:avLst/>
                <a:gdLst/>
                <a:ahLst/>
                <a:cxnLst/>
                <a:rect l="0" t="0" r="0" b="0"/>
                <a:pathLst>
                  <a:path w="1269226" h="198587">
                    <a:moveTo>
                      <a:pt x="0" y="0"/>
                    </a:moveTo>
                    <a:lnTo>
                      <a:pt x="43486" y="12017"/>
                    </a:lnTo>
                    <a:lnTo>
                      <a:pt x="93217" y="25969"/>
                    </a:lnTo>
                    <a:lnTo>
                      <a:pt x="144808" y="40301"/>
                    </a:lnTo>
                    <a:lnTo>
                      <a:pt x="190130" y="49248"/>
                    </a:lnTo>
                    <a:lnTo>
                      <a:pt x="236036" y="55883"/>
                    </a:lnTo>
                    <a:lnTo>
                      <a:pt x="287990" y="66432"/>
                    </a:lnTo>
                    <a:lnTo>
                      <a:pt x="338759" y="77754"/>
                    </a:lnTo>
                    <a:lnTo>
                      <a:pt x="383062" y="86355"/>
                    </a:lnTo>
                    <a:lnTo>
                      <a:pt x="430087" y="92422"/>
                    </a:lnTo>
                    <a:lnTo>
                      <a:pt x="479783" y="99055"/>
                    </a:lnTo>
                    <a:lnTo>
                      <a:pt x="517478" y="102260"/>
                    </a:lnTo>
                    <a:lnTo>
                      <a:pt x="563610" y="107794"/>
                    </a:lnTo>
                    <a:lnTo>
                      <a:pt x="609151" y="110926"/>
                    </a:lnTo>
                    <a:lnTo>
                      <a:pt x="656605" y="118877"/>
                    </a:lnTo>
                    <a:lnTo>
                      <a:pt x="701088" y="125935"/>
                    </a:lnTo>
                    <a:lnTo>
                      <a:pt x="745075" y="128453"/>
                    </a:lnTo>
                    <a:lnTo>
                      <a:pt x="786568" y="130158"/>
                    </a:lnTo>
                    <a:lnTo>
                      <a:pt x="832462" y="136284"/>
                    </a:lnTo>
                    <a:lnTo>
                      <a:pt x="873113" y="140153"/>
                    </a:lnTo>
                    <a:lnTo>
                      <a:pt x="915538" y="144817"/>
                    </a:lnTo>
                    <a:lnTo>
                      <a:pt x="958488" y="148757"/>
                    </a:lnTo>
                    <a:lnTo>
                      <a:pt x="999035" y="153443"/>
                    </a:lnTo>
                    <a:lnTo>
                      <a:pt x="1037911" y="157389"/>
                    </a:lnTo>
                    <a:lnTo>
                      <a:pt x="1089437" y="167317"/>
                    </a:lnTo>
                    <a:lnTo>
                      <a:pt x="1136568" y="172583"/>
                    </a:lnTo>
                    <a:lnTo>
                      <a:pt x="1182831" y="181867"/>
                    </a:lnTo>
                    <a:lnTo>
                      <a:pt x="1233505" y="192939"/>
                    </a:lnTo>
                    <a:lnTo>
                      <a:pt x="1269225" y="198586"/>
                    </a:lnTo>
                  </a:path>
                </a:pathLst>
              </a:custGeom>
              <a:ln w="3124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5" name="Freeform 84"/>
              <p:cNvSpPr/>
              <p:nvPr/>
            </p:nvSpPr>
            <p:spPr>
              <a:xfrm>
                <a:off x="2109516" y="1708588"/>
                <a:ext cx="1226055" cy="569856"/>
              </a:xfrm>
              <a:custGeom>
                <a:avLst/>
                <a:gdLst/>
                <a:ahLst/>
                <a:cxnLst/>
                <a:rect l="0" t="0" r="0" b="0"/>
                <a:pathLst>
                  <a:path w="1226055" h="569856">
                    <a:moveTo>
                      <a:pt x="0" y="0"/>
                    </a:moveTo>
                    <a:lnTo>
                      <a:pt x="44181" y="29454"/>
                    </a:lnTo>
                    <a:lnTo>
                      <a:pt x="94105" y="57442"/>
                    </a:lnTo>
                    <a:lnTo>
                      <a:pt x="139914" y="83528"/>
                    </a:lnTo>
                    <a:lnTo>
                      <a:pt x="188858" y="109753"/>
                    </a:lnTo>
                    <a:lnTo>
                      <a:pt x="232979" y="138198"/>
                    </a:lnTo>
                    <a:lnTo>
                      <a:pt x="282208" y="166934"/>
                    </a:lnTo>
                    <a:lnTo>
                      <a:pt x="327740" y="195709"/>
                    </a:lnTo>
                    <a:lnTo>
                      <a:pt x="371222" y="224488"/>
                    </a:lnTo>
                    <a:lnTo>
                      <a:pt x="415394" y="253269"/>
                    </a:lnTo>
                    <a:lnTo>
                      <a:pt x="458368" y="276293"/>
                    </a:lnTo>
                    <a:lnTo>
                      <a:pt x="508379" y="298181"/>
                    </a:lnTo>
                    <a:lnTo>
                      <a:pt x="552451" y="318142"/>
                    </a:lnTo>
                    <a:lnTo>
                      <a:pt x="593990" y="339918"/>
                    </a:lnTo>
                    <a:lnTo>
                      <a:pt x="639148" y="362696"/>
                    </a:lnTo>
                    <a:lnTo>
                      <a:pt x="690585" y="385490"/>
                    </a:lnTo>
                    <a:lnTo>
                      <a:pt x="737003" y="406341"/>
                    </a:lnTo>
                    <a:lnTo>
                      <a:pt x="787495" y="424353"/>
                    </a:lnTo>
                    <a:lnTo>
                      <a:pt x="827384" y="438696"/>
                    </a:lnTo>
                    <a:lnTo>
                      <a:pt x="875985" y="453839"/>
                    </a:lnTo>
                    <a:lnTo>
                      <a:pt x="927822" y="469006"/>
                    </a:lnTo>
                    <a:lnTo>
                      <a:pt x="975047" y="483498"/>
                    </a:lnTo>
                    <a:lnTo>
                      <a:pt x="1019244" y="495023"/>
                    </a:lnTo>
                    <a:lnTo>
                      <a:pt x="1060101" y="508243"/>
                    </a:lnTo>
                    <a:lnTo>
                      <a:pt x="1102585" y="524312"/>
                    </a:lnTo>
                    <a:lnTo>
                      <a:pt x="1148047" y="540997"/>
                    </a:lnTo>
                    <a:lnTo>
                      <a:pt x="1196113" y="559216"/>
                    </a:lnTo>
                    <a:lnTo>
                      <a:pt x="1226054" y="569855"/>
                    </a:lnTo>
                  </a:path>
                </a:pathLst>
              </a:custGeom>
              <a:ln w="3124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87" name="Freeform 86"/>
            <p:cNvSpPr/>
            <p:nvPr/>
          </p:nvSpPr>
          <p:spPr>
            <a:xfrm>
              <a:off x="4388938" y="966050"/>
              <a:ext cx="1407374" cy="146781"/>
            </a:xfrm>
            <a:custGeom>
              <a:avLst/>
              <a:gdLst/>
              <a:ahLst/>
              <a:cxnLst/>
              <a:rect l="0" t="0" r="0" b="0"/>
              <a:pathLst>
                <a:path w="1407374" h="146781">
                  <a:moveTo>
                    <a:pt x="0" y="146780"/>
                  </a:moveTo>
                  <a:lnTo>
                    <a:pt x="45220" y="134762"/>
                  </a:lnTo>
                  <a:lnTo>
                    <a:pt x="90975" y="129589"/>
                  </a:lnTo>
                  <a:lnTo>
                    <a:pt x="133839" y="120324"/>
                  </a:lnTo>
                  <a:lnTo>
                    <a:pt x="183345" y="113839"/>
                  </a:lnTo>
                  <a:lnTo>
                    <a:pt x="223064" y="108133"/>
                  </a:lnTo>
                  <a:lnTo>
                    <a:pt x="265213" y="100366"/>
                  </a:lnTo>
                  <a:lnTo>
                    <a:pt x="308081" y="96572"/>
                  </a:lnTo>
                  <a:lnTo>
                    <a:pt x="357687" y="88397"/>
                  </a:lnTo>
                  <a:lnTo>
                    <a:pt x="409739" y="79304"/>
                  </a:lnTo>
                  <a:lnTo>
                    <a:pt x="448118" y="73597"/>
                  </a:lnTo>
                  <a:lnTo>
                    <a:pt x="489869" y="70413"/>
                  </a:lnTo>
                  <a:lnTo>
                    <a:pt x="535083" y="63404"/>
                  </a:lnTo>
                  <a:lnTo>
                    <a:pt x="575329" y="60358"/>
                  </a:lnTo>
                  <a:lnTo>
                    <a:pt x="622324" y="54765"/>
                  </a:lnTo>
                  <a:lnTo>
                    <a:pt x="668014" y="52682"/>
                  </a:lnTo>
                  <a:lnTo>
                    <a:pt x="714702" y="51105"/>
                  </a:lnTo>
                  <a:lnTo>
                    <a:pt x="762838" y="45022"/>
                  </a:lnTo>
                  <a:lnTo>
                    <a:pt x="806435" y="41161"/>
                  </a:lnTo>
                  <a:lnTo>
                    <a:pt x="853251" y="36499"/>
                  </a:lnTo>
                  <a:lnTo>
                    <a:pt x="900060" y="35118"/>
                  </a:lnTo>
                  <a:lnTo>
                    <a:pt x="947826" y="34708"/>
                  </a:lnTo>
                  <a:lnTo>
                    <a:pt x="997773" y="29987"/>
                  </a:lnTo>
                  <a:lnTo>
                    <a:pt x="1040096" y="27112"/>
                  </a:lnTo>
                  <a:lnTo>
                    <a:pt x="1084508" y="26261"/>
                  </a:lnTo>
                  <a:lnTo>
                    <a:pt x="1130620" y="20039"/>
                  </a:lnTo>
                  <a:lnTo>
                    <a:pt x="1171023" y="17130"/>
                  </a:lnTo>
                  <a:lnTo>
                    <a:pt x="1218064" y="11577"/>
                  </a:lnTo>
                  <a:lnTo>
                    <a:pt x="1263767" y="9506"/>
                  </a:lnTo>
                  <a:lnTo>
                    <a:pt x="1312378" y="8892"/>
                  </a:lnTo>
                  <a:lnTo>
                    <a:pt x="1356629" y="7751"/>
                  </a:lnTo>
                  <a:lnTo>
                    <a:pt x="1407373" y="0"/>
                  </a:lnTo>
                </a:path>
              </a:pathLst>
            </a:custGeom>
            <a:ln w="31242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337137" y="1354588"/>
              <a:ext cx="1433276" cy="138148"/>
            </a:xfrm>
            <a:custGeom>
              <a:avLst/>
              <a:gdLst/>
              <a:ahLst/>
              <a:cxnLst/>
              <a:rect l="0" t="0" r="0" b="0"/>
              <a:pathLst>
                <a:path w="1433276" h="138148">
                  <a:moveTo>
                    <a:pt x="0" y="138147"/>
                  </a:moveTo>
                  <a:lnTo>
                    <a:pt x="44403" y="131314"/>
                  </a:lnTo>
                  <a:lnTo>
                    <a:pt x="89464" y="129869"/>
                  </a:lnTo>
                  <a:lnTo>
                    <a:pt x="136277" y="129583"/>
                  </a:lnTo>
                  <a:lnTo>
                    <a:pt x="185603" y="126969"/>
                  </a:lnTo>
                  <a:lnTo>
                    <a:pt x="232798" y="122082"/>
                  </a:lnTo>
                  <a:lnTo>
                    <a:pt x="278756" y="116652"/>
                  </a:lnTo>
                  <a:lnTo>
                    <a:pt x="328829" y="113550"/>
                  </a:lnTo>
                  <a:lnTo>
                    <a:pt x="380121" y="112632"/>
                  </a:lnTo>
                  <a:lnTo>
                    <a:pt x="431220" y="106387"/>
                  </a:lnTo>
                  <a:lnTo>
                    <a:pt x="477293" y="103474"/>
                  </a:lnTo>
                  <a:lnTo>
                    <a:pt x="524522" y="96961"/>
                  </a:lnTo>
                  <a:lnTo>
                    <a:pt x="570282" y="88724"/>
                  </a:lnTo>
                  <a:lnTo>
                    <a:pt x="609636" y="87048"/>
                  </a:lnTo>
                  <a:lnTo>
                    <a:pt x="660751" y="81898"/>
                  </a:lnTo>
                  <a:lnTo>
                    <a:pt x="703277" y="78949"/>
                  </a:lnTo>
                  <a:lnTo>
                    <a:pt x="752332" y="73492"/>
                  </a:lnTo>
                  <a:lnTo>
                    <a:pt x="803323" y="65799"/>
                  </a:lnTo>
                  <a:lnTo>
                    <a:pt x="854886" y="62027"/>
                  </a:lnTo>
                  <a:lnTo>
                    <a:pt x="906077" y="54819"/>
                  </a:lnTo>
                  <a:lnTo>
                    <a:pt x="950248" y="52698"/>
                  </a:lnTo>
                  <a:lnTo>
                    <a:pt x="997967" y="49423"/>
                  </a:lnTo>
                  <a:lnTo>
                    <a:pt x="1049142" y="44406"/>
                  </a:lnTo>
                  <a:lnTo>
                    <a:pt x="1097847" y="38953"/>
                  </a:lnTo>
                  <a:lnTo>
                    <a:pt x="1144150" y="35845"/>
                  </a:lnTo>
                  <a:lnTo>
                    <a:pt x="1192832" y="30341"/>
                  </a:lnTo>
                  <a:lnTo>
                    <a:pt x="1243712" y="27217"/>
                  </a:lnTo>
                  <a:lnTo>
                    <a:pt x="1290660" y="21709"/>
                  </a:lnTo>
                  <a:lnTo>
                    <a:pt x="1334950" y="18584"/>
                  </a:lnTo>
                  <a:lnTo>
                    <a:pt x="1380062" y="10635"/>
                  </a:lnTo>
                  <a:lnTo>
                    <a:pt x="1417256" y="2385"/>
                  </a:lnTo>
                  <a:lnTo>
                    <a:pt x="1433275" y="0"/>
                  </a:lnTo>
                </a:path>
              </a:pathLst>
            </a:custGeom>
            <a:ln w="31242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302597" y="1769026"/>
              <a:ext cx="1312396" cy="129512"/>
            </a:xfrm>
            <a:custGeom>
              <a:avLst/>
              <a:gdLst/>
              <a:ahLst/>
              <a:cxnLst/>
              <a:rect l="0" t="0" r="0" b="0"/>
              <a:pathLst>
                <a:path w="1312396" h="129512">
                  <a:moveTo>
                    <a:pt x="0" y="129511"/>
                  </a:moveTo>
                  <a:lnTo>
                    <a:pt x="51074" y="115744"/>
                  </a:lnTo>
                  <a:lnTo>
                    <a:pt x="97958" y="110377"/>
                  </a:lnTo>
                  <a:lnTo>
                    <a:pt x="139030" y="105615"/>
                  </a:lnTo>
                  <a:lnTo>
                    <a:pt x="184138" y="104203"/>
                  </a:lnTo>
                  <a:lnTo>
                    <a:pt x="226283" y="101227"/>
                  </a:lnTo>
                  <a:lnTo>
                    <a:pt x="270892" y="96210"/>
                  </a:lnTo>
                  <a:lnTo>
                    <a:pt x="314346" y="95341"/>
                  </a:lnTo>
                  <a:lnTo>
                    <a:pt x="354510" y="90500"/>
                  </a:lnTo>
                  <a:lnTo>
                    <a:pt x="399881" y="82990"/>
                  </a:lnTo>
                  <a:lnTo>
                    <a:pt x="440612" y="79272"/>
                  </a:lnTo>
                  <a:lnTo>
                    <a:pt x="490736" y="78171"/>
                  </a:lnTo>
                  <a:lnTo>
                    <a:pt x="529784" y="73261"/>
                  </a:lnTo>
                  <a:lnTo>
                    <a:pt x="577915" y="65730"/>
                  </a:lnTo>
                  <a:lnTo>
                    <a:pt x="620957" y="62007"/>
                  </a:lnTo>
                  <a:lnTo>
                    <a:pt x="671765" y="56320"/>
                  </a:lnTo>
                  <a:lnTo>
                    <a:pt x="715599" y="53142"/>
                  </a:lnTo>
                  <a:lnTo>
                    <a:pt x="758856" y="46135"/>
                  </a:lnTo>
                  <a:lnTo>
                    <a:pt x="803359" y="43756"/>
                  </a:lnTo>
                  <a:lnTo>
                    <a:pt x="842744" y="43344"/>
                  </a:lnTo>
                  <a:lnTo>
                    <a:pt x="885753" y="40664"/>
                  </a:lnTo>
                  <a:lnTo>
                    <a:pt x="930475" y="33794"/>
                  </a:lnTo>
                  <a:lnTo>
                    <a:pt x="967091" y="29410"/>
                  </a:lnTo>
                  <a:lnTo>
                    <a:pt x="1005749" y="27461"/>
                  </a:lnTo>
                  <a:lnTo>
                    <a:pt x="1042758" y="26595"/>
                  </a:lnTo>
                  <a:lnTo>
                    <a:pt x="1090837" y="23549"/>
                  </a:lnTo>
                  <a:lnTo>
                    <a:pt x="1131946" y="19129"/>
                  </a:lnTo>
                  <a:lnTo>
                    <a:pt x="1177063" y="15261"/>
                  </a:lnTo>
                  <a:lnTo>
                    <a:pt x="1226887" y="10598"/>
                  </a:lnTo>
                  <a:lnTo>
                    <a:pt x="1272989" y="6658"/>
                  </a:lnTo>
                  <a:lnTo>
                    <a:pt x="1312395" y="0"/>
                  </a:lnTo>
                </a:path>
              </a:pathLst>
            </a:custGeom>
            <a:ln w="31242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397574" y="2148930"/>
              <a:ext cx="1217420" cy="138149"/>
            </a:xfrm>
            <a:custGeom>
              <a:avLst/>
              <a:gdLst/>
              <a:ahLst/>
              <a:cxnLst/>
              <a:rect l="0" t="0" r="0" b="0"/>
              <a:pathLst>
                <a:path w="1217420" h="138149">
                  <a:moveTo>
                    <a:pt x="0" y="138148"/>
                  </a:moveTo>
                  <a:lnTo>
                    <a:pt x="43486" y="126130"/>
                  </a:lnTo>
                  <a:lnTo>
                    <a:pt x="85622" y="115023"/>
                  </a:lnTo>
                  <a:lnTo>
                    <a:pt x="134025" y="103591"/>
                  </a:lnTo>
                  <a:lnTo>
                    <a:pt x="185620" y="96678"/>
                  </a:lnTo>
                  <a:lnTo>
                    <a:pt x="233439" y="88419"/>
                  </a:lnTo>
                  <a:lnTo>
                    <a:pt x="279905" y="80349"/>
                  </a:lnTo>
                  <a:lnTo>
                    <a:pt x="331940" y="71881"/>
                  </a:lnTo>
                  <a:lnTo>
                    <a:pt x="379810" y="62984"/>
                  </a:lnTo>
                  <a:lnTo>
                    <a:pt x="425934" y="56358"/>
                  </a:lnTo>
                  <a:lnTo>
                    <a:pt x="471038" y="51745"/>
                  </a:lnTo>
                  <a:lnTo>
                    <a:pt x="522128" y="44490"/>
                  </a:lnTo>
                  <a:lnTo>
                    <a:pt x="567214" y="42472"/>
                  </a:lnTo>
                  <a:lnTo>
                    <a:pt x="613073" y="36388"/>
                  </a:lnTo>
                  <a:lnTo>
                    <a:pt x="663668" y="34902"/>
                  </a:lnTo>
                  <a:lnTo>
                    <a:pt x="712960" y="28675"/>
                  </a:lnTo>
                  <a:lnTo>
                    <a:pt x="759649" y="26450"/>
                  </a:lnTo>
                  <a:lnTo>
                    <a:pt x="805825" y="21427"/>
                  </a:lnTo>
                  <a:lnTo>
                    <a:pt x="850940" y="17130"/>
                  </a:lnTo>
                  <a:lnTo>
                    <a:pt x="902032" y="9942"/>
                  </a:lnTo>
                  <a:lnTo>
                    <a:pt x="947118" y="8892"/>
                  </a:lnTo>
                  <a:lnTo>
                    <a:pt x="992977" y="8685"/>
                  </a:lnTo>
                  <a:lnTo>
                    <a:pt x="1038988" y="4060"/>
                  </a:lnTo>
                  <a:lnTo>
                    <a:pt x="1085030" y="802"/>
                  </a:lnTo>
                  <a:lnTo>
                    <a:pt x="1131077" y="158"/>
                  </a:lnTo>
                  <a:lnTo>
                    <a:pt x="1170730" y="46"/>
                  </a:lnTo>
                  <a:lnTo>
                    <a:pt x="1217419" y="0"/>
                  </a:lnTo>
                </a:path>
              </a:pathLst>
            </a:custGeom>
            <a:ln w="31242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13" name="Group 112"/>
            <p:cNvGrpSpPr/>
            <p:nvPr/>
          </p:nvGrpSpPr>
          <p:grpSpPr>
            <a:xfrm>
              <a:off x="5966458" y="891942"/>
              <a:ext cx="1686203" cy="635330"/>
              <a:chOff x="5966458" y="891942"/>
              <a:chExt cx="1686203" cy="635330"/>
            </a:xfrm>
          </p:grpSpPr>
          <p:sp>
            <p:nvSpPr>
              <p:cNvPr id="91" name="Freeform 90"/>
              <p:cNvSpPr/>
              <p:nvPr/>
            </p:nvSpPr>
            <p:spPr>
              <a:xfrm>
                <a:off x="6061459" y="891942"/>
                <a:ext cx="137853" cy="208261"/>
              </a:xfrm>
              <a:custGeom>
                <a:avLst/>
                <a:gdLst/>
                <a:ahLst/>
                <a:cxnLst/>
                <a:rect l="0" t="0" r="0" b="0"/>
                <a:pathLst>
                  <a:path w="137853" h="208261">
                    <a:moveTo>
                      <a:pt x="97496" y="22302"/>
                    </a:moveTo>
                    <a:lnTo>
                      <a:pt x="88329" y="8552"/>
                    </a:lnTo>
                    <a:lnTo>
                      <a:pt x="81791" y="4501"/>
                    </a:lnTo>
                    <a:lnTo>
                      <a:pt x="64293" y="0"/>
                    </a:lnTo>
                    <a:lnTo>
                      <a:pt x="37452" y="2050"/>
                    </a:lnTo>
                    <a:lnTo>
                      <a:pt x="22522" y="8824"/>
                    </a:lnTo>
                    <a:lnTo>
                      <a:pt x="15855" y="13317"/>
                    </a:lnTo>
                    <a:lnTo>
                      <a:pt x="5888" y="25984"/>
                    </a:lnTo>
                    <a:lnTo>
                      <a:pt x="1887" y="33391"/>
                    </a:lnTo>
                    <a:lnTo>
                      <a:pt x="0" y="49296"/>
                    </a:lnTo>
                    <a:lnTo>
                      <a:pt x="3318" y="64999"/>
                    </a:lnTo>
                    <a:lnTo>
                      <a:pt x="11189" y="78373"/>
                    </a:lnTo>
                    <a:lnTo>
                      <a:pt x="23641" y="88155"/>
                    </a:lnTo>
                    <a:lnTo>
                      <a:pt x="30991" y="92107"/>
                    </a:lnTo>
                    <a:lnTo>
                      <a:pt x="46832" y="93939"/>
                    </a:lnTo>
                    <a:lnTo>
                      <a:pt x="74490" y="94693"/>
                    </a:lnTo>
                    <a:lnTo>
                      <a:pt x="113632" y="103543"/>
                    </a:lnTo>
                    <a:lnTo>
                      <a:pt x="120725" y="108122"/>
                    </a:lnTo>
                    <a:lnTo>
                      <a:pt x="131164" y="120883"/>
                    </a:lnTo>
                    <a:lnTo>
                      <a:pt x="137852" y="148833"/>
                    </a:lnTo>
                    <a:lnTo>
                      <a:pt x="135250" y="176834"/>
                    </a:lnTo>
                    <a:lnTo>
                      <a:pt x="128346" y="192035"/>
                    </a:lnTo>
                    <a:lnTo>
                      <a:pt x="123819" y="198775"/>
                    </a:lnTo>
                    <a:lnTo>
                      <a:pt x="116963" y="203268"/>
                    </a:lnTo>
                    <a:lnTo>
                      <a:pt x="99113" y="208260"/>
                    </a:lnTo>
                    <a:lnTo>
                      <a:pt x="72072" y="206487"/>
                    </a:lnTo>
                    <a:lnTo>
                      <a:pt x="31043" y="187771"/>
                    </a:lnTo>
                    <a:lnTo>
                      <a:pt x="11153" y="177717"/>
                    </a:lnTo>
                  </a:path>
                </a:pathLst>
              </a:custGeom>
              <a:ln w="31242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2" name="Freeform 91"/>
              <p:cNvSpPr/>
              <p:nvPr/>
            </p:nvSpPr>
            <p:spPr>
              <a:xfrm>
                <a:off x="6219393" y="914244"/>
                <a:ext cx="120874" cy="189952"/>
              </a:xfrm>
              <a:custGeom>
                <a:avLst/>
                <a:gdLst/>
                <a:ahLst/>
                <a:cxnLst/>
                <a:rect l="0" t="0" r="0" b="0"/>
                <a:pathLst>
                  <a:path w="120874" h="189952">
                    <a:moveTo>
                      <a:pt x="0" y="0"/>
                    </a:moveTo>
                    <a:lnTo>
                      <a:pt x="2558" y="35010"/>
                    </a:lnTo>
                    <a:lnTo>
                      <a:pt x="13767" y="78729"/>
                    </a:lnTo>
                    <a:lnTo>
                      <a:pt x="19135" y="121648"/>
                    </a:lnTo>
                    <a:lnTo>
                      <a:pt x="29984" y="165891"/>
                    </a:lnTo>
                    <a:lnTo>
                      <a:pt x="28355" y="161990"/>
                    </a:lnTo>
                    <a:lnTo>
                      <a:pt x="31212" y="143612"/>
                    </a:lnTo>
                    <a:lnTo>
                      <a:pt x="38133" y="119939"/>
                    </a:lnTo>
                    <a:lnTo>
                      <a:pt x="42690" y="113537"/>
                    </a:lnTo>
                    <a:lnTo>
                      <a:pt x="55427" y="103864"/>
                    </a:lnTo>
                    <a:lnTo>
                      <a:pt x="62852" y="102820"/>
                    </a:lnTo>
                    <a:lnTo>
                      <a:pt x="78777" y="106776"/>
                    </a:lnTo>
                    <a:lnTo>
                      <a:pt x="92890" y="117489"/>
                    </a:lnTo>
                    <a:lnTo>
                      <a:pt x="104599" y="131843"/>
                    </a:lnTo>
                    <a:lnTo>
                      <a:pt x="115624" y="156105"/>
                    </a:lnTo>
                    <a:lnTo>
                      <a:pt x="120873" y="189951"/>
                    </a:lnTo>
                  </a:path>
                </a:pathLst>
              </a:custGeom>
              <a:ln w="31242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3" name="Freeform 92"/>
              <p:cNvSpPr/>
              <p:nvPr/>
            </p:nvSpPr>
            <p:spPr>
              <a:xfrm>
                <a:off x="6360183" y="990486"/>
                <a:ext cx="126877" cy="105077"/>
              </a:xfrm>
              <a:custGeom>
                <a:avLst/>
                <a:gdLst/>
                <a:ahLst/>
                <a:cxnLst/>
                <a:rect l="0" t="0" r="0" b="0"/>
                <a:pathLst>
                  <a:path w="126877" h="105077">
                    <a:moveTo>
                      <a:pt x="75067" y="53271"/>
                    </a:moveTo>
                    <a:lnTo>
                      <a:pt x="75067" y="34937"/>
                    </a:lnTo>
                    <a:lnTo>
                      <a:pt x="69950" y="20819"/>
                    </a:lnTo>
                    <a:lnTo>
                      <a:pt x="65899" y="14368"/>
                    </a:lnTo>
                    <a:lnTo>
                      <a:pt x="53723" y="4642"/>
                    </a:lnTo>
                    <a:lnTo>
                      <a:pt x="46447" y="705"/>
                    </a:lnTo>
                    <a:lnTo>
                      <a:pt x="38717" y="0"/>
                    </a:lnTo>
                    <a:lnTo>
                      <a:pt x="22454" y="4332"/>
                    </a:lnTo>
                    <a:lnTo>
                      <a:pt x="16006" y="10092"/>
                    </a:lnTo>
                    <a:lnTo>
                      <a:pt x="6284" y="26726"/>
                    </a:lnTo>
                    <a:lnTo>
                      <a:pt x="0" y="57664"/>
                    </a:lnTo>
                    <a:lnTo>
                      <a:pt x="2722" y="86551"/>
                    </a:lnTo>
                    <a:lnTo>
                      <a:pt x="7649" y="92726"/>
                    </a:lnTo>
                    <a:lnTo>
                      <a:pt x="23357" y="99587"/>
                    </a:lnTo>
                    <a:lnTo>
                      <a:pt x="31000" y="98539"/>
                    </a:lnTo>
                    <a:lnTo>
                      <a:pt x="44608" y="89699"/>
                    </a:lnTo>
                    <a:lnTo>
                      <a:pt x="58474" y="68542"/>
                    </a:lnTo>
                    <a:lnTo>
                      <a:pt x="65820" y="35431"/>
                    </a:lnTo>
                    <a:lnTo>
                      <a:pt x="67944" y="35621"/>
                    </a:lnTo>
                    <a:lnTo>
                      <a:pt x="72861" y="43508"/>
                    </a:lnTo>
                    <a:lnTo>
                      <a:pt x="91253" y="80162"/>
                    </a:lnTo>
                    <a:lnTo>
                      <a:pt x="104328" y="91765"/>
                    </a:lnTo>
                    <a:lnTo>
                      <a:pt x="126876" y="105076"/>
                    </a:lnTo>
                  </a:path>
                </a:pathLst>
              </a:custGeom>
              <a:ln w="31242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4" name="Freeform 93"/>
              <p:cNvSpPr/>
              <p:nvPr/>
            </p:nvSpPr>
            <p:spPr>
              <a:xfrm>
                <a:off x="6491097" y="1000586"/>
                <a:ext cx="142727" cy="105137"/>
              </a:xfrm>
              <a:custGeom>
                <a:avLst/>
                <a:gdLst/>
                <a:ahLst/>
                <a:cxnLst/>
                <a:rect l="0" t="0" r="0" b="0"/>
                <a:pathLst>
                  <a:path w="142727" h="105137">
                    <a:moveTo>
                      <a:pt x="4583" y="0"/>
                    </a:moveTo>
                    <a:lnTo>
                      <a:pt x="0" y="13751"/>
                    </a:lnTo>
                    <a:lnTo>
                      <a:pt x="1733" y="40636"/>
                    </a:lnTo>
                    <a:lnTo>
                      <a:pt x="11873" y="76247"/>
                    </a:lnTo>
                    <a:lnTo>
                      <a:pt x="20934" y="90170"/>
                    </a:lnTo>
                    <a:lnTo>
                      <a:pt x="26995" y="92731"/>
                    </a:lnTo>
                    <a:lnTo>
                      <a:pt x="33914" y="92520"/>
                    </a:lnTo>
                    <a:lnTo>
                      <a:pt x="41406" y="90461"/>
                    </a:lnTo>
                    <a:lnTo>
                      <a:pt x="47358" y="86210"/>
                    </a:lnTo>
                    <a:lnTo>
                      <a:pt x="56532" y="73811"/>
                    </a:lnTo>
                    <a:lnTo>
                      <a:pt x="63344" y="43183"/>
                    </a:lnTo>
                    <a:lnTo>
                      <a:pt x="72725" y="78139"/>
                    </a:lnTo>
                    <a:lnTo>
                      <a:pt x="81556" y="91010"/>
                    </a:lnTo>
                    <a:lnTo>
                      <a:pt x="94434" y="100569"/>
                    </a:lnTo>
                    <a:lnTo>
                      <a:pt x="101897" y="104460"/>
                    </a:lnTo>
                    <a:lnTo>
                      <a:pt x="108791" y="105136"/>
                    </a:lnTo>
                    <a:lnTo>
                      <a:pt x="121569" y="100771"/>
                    </a:lnTo>
                    <a:lnTo>
                      <a:pt x="131084" y="89877"/>
                    </a:lnTo>
                    <a:lnTo>
                      <a:pt x="137552" y="74482"/>
                    </a:lnTo>
                    <a:lnTo>
                      <a:pt x="141704" y="35889"/>
                    </a:lnTo>
                    <a:lnTo>
                      <a:pt x="142726" y="8634"/>
                    </a:lnTo>
                  </a:path>
                </a:pathLst>
              </a:custGeom>
              <a:ln w="31242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5" name="Freeform 94"/>
              <p:cNvSpPr/>
              <p:nvPr/>
            </p:nvSpPr>
            <p:spPr>
              <a:xfrm>
                <a:off x="6672413" y="1009572"/>
                <a:ext cx="90915" cy="103260"/>
              </a:xfrm>
              <a:custGeom>
                <a:avLst/>
                <a:gdLst/>
                <a:ahLst/>
                <a:cxnLst/>
                <a:rect l="0" t="0" r="0" b="0"/>
                <a:pathLst>
                  <a:path w="90915" h="103260">
                    <a:moveTo>
                      <a:pt x="4584" y="25551"/>
                    </a:moveTo>
                    <a:lnTo>
                      <a:pt x="0" y="39302"/>
                    </a:lnTo>
                    <a:lnTo>
                      <a:pt x="1733" y="66188"/>
                    </a:lnTo>
                    <a:lnTo>
                      <a:pt x="8994" y="97002"/>
                    </a:lnTo>
                    <a:lnTo>
                      <a:pt x="7183" y="92804"/>
                    </a:lnTo>
                    <a:lnTo>
                      <a:pt x="4926" y="42485"/>
                    </a:lnTo>
                    <a:lnTo>
                      <a:pt x="6654" y="21565"/>
                    </a:lnTo>
                    <a:lnTo>
                      <a:pt x="13817" y="5871"/>
                    </a:lnTo>
                    <a:lnTo>
                      <a:pt x="19373" y="1878"/>
                    </a:lnTo>
                    <a:lnTo>
                      <a:pt x="25954" y="176"/>
                    </a:lnTo>
                    <a:lnTo>
                      <a:pt x="33218" y="0"/>
                    </a:lnTo>
                    <a:lnTo>
                      <a:pt x="46407" y="4921"/>
                    </a:lnTo>
                    <a:lnTo>
                      <a:pt x="70505" y="23715"/>
                    </a:lnTo>
                    <a:lnTo>
                      <a:pt x="83375" y="44834"/>
                    </a:lnTo>
                    <a:lnTo>
                      <a:pt x="89921" y="87973"/>
                    </a:lnTo>
                    <a:lnTo>
                      <a:pt x="90914" y="103259"/>
                    </a:lnTo>
                  </a:path>
                </a:pathLst>
              </a:custGeom>
              <a:ln w="31242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6" name="Freeform 95"/>
              <p:cNvSpPr/>
              <p:nvPr/>
            </p:nvSpPr>
            <p:spPr>
              <a:xfrm>
                <a:off x="6815146" y="1104195"/>
                <a:ext cx="23995" cy="103612"/>
              </a:xfrm>
              <a:custGeom>
                <a:avLst/>
                <a:gdLst/>
                <a:ahLst/>
                <a:cxnLst/>
                <a:rect l="0" t="0" r="0" b="0"/>
                <a:pathLst>
                  <a:path w="23995" h="103612">
                    <a:moveTo>
                      <a:pt x="0" y="0"/>
                    </a:moveTo>
                    <a:lnTo>
                      <a:pt x="19454" y="36053"/>
                    </a:lnTo>
                    <a:lnTo>
                      <a:pt x="23994" y="65472"/>
                    </a:lnTo>
                    <a:lnTo>
                      <a:pt x="21753" y="74348"/>
                    </a:lnTo>
                    <a:lnTo>
                      <a:pt x="0" y="103611"/>
                    </a:lnTo>
                  </a:path>
                </a:pathLst>
              </a:custGeom>
              <a:ln w="31242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7" name="Freeform 96"/>
              <p:cNvSpPr/>
              <p:nvPr/>
            </p:nvSpPr>
            <p:spPr>
              <a:xfrm>
                <a:off x="7005098" y="931512"/>
                <a:ext cx="116969" cy="179341"/>
              </a:xfrm>
              <a:custGeom>
                <a:avLst/>
                <a:gdLst/>
                <a:ahLst/>
                <a:cxnLst/>
                <a:rect l="0" t="0" r="0" b="0"/>
                <a:pathLst>
                  <a:path w="116969" h="179341">
                    <a:moveTo>
                      <a:pt x="103598" y="0"/>
                    </a:moveTo>
                    <a:lnTo>
                      <a:pt x="108181" y="48071"/>
                    </a:lnTo>
                    <a:lnTo>
                      <a:pt x="112390" y="91538"/>
                    </a:lnTo>
                    <a:lnTo>
                      <a:pt x="116968" y="119860"/>
                    </a:lnTo>
                    <a:lnTo>
                      <a:pt x="114975" y="137695"/>
                    </a:lnTo>
                    <a:lnTo>
                      <a:pt x="103878" y="163916"/>
                    </a:lnTo>
                    <a:lnTo>
                      <a:pt x="97070" y="169717"/>
                    </a:lnTo>
                    <a:lnTo>
                      <a:pt x="79274" y="176162"/>
                    </a:lnTo>
                    <a:lnTo>
                      <a:pt x="37544" y="179340"/>
                    </a:lnTo>
                    <a:lnTo>
                      <a:pt x="0" y="172684"/>
                    </a:lnTo>
                  </a:path>
                </a:pathLst>
              </a:custGeom>
              <a:ln w="31242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8" name="Freeform 97"/>
              <p:cNvSpPr/>
              <p:nvPr/>
            </p:nvSpPr>
            <p:spPr>
              <a:xfrm>
                <a:off x="7022375" y="922878"/>
                <a:ext cx="155429" cy="8636"/>
              </a:xfrm>
              <a:custGeom>
                <a:avLst/>
                <a:gdLst/>
                <a:ahLst/>
                <a:cxnLst/>
                <a:rect l="0" t="0" r="0" b="0"/>
                <a:pathLst>
                  <a:path w="155429" h="8636">
                    <a:moveTo>
                      <a:pt x="155428" y="0"/>
                    </a:moveTo>
                    <a:lnTo>
                      <a:pt x="120415" y="2559"/>
                    </a:lnTo>
                    <a:lnTo>
                      <a:pt x="70758" y="7834"/>
                    </a:lnTo>
                    <a:lnTo>
                      <a:pt x="28226" y="8476"/>
                    </a:lnTo>
                    <a:lnTo>
                      <a:pt x="0" y="8635"/>
                    </a:lnTo>
                  </a:path>
                </a:pathLst>
              </a:custGeom>
              <a:ln w="31242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9" name="Freeform 98"/>
              <p:cNvSpPr/>
              <p:nvPr/>
            </p:nvSpPr>
            <p:spPr>
              <a:xfrm>
                <a:off x="7164567" y="991952"/>
                <a:ext cx="88365" cy="111219"/>
              </a:xfrm>
              <a:custGeom>
                <a:avLst/>
                <a:gdLst/>
                <a:ahLst/>
                <a:cxnLst/>
                <a:rect l="0" t="0" r="0" b="0"/>
                <a:pathLst>
                  <a:path w="88365" h="111219">
                    <a:moveTo>
                      <a:pt x="4583" y="17269"/>
                    </a:moveTo>
                    <a:lnTo>
                      <a:pt x="0" y="31020"/>
                    </a:lnTo>
                    <a:lnTo>
                      <a:pt x="308" y="45445"/>
                    </a:lnTo>
                    <a:lnTo>
                      <a:pt x="11874" y="86642"/>
                    </a:lnTo>
                    <a:lnTo>
                      <a:pt x="20935" y="103744"/>
                    </a:lnTo>
                    <a:lnTo>
                      <a:pt x="27956" y="108496"/>
                    </a:lnTo>
                    <a:lnTo>
                      <a:pt x="45992" y="111218"/>
                    </a:lnTo>
                    <a:lnTo>
                      <a:pt x="61683" y="106672"/>
                    </a:lnTo>
                    <a:lnTo>
                      <a:pt x="68553" y="102774"/>
                    </a:lnTo>
                    <a:lnTo>
                      <a:pt x="78745" y="90767"/>
                    </a:lnTo>
                    <a:lnTo>
                      <a:pt x="85513" y="74878"/>
                    </a:lnTo>
                    <a:lnTo>
                      <a:pt x="88364" y="45318"/>
                    </a:lnTo>
                    <a:lnTo>
                      <a:pt x="82294" y="0"/>
                    </a:lnTo>
                  </a:path>
                </a:pathLst>
              </a:custGeom>
              <a:ln w="31242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0" name="Freeform 99"/>
              <p:cNvSpPr/>
              <p:nvPr/>
            </p:nvSpPr>
            <p:spPr>
              <a:xfrm>
                <a:off x="7287578" y="1000002"/>
                <a:ext cx="140606" cy="102811"/>
              </a:xfrm>
              <a:custGeom>
                <a:avLst/>
                <a:gdLst/>
                <a:ahLst/>
                <a:cxnLst/>
                <a:rect l="0" t="0" r="0" b="0"/>
                <a:pathLst>
                  <a:path w="140606" h="102811">
                    <a:moveTo>
                      <a:pt x="88799" y="35120"/>
                    </a:moveTo>
                    <a:lnTo>
                      <a:pt x="64764" y="3651"/>
                    </a:lnTo>
                    <a:lnTo>
                      <a:pt x="57425" y="710"/>
                    </a:lnTo>
                    <a:lnTo>
                      <a:pt x="39039" y="0"/>
                    </a:lnTo>
                    <a:lnTo>
                      <a:pt x="30682" y="3073"/>
                    </a:lnTo>
                    <a:lnTo>
                      <a:pt x="16280" y="14162"/>
                    </a:lnTo>
                    <a:lnTo>
                      <a:pt x="1968" y="36585"/>
                    </a:lnTo>
                    <a:lnTo>
                      <a:pt x="0" y="55598"/>
                    </a:lnTo>
                    <a:lnTo>
                      <a:pt x="6554" y="94488"/>
                    </a:lnTo>
                    <a:lnTo>
                      <a:pt x="10944" y="99642"/>
                    </a:lnTo>
                    <a:lnTo>
                      <a:pt x="16749" y="102118"/>
                    </a:lnTo>
                    <a:lnTo>
                      <a:pt x="23496" y="102810"/>
                    </a:lnTo>
                    <a:lnTo>
                      <a:pt x="36111" y="98462"/>
                    </a:lnTo>
                    <a:lnTo>
                      <a:pt x="42162" y="94616"/>
                    </a:lnTo>
                    <a:lnTo>
                      <a:pt x="51443" y="80110"/>
                    </a:lnTo>
                    <a:lnTo>
                      <a:pt x="57806" y="60872"/>
                    </a:lnTo>
                    <a:lnTo>
                      <a:pt x="62347" y="35182"/>
                    </a:lnTo>
                    <a:lnTo>
                      <a:pt x="64449" y="35162"/>
                    </a:lnTo>
                    <a:lnTo>
                      <a:pt x="95151" y="67287"/>
                    </a:lnTo>
                    <a:lnTo>
                      <a:pt x="116585" y="79614"/>
                    </a:lnTo>
                    <a:lnTo>
                      <a:pt x="140605" y="86925"/>
                    </a:lnTo>
                  </a:path>
                </a:pathLst>
              </a:custGeom>
              <a:ln w="31242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1" name="Freeform 100"/>
              <p:cNvSpPr/>
              <p:nvPr/>
            </p:nvSpPr>
            <p:spPr>
              <a:xfrm>
                <a:off x="7419551" y="957841"/>
                <a:ext cx="155417" cy="149253"/>
              </a:xfrm>
              <a:custGeom>
                <a:avLst/>
                <a:gdLst/>
                <a:ahLst/>
                <a:cxnLst/>
                <a:rect l="0" t="0" r="0" b="0"/>
                <a:pathLst>
                  <a:path w="155417" h="149253">
                    <a:moveTo>
                      <a:pt x="0" y="51379"/>
                    </a:moveTo>
                    <a:lnTo>
                      <a:pt x="14728" y="103395"/>
                    </a:lnTo>
                    <a:lnTo>
                      <a:pt x="29770" y="149252"/>
                    </a:lnTo>
                    <a:lnTo>
                      <a:pt x="14092" y="102287"/>
                    </a:lnTo>
                    <a:lnTo>
                      <a:pt x="10672" y="55644"/>
                    </a:lnTo>
                    <a:lnTo>
                      <a:pt x="13697" y="31849"/>
                    </a:lnTo>
                    <a:lnTo>
                      <a:pt x="23356" y="13599"/>
                    </a:lnTo>
                    <a:lnTo>
                      <a:pt x="29961" y="6046"/>
                    </a:lnTo>
                    <a:lnTo>
                      <a:pt x="37242" y="1970"/>
                    </a:lnTo>
                    <a:lnTo>
                      <a:pt x="53008" y="0"/>
                    </a:lnTo>
                    <a:lnTo>
                      <a:pt x="82648" y="8868"/>
                    </a:lnTo>
                    <a:lnTo>
                      <a:pt x="111150" y="23647"/>
                    </a:lnTo>
                    <a:lnTo>
                      <a:pt x="133240" y="44761"/>
                    </a:lnTo>
                    <a:lnTo>
                      <a:pt x="147353" y="69245"/>
                    </a:lnTo>
                    <a:lnTo>
                      <a:pt x="155416" y="111819"/>
                    </a:lnTo>
                  </a:path>
                </a:pathLst>
              </a:custGeom>
              <a:ln w="31242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2" name="Freeform 101"/>
              <p:cNvSpPr/>
              <p:nvPr/>
            </p:nvSpPr>
            <p:spPr>
              <a:xfrm>
                <a:off x="5966458" y="1273671"/>
                <a:ext cx="162539" cy="189201"/>
              </a:xfrm>
              <a:custGeom>
                <a:avLst/>
                <a:gdLst/>
                <a:ahLst/>
                <a:cxnLst/>
                <a:rect l="0" t="0" r="0" b="0"/>
                <a:pathLst>
                  <a:path w="162539" h="189201">
                    <a:moveTo>
                      <a:pt x="123417" y="20477"/>
                    </a:moveTo>
                    <a:lnTo>
                      <a:pt x="87365" y="1026"/>
                    </a:lnTo>
                    <a:lnTo>
                      <a:pt x="70939" y="0"/>
                    </a:lnTo>
                    <a:lnTo>
                      <a:pt x="36943" y="7159"/>
                    </a:lnTo>
                    <a:lnTo>
                      <a:pt x="22307" y="17436"/>
                    </a:lnTo>
                    <a:lnTo>
                      <a:pt x="10366" y="31597"/>
                    </a:lnTo>
                    <a:lnTo>
                      <a:pt x="1861" y="47484"/>
                    </a:lnTo>
                    <a:lnTo>
                      <a:pt x="0" y="64139"/>
                    </a:lnTo>
                    <a:lnTo>
                      <a:pt x="847" y="72609"/>
                    </a:lnTo>
                    <a:lnTo>
                      <a:pt x="4289" y="79216"/>
                    </a:lnTo>
                    <a:lnTo>
                      <a:pt x="15789" y="89114"/>
                    </a:lnTo>
                    <a:lnTo>
                      <a:pt x="22885" y="91178"/>
                    </a:lnTo>
                    <a:lnTo>
                      <a:pt x="67967" y="89954"/>
                    </a:lnTo>
                    <a:lnTo>
                      <a:pt x="111363" y="90590"/>
                    </a:lnTo>
                    <a:lnTo>
                      <a:pt x="138712" y="97426"/>
                    </a:lnTo>
                    <a:lnTo>
                      <a:pt x="152919" y="106162"/>
                    </a:lnTo>
                    <a:lnTo>
                      <a:pt x="157475" y="113096"/>
                    </a:lnTo>
                    <a:lnTo>
                      <a:pt x="162538" y="131034"/>
                    </a:lnTo>
                    <a:lnTo>
                      <a:pt x="160804" y="158124"/>
                    </a:lnTo>
                    <a:lnTo>
                      <a:pt x="154104" y="173111"/>
                    </a:lnTo>
                    <a:lnTo>
                      <a:pt x="149631" y="179794"/>
                    </a:lnTo>
                    <a:lnTo>
                      <a:pt x="142812" y="184250"/>
                    </a:lnTo>
                    <a:lnTo>
                      <a:pt x="125002" y="189200"/>
                    </a:lnTo>
                    <a:lnTo>
                      <a:pt x="97985" y="187403"/>
                    </a:lnTo>
                    <a:lnTo>
                      <a:pt x="54345" y="167258"/>
                    </a:lnTo>
                  </a:path>
                </a:pathLst>
              </a:custGeom>
              <a:ln w="31242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3" name="Freeform 102"/>
              <p:cNvSpPr/>
              <p:nvPr/>
            </p:nvSpPr>
            <p:spPr>
              <a:xfrm>
                <a:off x="6171636" y="1285513"/>
                <a:ext cx="108191" cy="181318"/>
              </a:xfrm>
              <a:custGeom>
                <a:avLst/>
                <a:gdLst/>
                <a:ahLst/>
                <a:cxnLst/>
                <a:rect l="0" t="0" r="0" b="0"/>
                <a:pathLst>
                  <a:path w="108191" h="181318">
                    <a:moveTo>
                      <a:pt x="4583" y="0"/>
                    </a:moveTo>
                    <a:lnTo>
                      <a:pt x="0" y="13751"/>
                    </a:lnTo>
                    <a:lnTo>
                      <a:pt x="308" y="28176"/>
                    </a:lnTo>
                    <a:lnTo>
                      <a:pt x="8322" y="70055"/>
                    </a:lnTo>
                    <a:lnTo>
                      <a:pt x="11767" y="110510"/>
                    </a:lnTo>
                    <a:lnTo>
                      <a:pt x="17371" y="148292"/>
                    </a:lnTo>
                    <a:lnTo>
                      <a:pt x="18864" y="152585"/>
                    </a:lnTo>
                    <a:lnTo>
                      <a:pt x="19861" y="151609"/>
                    </a:lnTo>
                    <a:lnTo>
                      <a:pt x="26041" y="127055"/>
                    </a:lnTo>
                    <a:lnTo>
                      <a:pt x="38335" y="107465"/>
                    </a:lnTo>
                    <a:lnTo>
                      <a:pt x="44352" y="105221"/>
                    </a:lnTo>
                    <a:lnTo>
                      <a:pt x="51242" y="105643"/>
                    </a:lnTo>
                    <a:lnTo>
                      <a:pt x="65612" y="111229"/>
                    </a:lnTo>
                    <a:lnTo>
                      <a:pt x="78394" y="120107"/>
                    </a:lnTo>
                    <a:lnTo>
                      <a:pt x="87913" y="133007"/>
                    </a:lnTo>
                    <a:lnTo>
                      <a:pt x="108190" y="181317"/>
                    </a:lnTo>
                  </a:path>
                </a:pathLst>
              </a:custGeom>
              <a:ln w="31242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4" name="Freeform 103"/>
              <p:cNvSpPr/>
              <p:nvPr/>
            </p:nvSpPr>
            <p:spPr>
              <a:xfrm>
                <a:off x="6296583" y="1371628"/>
                <a:ext cx="112760" cy="87200"/>
              </a:xfrm>
              <a:custGeom>
                <a:avLst/>
                <a:gdLst/>
                <a:ahLst/>
                <a:cxnLst/>
                <a:rect l="0" t="0" r="0" b="0"/>
                <a:pathLst>
                  <a:path w="112760" h="87200">
                    <a:moveTo>
                      <a:pt x="60953" y="43399"/>
                    </a:moveTo>
                    <a:lnTo>
                      <a:pt x="53100" y="17745"/>
                    </a:lnTo>
                    <a:lnTo>
                      <a:pt x="44351" y="4495"/>
                    </a:lnTo>
                    <a:lnTo>
                      <a:pt x="38372" y="1154"/>
                    </a:lnTo>
                    <a:lnTo>
                      <a:pt x="24054" y="0"/>
                    </a:lnTo>
                    <a:lnTo>
                      <a:pt x="17167" y="3913"/>
                    </a:lnTo>
                    <a:lnTo>
                      <a:pt x="4396" y="18495"/>
                    </a:lnTo>
                    <a:lnTo>
                      <a:pt x="0" y="37767"/>
                    </a:lnTo>
                    <a:lnTo>
                      <a:pt x="4994" y="76824"/>
                    </a:lnTo>
                    <a:lnTo>
                      <a:pt x="9257" y="81992"/>
                    </a:lnTo>
                    <a:lnTo>
                      <a:pt x="14976" y="84477"/>
                    </a:lnTo>
                    <a:lnTo>
                      <a:pt x="21667" y="85175"/>
                    </a:lnTo>
                    <a:lnTo>
                      <a:pt x="28047" y="82762"/>
                    </a:lnTo>
                    <a:lnTo>
                      <a:pt x="40251" y="72406"/>
                    </a:lnTo>
                    <a:lnTo>
                      <a:pt x="56828" y="42129"/>
                    </a:lnTo>
                    <a:lnTo>
                      <a:pt x="60122" y="42552"/>
                    </a:lnTo>
                    <a:lnTo>
                      <a:pt x="63277" y="45713"/>
                    </a:lnTo>
                    <a:lnTo>
                      <a:pt x="85635" y="82948"/>
                    </a:lnTo>
                    <a:lnTo>
                      <a:pt x="90839" y="86074"/>
                    </a:lnTo>
                    <a:lnTo>
                      <a:pt x="96226" y="87199"/>
                    </a:lnTo>
                    <a:lnTo>
                      <a:pt x="112759" y="86571"/>
                    </a:lnTo>
                  </a:path>
                </a:pathLst>
              </a:custGeom>
              <a:ln w="31242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Freeform 104"/>
              <p:cNvSpPr/>
              <p:nvPr/>
            </p:nvSpPr>
            <p:spPr>
              <a:xfrm>
                <a:off x="6413396" y="1371855"/>
                <a:ext cx="142725" cy="85135"/>
              </a:xfrm>
              <a:custGeom>
                <a:avLst/>
                <a:gdLst/>
                <a:ahLst/>
                <a:cxnLst/>
                <a:rect l="0" t="0" r="0" b="0"/>
                <a:pathLst>
                  <a:path w="142725" h="85135">
                    <a:moveTo>
                      <a:pt x="4583" y="8634"/>
                    </a:moveTo>
                    <a:lnTo>
                      <a:pt x="0" y="22385"/>
                    </a:lnTo>
                    <a:lnTo>
                      <a:pt x="307" y="36811"/>
                    </a:lnTo>
                    <a:lnTo>
                      <a:pt x="4602" y="51857"/>
                    </a:lnTo>
                    <a:lnTo>
                      <a:pt x="28368" y="83092"/>
                    </a:lnTo>
                    <a:lnTo>
                      <a:pt x="33870" y="85134"/>
                    </a:lnTo>
                    <a:lnTo>
                      <a:pt x="39457" y="84578"/>
                    </a:lnTo>
                    <a:lnTo>
                      <a:pt x="50780" y="78842"/>
                    </a:lnTo>
                    <a:lnTo>
                      <a:pt x="62209" y="69897"/>
                    </a:lnTo>
                    <a:lnTo>
                      <a:pt x="68567" y="54410"/>
                    </a:lnTo>
                    <a:lnTo>
                      <a:pt x="70263" y="44907"/>
                    </a:lnTo>
                    <a:lnTo>
                      <a:pt x="72352" y="41451"/>
                    </a:lnTo>
                    <a:lnTo>
                      <a:pt x="74705" y="42024"/>
                    </a:lnTo>
                    <a:lnTo>
                      <a:pt x="89957" y="59040"/>
                    </a:lnTo>
                    <a:lnTo>
                      <a:pt x="110461" y="70684"/>
                    </a:lnTo>
                    <a:lnTo>
                      <a:pt x="116419" y="70147"/>
                    </a:lnTo>
                    <a:lnTo>
                      <a:pt x="121350" y="66911"/>
                    </a:lnTo>
                    <a:lnTo>
                      <a:pt x="129387" y="55641"/>
                    </a:lnTo>
                    <a:lnTo>
                      <a:pt x="138346" y="33115"/>
                    </a:lnTo>
                    <a:lnTo>
                      <a:pt x="142724" y="0"/>
                    </a:lnTo>
                  </a:path>
                </a:pathLst>
              </a:custGeom>
              <a:ln w="31242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Freeform 105"/>
              <p:cNvSpPr/>
              <p:nvPr/>
            </p:nvSpPr>
            <p:spPr>
              <a:xfrm>
                <a:off x="6616565" y="1339120"/>
                <a:ext cx="94979" cy="127712"/>
              </a:xfrm>
              <a:custGeom>
                <a:avLst/>
                <a:gdLst/>
                <a:ahLst/>
                <a:cxnLst/>
                <a:rect l="0" t="0" r="0" b="0"/>
                <a:pathLst>
                  <a:path w="94979" h="127712">
                    <a:moveTo>
                      <a:pt x="0" y="24101"/>
                    </a:moveTo>
                    <a:lnTo>
                      <a:pt x="4584" y="72172"/>
                    </a:lnTo>
                    <a:lnTo>
                      <a:pt x="12809" y="103949"/>
                    </a:lnTo>
                    <a:lnTo>
                      <a:pt x="11129" y="99882"/>
                    </a:lnTo>
                    <a:lnTo>
                      <a:pt x="2129" y="53931"/>
                    </a:lnTo>
                    <a:lnTo>
                      <a:pt x="3189" y="19189"/>
                    </a:lnTo>
                    <a:lnTo>
                      <a:pt x="5005" y="9314"/>
                    </a:lnTo>
                    <a:lnTo>
                      <a:pt x="9093" y="3691"/>
                    </a:lnTo>
                    <a:lnTo>
                      <a:pt x="14696" y="901"/>
                    </a:lnTo>
                    <a:lnTo>
                      <a:pt x="21310" y="0"/>
                    </a:lnTo>
                    <a:lnTo>
                      <a:pt x="33775" y="4116"/>
                    </a:lnTo>
                    <a:lnTo>
                      <a:pt x="61995" y="26976"/>
                    </a:lnTo>
                    <a:lnTo>
                      <a:pt x="82220" y="50856"/>
                    </a:lnTo>
                    <a:lnTo>
                      <a:pt x="89308" y="70209"/>
                    </a:lnTo>
                    <a:lnTo>
                      <a:pt x="93298" y="100121"/>
                    </a:lnTo>
                    <a:lnTo>
                      <a:pt x="94978" y="127711"/>
                    </a:lnTo>
                  </a:path>
                </a:pathLst>
              </a:custGeom>
              <a:ln w="31242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7" name="Freeform 106"/>
              <p:cNvSpPr/>
              <p:nvPr/>
            </p:nvSpPr>
            <p:spPr>
              <a:xfrm>
                <a:off x="6780607" y="1440929"/>
                <a:ext cx="31428" cy="86341"/>
              </a:xfrm>
              <a:custGeom>
                <a:avLst/>
                <a:gdLst/>
                <a:ahLst/>
                <a:cxnLst/>
                <a:rect l="0" t="0" r="0" b="0"/>
                <a:pathLst>
                  <a:path w="31428" h="86341">
                    <a:moveTo>
                      <a:pt x="0" y="0"/>
                    </a:moveTo>
                    <a:lnTo>
                      <a:pt x="24037" y="24035"/>
                    </a:lnTo>
                    <a:lnTo>
                      <a:pt x="29871" y="40102"/>
                    </a:lnTo>
                    <a:lnTo>
                      <a:pt x="31427" y="49759"/>
                    </a:lnTo>
                    <a:lnTo>
                      <a:pt x="29586" y="58115"/>
                    </a:lnTo>
                    <a:lnTo>
                      <a:pt x="19865" y="72517"/>
                    </a:lnTo>
                    <a:lnTo>
                      <a:pt x="11068" y="80197"/>
                    </a:lnTo>
                    <a:lnTo>
                      <a:pt x="0" y="86340"/>
                    </a:lnTo>
                  </a:path>
                </a:pathLst>
              </a:custGeom>
              <a:ln w="31242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8" name="Freeform 107"/>
              <p:cNvSpPr/>
              <p:nvPr/>
            </p:nvSpPr>
            <p:spPr>
              <a:xfrm>
                <a:off x="6970555" y="1274797"/>
                <a:ext cx="189955" cy="192034"/>
              </a:xfrm>
              <a:custGeom>
                <a:avLst/>
                <a:gdLst/>
                <a:ahLst/>
                <a:cxnLst/>
                <a:rect l="0" t="0" r="0" b="0"/>
                <a:pathLst>
                  <a:path w="189955" h="192034">
                    <a:moveTo>
                      <a:pt x="0" y="157497"/>
                    </a:moveTo>
                    <a:lnTo>
                      <a:pt x="0" y="117370"/>
                    </a:lnTo>
                    <a:lnTo>
                      <a:pt x="0" y="78133"/>
                    </a:lnTo>
                    <a:lnTo>
                      <a:pt x="4583" y="31068"/>
                    </a:lnTo>
                    <a:lnTo>
                      <a:pt x="8812" y="25244"/>
                    </a:lnTo>
                    <a:lnTo>
                      <a:pt x="14508" y="22320"/>
                    </a:lnTo>
                    <a:lnTo>
                      <a:pt x="21184" y="21330"/>
                    </a:lnTo>
                    <a:lnTo>
                      <a:pt x="27554" y="22589"/>
                    </a:lnTo>
                    <a:lnTo>
                      <a:pt x="39748" y="29104"/>
                    </a:lnTo>
                    <a:lnTo>
                      <a:pt x="82473" y="76523"/>
                    </a:lnTo>
                    <a:lnTo>
                      <a:pt x="101252" y="78977"/>
                    </a:lnTo>
                    <a:lnTo>
                      <a:pt x="117272" y="74312"/>
                    </a:lnTo>
                    <a:lnTo>
                      <a:pt x="124231" y="70382"/>
                    </a:lnTo>
                    <a:lnTo>
                      <a:pt x="134521" y="58340"/>
                    </a:lnTo>
                    <a:lnTo>
                      <a:pt x="155099" y="10349"/>
                    </a:lnTo>
                    <a:lnTo>
                      <a:pt x="159113" y="0"/>
                    </a:lnTo>
                    <a:lnTo>
                      <a:pt x="157898" y="15749"/>
                    </a:lnTo>
                    <a:lnTo>
                      <a:pt x="162552" y="58008"/>
                    </a:lnTo>
                    <a:lnTo>
                      <a:pt x="163607" y="98279"/>
                    </a:lnTo>
                    <a:lnTo>
                      <a:pt x="168547" y="145693"/>
                    </a:lnTo>
                    <a:lnTo>
                      <a:pt x="178761" y="179895"/>
                    </a:lnTo>
                    <a:lnTo>
                      <a:pt x="189954" y="192033"/>
                    </a:lnTo>
                  </a:path>
                </a:pathLst>
              </a:custGeom>
              <a:ln w="31242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9" name="Freeform 108"/>
              <p:cNvSpPr/>
              <p:nvPr/>
            </p:nvSpPr>
            <p:spPr>
              <a:xfrm>
                <a:off x="7197450" y="1358411"/>
                <a:ext cx="144382" cy="103842"/>
              </a:xfrm>
              <a:custGeom>
                <a:avLst/>
                <a:gdLst/>
                <a:ahLst/>
                <a:cxnLst/>
                <a:rect l="0" t="0" r="0" b="0"/>
                <a:pathLst>
                  <a:path w="144382" h="103842">
                    <a:moveTo>
                      <a:pt x="75309" y="47982"/>
                    </a:moveTo>
                    <a:lnTo>
                      <a:pt x="75309" y="29647"/>
                    </a:lnTo>
                    <a:lnTo>
                      <a:pt x="70193" y="15530"/>
                    </a:lnTo>
                    <a:lnTo>
                      <a:pt x="66143" y="9079"/>
                    </a:lnTo>
                    <a:lnTo>
                      <a:pt x="59605" y="4778"/>
                    </a:lnTo>
                    <a:lnTo>
                      <a:pt x="42108" y="0"/>
                    </a:lnTo>
                    <a:lnTo>
                      <a:pt x="33989" y="1603"/>
                    </a:lnTo>
                    <a:lnTo>
                      <a:pt x="19852" y="11060"/>
                    </a:lnTo>
                    <a:lnTo>
                      <a:pt x="5689" y="32565"/>
                    </a:lnTo>
                    <a:lnTo>
                      <a:pt x="0" y="66332"/>
                    </a:lnTo>
                    <a:lnTo>
                      <a:pt x="3785" y="85237"/>
                    </a:lnTo>
                    <a:lnTo>
                      <a:pt x="7481" y="92965"/>
                    </a:lnTo>
                    <a:lnTo>
                      <a:pt x="13782" y="98117"/>
                    </a:lnTo>
                    <a:lnTo>
                      <a:pt x="31017" y="103841"/>
                    </a:lnTo>
                    <a:lnTo>
                      <a:pt x="39066" y="103449"/>
                    </a:lnTo>
                    <a:lnTo>
                      <a:pt x="53126" y="97897"/>
                    </a:lnTo>
                    <a:lnTo>
                      <a:pt x="71828" y="79400"/>
                    </a:lnTo>
                    <a:lnTo>
                      <a:pt x="84938" y="55692"/>
                    </a:lnTo>
                    <a:lnTo>
                      <a:pt x="88444" y="54081"/>
                    </a:lnTo>
                    <a:lnTo>
                      <a:pt x="91740" y="56845"/>
                    </a:lnTo>
                    <a:lnTo>
                      <a:pt x="108507" y="84269"/>
                    </a:lnTo>
                    <a:lnTo>
                      <a:pt x="114710" y="89442"/>
                    </a:lnTo>
                    <a:lnTo>
                      <a:pt x="144381" y="99787"/>
                    </a:lnTo>
                  </a:path>
                </a:pathLst>
              </a:custGeom>
              <a:ln w="31242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0" name="Freeform 109"/>
              <p:cNvSpPr/>
              <p:nvPr/>
            </p:nvSpPr>
            <p:spPr>
              <a:xfrm>
                <a:off x="7367733" y="1354587"/>
                <a:ext cx="86352" cy="116764"/>
              </a:xfrm>
              <a:custGeom>
                <a:avLst/>
                <a:gdLst/>
                <a:ahLst/>
                <a:cxnLst/>
                <a:rect l="0" t="0" r="0" b="0"/>
                <a:pathLst>
                  <a:path w="86352" h="116764">
                    <a:moveTo>
                      <a:pt x="0" y="43170"/>
                    </a:moveTo>
                    <a:lnTo>
                      <a:pt x="15688" y="95186"/>
                    </a:lnTo>
                    <a:lnTo>
                      <a:pt x="26183" y="116144"/>
                    </a:lnTo>
                    <a:lnTo>
                      <a:pt x="25131" y="116763"/>
                    </a:lnTo>
                    <a:lnTo>
                      <a:pt x="22510" y="115256"/>
                    </a:lnTo>
                    <a:lnTo>
                      <a:pt x="14238" y="99386"/>
                    </a:lnTo>
                    <a:lnTo>
                      <a:pt x="10296" y="71872"/>
                    </a:lnTo>
                    <a:lnTo>
                      <a:pt x="14490" y="55607"/>
                    </a:lnTo>
                    <a:lnTo>
                      <a:pt x="23710" y="41982"/>
                    </a:lnTo>
                    <a:lnTo>
                      <a:pt x="61294" y="11734"/>
                    </a:lnTo>
                    <a:lnTo>
                      <a:pt x="86351" y="0"/>
                    </a:lnTo>
                  </a:path>
                </a:pathLst>
              </a:custGeom>
              <a:ln w="31242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1" name="Freeform 110"/>
              <p:cNvSpPr/>
              <p:nvPr/>
            </p:nvSpPr>
            <p:spPr>
              <a:xfrm>
                <a:off x="7524348" y="1276880"/>
                <a:ext cx="7439" cy="207221"/>
              </a:xfrm>
              <a:custGeom>
                <a:avLst/>
                <a:gdLst/>
                <a:ahLst/>
                <a:cxnLst/>
                <a:rect l="0" t="0" r="0" b="0"/>
                <a:pathLst>
                  <a:path w="7439" h="207221">
                    <a:moveTo>
                      <a:pt x="7438" y="0"/>
                    </a:moveTo>
                    <a:lnTo>
                      <a:pt x="0" y="48070"/>
                    </a:lnTo>
                    <a:lnTo>
                      <a:pt x="4973" y="98431"/>
                    </a:lnTo>
                    <a:lnTo>
                      <a:pt x="6951" y="148884"/>
                    </a:lnTo>
                    <a:lnTo>
                      <a:pt x="7294" y="182900"/>
                    </a:lnTo>
                    <a:lnTo>
                      <a:pt x="7438" y="207220"/>
                    </a:lnTo>
                  </a:path>
                </a:pathLst>
              </a:custGeom>
              <a:ln w="31242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2" name="Freeform 111"/>
              <p:cNvSpPr/>
              <p:nvPr/>
            </p:nvSpPr>
            <p:spPr>
              <a:xfrm>
                <a:off x="7533678" y="1328685"/>
                <a:ext cx="118983" cy="198587"/>
              </a:xfrm>
              <a:custGeom>
                <a:avLst/>
                <a:gdLst/>
                <a:ahLst/>
                <a:cxnLst/>
                <a:rect l="0" t="0" r="0" b="0"/>
                <a:pathLst>
                  <a:path w="118983" h="198587">
                    <a:moveTo>
                      <a:pt x="75810" y="0"/>
                    </a:moveTo>
                    <a:lnTo>
                      <a:pt x="35215" y="48871"/>
                    </a:lnTo>
                    <a:lnTo>
                      <a:pt x="951" y="83459"/>
                    </a:lnTo>
                    <a:lnTo>
                      <a:pt x="0" y="89216"/>
                    </a:lnTo>
                    <a:lnTo>
                      <a:pt x="2244" y="94974"/>
                    </a:lnTo>
                    <a:lnTo>
                      <a:pt x="19154" y="112244"/>
                    </a:lnTo>
                    <a:lnTo>
                      <a:pt x="70066" y="156173"/>
                    </a:lnTo>
                    <a:lnTo>
                      <a:pt x="118982" y="198586"/>
                    </a:lnTo>
                  </a:path>
                </a:pathLst>
              </a:custGeom>
              <a:ln w="31242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6" name="Group 125"/>
            <p:cNvGrpSpPr/>
            <p:nvPr/>
          </p:nvGrpSpPr>
          <p:grpSpPr>
            <a:xfrm>
              <a:off x="5873630" y="1618530"/>
              <a:ext cx="1502740" cy="357721"/>
              <a:chOff x="5873630" y="1618530"/>
              <a:chExt cx="1502740" cy="357721"/>
            </a:xfrm>
          </p:grpSpPr>
          <p:sp>
            <p:nvSpPr>
              <p:cNvPr id="114" name="Freeform 113"/>
              <p:cNvSpPr/>
              <p:nvPr/>
            </p:nvSpPr>
            <p:spPr>
              <a:xfrm>
                <a:off x="5873630" y="1675820"/>
                <a:ext cx="157647" cy="193505"/>
              </a:xfrm>
              <a:custGeom>
                <a:avLst/>
                <a:gdLst/>
                <a:ahLst/>
                <a:cxnLst/>
                <a:rect l="0" t="0" r="0" b="0"/>
                <a:pathLst>
                  <a:path w="157647" h="193505">
                    <a:moveTo>
                      <a:pt x="129898" y="32770"/>
                    </a:moveTo>
                    <a:lnTo>
                      <a:pt x="115153" y="19943"/>
                    </a:lnTo>
                    <a:lnTo>
                      <a:pt x="77290" y="4195"/>
                    </a:lnTo>
                    <a:lnTo>
                      <a:pt x="47371" y="0"/>
                    </a:lnTo>
                    <a:lnTo>
                      <a:pt x="30544" y="4135"/>
                    </a:lnTo>
                    <a:lnTo>
                      <a:pt x="16670" y="13328"/>
                    </a:lnTo>
                    <a:lnTo>
                      <a:pt x="4109" y="27007"/>
                    </a:lnTo>
                    <a:lnTo>
                      <a:pt x="951" y="34684"/>
                    </a:lnTo>
                    <a:lnTo>
                      <a:pt x="0" y="50889"/>
                    </a:lnTo>
                    <a:lnTo>
                      <a:pt x="5334" y="65127"/>
                    </a:lnTo>
                    <a:lnTo>
                      <a:pt x="9442" y="71609"/>
                    </a:lnTo>
                    <a:lnTo>
                      <a:pt x="21681" y="81371"/>
                    </a:lnTo>
                    <a:lnTo>
                      <a:pt x="28974" y="85317"/>
                    </a:lnTo>
                    <a:lnTo>
                      <a:pt x="44752" y="87143"/>
                    </a:lnTo>
                    <a:lnTo>
                      <a:pt x="61357" y="86676"/>
                    </a:lnTo>
                    <a:lnTo>
                      <a:pt x="108650" y="96743"/>
                    </a:lnTo>
                    <a:lnTo>
                      <a:pt x="137352" y="104916"/>
                    </a:lnTo>
                    <a:lnTo>
                      <a:pt x="144460" y="109648"/>
                    </a:lnTo>
                    <a:lnTo>
                      <a:pt x="154917" y="122580"/>
                    </a:lnTo>
                    <a:lnTo>
                      <a:pt x="157646" y="137922"/>
                    </a:lnTo>
                    <a:lnTo>
                      <a:pt x="157030" y="146042"/>
                    </a:lnTo>
                    <a:lnTo>
                      <a:pt x="151229" y="160181"/>
                    </a:lnTo>
                    <a:lnTo>
                      <a:pt x="141297" y="172861"/>
                    </a:lnTo>
                    <a:lnTo>
                      <a:pt x="127289" y="184892"/>
                    </a:lnTo>
                    <a:lnTo>
                      <a:pt x="108913" y="191518"/>
                    </a:lnTo>
                    <a:lnTo>
                      <a:pt x="88914" y="193504"/>
                    </a:lnTo>
                    <a:lnTo>
                      <a:pt x="52193" y="188185"/>
                    </a:lnTo>
                  </a:path>
                </a:pathLst>
              </a:custGeom>
              <a:ln w="31242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5" name="Freeform 114"/>
              <p:cNvSpPr/>
              <p:nvPr/>
            </p:nvSpPr>
            <p:spPr>
              <a:xfrm>
                <a:off x="6081242" y="1656782"/>
                <a:ext cx="129520" cy="181320"/>
              </a:xfrm>
              <a:custGeom>
                <a:avLst/>
                <a:gdLst/>
                <a:ahLst/>
                <a:cxnLst/>
                <a:rect l="0" t="0" r="0" b="0"/>
                <a:pathLst>
                  <a:path w="129520" h="181320">
                    <a:moveTo>
                      <a:pt x="0" y="0"/>
                    </a:moveTo>
                    <a:lnTo>
                      <a:pt x="2558" y="35011"/>
                    </a:lnTo>
                    <a:lnTo>
                      <a:pt x="13768" y="84664"/>
                    </a:lnTo>
                    <a:lnTo>
                      <a:pt x="21392" y="136600"/>
                    </a:lnTo>
                    <a:lnTo>
                      <a:pt x="25972" y="172556"/>
                    </a:lnTo>
                    <a:lnTo>
                      <a:pt x="27868" y="172599"/>
                    </a:lnTo>
                    <a:lnTo>
                      <a:pt x="32533" y="164972"/>
                    </a:lnTo>
                    <a:lnTo>
                      <a:pt x="50750" y="128497"/>
                    </a:lnTo>
                    <a:lnTo>
                      <a:pt x="57818" y="123080"/>
                    </a:lnTo>
                    <a:lnTo>
                      <a:pt x="75905" y="117060"/>
                    </a:lnTo>
                    <a:lnTo>
                      <a:pt x="84183" y="117374"/>
                    </a:lnTo>
                    <a:lnTo>
                      <a:pt x="98497" y="122839"/>
                    </a:lnTo>
                    <a:lnTo>
                      <a:pt x="117343" y="136703"/>
                    </a:lnTo>
                    <a:lnTo>
                      <a:pt x="124107" y="152535"/>
                    </a:lnTo>
                    <a:lnTo>
                      <a:pt x="129519" y="181319"/>
                    </a:lnTo>
                  </a:path>
                </a:pathLst>
              </a:custGeom>
              <a:ln w="31242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6" name="Freeform 115"/>
              <p:cNvSpPr/>
              <p:nvPr/>
            </p:nvSpPr>
            <p:spPr>
              <a:xfrm>
                <a:off x="6234223" y="1776050"/>
                <a:ext cx="114670" cy="88455"/>
              </a:xfrm>
              <a:custGeom>
                <a:avLst/>
                <a:gdLst/>
                <a:ahLst/>
                <a:cxnLst/>
                <a:rect l="0" t="0" r="0" b="0"/>
                <a:pathLst>
                  <a:path w="114670" h="88455">
                    <a:moveTo>
                      <a:pt x="80134" y="27517"/>
                    </a:moveTo>
                    <a:lnTo>
                      <a:pt x="75551" y="13767"/>
                    </a:lnTo>
                    <a:lnTo>
                      <a:pt x="65626" y="4457"/>
                    </a:lnTo>
                    <a:lnTo>
                      <a:pt x="58950" y="631"/>
                    </a:lnTo>
                    <a:lnTo>
                      <a:pt x="51622" y="0"/>
                    </a:lnTo>
                    <a:lnTo>
                      <a:pt x="35805" y="4414"/>
                    </a:lnTo>
                    <a:lnTo>
                      <a:pt x="15304" y="17687"/>
                    </a:lnTo>
                    <a:lnTo>
                      <a:pt x="5595" y="33382"/>
                    </a:lnTo>
                    <a:lnTo>
                      <a:pt x="0" y="52189"/>
                    </a:lnTo>
                    <a:lnTo>
                      <a:pt x="711" y="70142"/>
                    </a:lnTo>
                    <a:lnTo>
                      <a:pt x="4162" y="77040"/>
                    </a:lnTo>
                    <a:lnTo>
                      <a:pt x="15671" y="87263"/>
                    </a:lnTo>
                    <a:lnTo>
                      <a:pt x="22769" y="88454"/>
                    </a:lnTo>
                    <a:lnTo>
                      <a:pt x="38330" y="84660"/>
                    </a:lnTo>
                    <a:lnTo>
                      <a:pt x="49724" y="74020"/>
                    </a:lnTo>
                    <a:lnTo>
                      <a:pt x="64854" y="43739"/>
                    </a:lnTo>
                    <a:lnTo>
                      <a:pt x="68029" y="42169"/>
                    </a:lnTo>
                    <a:lnTo>
                      <a:pt x="71104" y="44960"/>
                    </a:lnTo>
                    <a:lnTo>
                      <a:pt x="82934" y="72429"/>
                    </a:lnTo>
                    <a:lnTo>
                      <a:pt x="87756" y="77605"/>
                    </a:lnTo>
                    <a:lnTo>
                      <a:pt x="114669" y="87958"/>
                    </a:lnTo>
                  </a:path>
                </a:pathLst>
              </a:custGeom>
              <a:ln w="31242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7" name="Freeform 116"/>
              <p:cNvSpPr/>
              <p:nvPr/>
            </p:nvSpPr>
            <p:spPr>
              <a:xfrm>
                <a:off x="6348906" y="1769028"/>
                <a:ext cx="127018" cy="84950"/>
              </a:xfrm>
              <a:custGeom>
                <a:avLst/>
                <a:gdLst/>
                <a:ahLst/>
                <a:cxnLst/>
                <a:rect l="0" t="0" r="0" b="0"/>
                <a:pathLst>
                  <a:path w="127018" h="84950">
                    <a:moveTo>
                      <a:pt x="0" y="0"/>
                    </a:moveTo>
                    <a:lnTo>
                      <a:pt x="4583" y="48071"/>
                    </a:lnTo>
                    <a:lnTo>
                      <a:pt x="12016" y="76602"/>
                    </a:lnTo>
                    <a:lnTo>
                      <a:pt x="16644" y="81767"/>
                    </a:lnTo>
                    <a:lnTo>
                      <a:pt x="22608" y="84252"/>
                    </a:lnTo>
                    <a:lnTo>
                      <a:pt x="29461" y="84949"/>
                    </a:lnTo>
                    <a:lnTo>
                      <a:pt x="35948" y="82535"/>
                    </a:lnTo>
                    <a:lnTo>
                      <a:pt x="48274" y="72178"/>
                    </a:lnTo>
                    <a:lnTo>
                      <a:pt x="55030" y="55424"/>
                    </a:lnTo>
                    <a:lnTo>
                      <a:pt x="56831" y="45583"/>
                    </a:lnTo>
                    <a:lnTo>
                      <a:pt x="58032" y="42861"/>
                    </a:lnTo>
                    <a:lnTo>
                      <a:pt x="58833" y="44883"/>
                    </a:lnTo>
                    <a:lnTo>
                      <a:pt x="59367" y="50068"/>
                    </a:lnTo>
                    <a:lnTo>
                      <a:pt x="65077" y="60947"/>
                    </a:lnTo>
                    <a:lnTo>
                      <a:pt x="69285" y="66534"/>
                    </a:lnTo>
                    <a:lnTo>
                      <a:pt x="88958" y="78981"/>
                    </a:lnTo>
                    <a:lnTo>
                      <a:pt x="95759" y="79516"/>
                    </a:lnTo>
                    <a:lnTo>
                      <a:pt x="108430" y="74994"/>
                    </a:lnTo>
                    <a:lnTo>
                      <a:pt x="117900" y="64030"/>
                    </a:lnTo>
                    <a:lnTo>
                      <a:pt x="124347" y="48605"/>
                    </a:lnTo>
                    <a:lnTo>
                      <a:pt x="127017" y="21223"/>
                    </a:lnTo>
                    <a:lnTo>
                      <a:pt x="120871" y="0"/>
                    </a:lnTo>
                  </a:path>
                </a:pathLst>
              </a:custGeom>
              <a:ln w="31242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8" name="Freeform 117"/>
              <p:cNvSpPr/>
              <p:nvPr/>
            </p:nvSpPr>
            <p:spPr>
              <a:xfrm>
                <a:off x="6508374" y="1751354"/>
                <a:ext cx="99575" cy="112650"/>
              </a:xfrm>
              <a:custGeom>
                <a:avLst/>
                <a:gdLst/>
                <a:ahLst/>
                <a:cxnLst/>
                <a:rect l="0" t="0" r="0" b="0"/>
                <a:pathLst>
                  <a:path w="99575" h="112650">
                    <a:moveTo>
                      <a:pt x="4585" y="26308"/>
                    </a:moveTo>
                    <a:lnTo>
                      <a:pt x="0" y="40059"/>
                    </a:lnTo>
                    <a:lnTo>
                      <a:pt x="1734" y="66944"/>
                    </a:lnTo>
                    <a:lnTo>
                      <a:pt x="8324" y="99213"/>
                    </a:lnTo>
                    <a:lnTo>
                      <a:pt x="9956" y="102732"/>
                    </a:lnTo>
                    <a:lnTo>
                      <a:pt x="11045" y="101241"/>
                    </a:lnTo>
                    <a:lnTo>
                      <a:pt x="11769" y="96410"/>
                    </a:lnTo>
                    <a:lnTo>
                      <a:pt x="5657" y="46959"/>
                    </a:lnTo>
                    <a:lnTo>
                      <a:pt x="9487" y="18676"/>
                    </a:lnTo>
                    <a:lnTo>
                      <a:pt x="14569" y="11627"/>
                    </a:lnTo>
                    <a:lnTo>
                      <a:pt x="30450" y="1236"/>
                    </a:lnTo>
                    <a:lnTo>
                      <a:pt x="38140" y="0"/>
                    </a:lnTo>
                    <a:lnTo>
                      <a:pt x="45185" y="1095"/>
                    </a:lnTo>
                    <a:lnTo>
                      <a:pt x="58131" y="7427"/>
                    </a:lnTo>
                    <a:lnTo>
                      <a:pt x="76207" y="22739"/>
                    </a:lnTo>
                    <a:lnTo>
                      <a:pt x="87909" y="37193"/>
                    </a:lnTo>
                    <a:lnTo>
                      <a:pt x="94389" y="55769"/>
                    </a:lnTo>
                    <a:lnTo>
                      <a:pt x="98038" y="85243"/>
                    </a:lnTo>
                    <a:lnTo>
                      <a:pt x="99574" y="112649"/>
                    </a:lnTo>
                  </a:path>
                </a:pathLst>
              </a:custGeom>
              <a:ln w="31242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9" name="Freeform 118"/>
              <p:cNvSpPr/>
              <p:nvPr/>
            </p:nvSpPr>
            <p:spPr>
              <a:xfrm>
                <a:off x="6694268" y="1855372"/>
                <a:ext cx="23158" cy="94977"/>
              </a:xfrm>
              <a:custGeom>
                <a:avLst/>
                <a:gdLst/>
                <a:ahLst/>
                <a:cxnLst/>
                <a:rect l="0" t="0" r="0" b="0"/>
                <a:pathLst>
                  <a:path w="23158" h="94977">
                    <a:moveTo>
                      <a:pt x="0" y="0"/>
                    </a:moveTo>
                    <a:lnTo>
                      <a:pt x="7855" y="19720"/>
                    </a:lnTo>
                    <a:lnTo>
                      <a:pt x="16609" y="31469"/>
                    </a:lnTo>
                    <a:lnTo>
                      <a:pt x="21779" y="48203"/>
                    </a:lnTo>
                    <a:lnTo>
                      <a:pt x="23157" y="58038"/>
                    </a:lnTo>
                    <a:lnTo>
                      <a:pt x="19571" y="74082"/>
                    </a:lnTo>
                    <a:lnTo>
                      <a:pt x="8638" y="94976"/>
                    </a:lnTo>
                  </a:path>
                </a:pathLst>
              </a:custGeom>
              <a:ln w="31242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0" name="Freeform 119"/>
              <p:cNvSpPr/>
              <p:nvPr/>
            </p:nvSpPr>
            <p:spPr>
              <a:xfrm>
                <a:off x="6858312" y="1618530"/>
                <a:ext cx="138143" cy="254111"/>
              </a:xfrm>
              <a:custGeom>
                <a:avLst/>
                <a:gdLst/>
                <a:ahLst/>
                <a:cxnLst/>
                <a:rect l="0" t="0" r="0" b="0"/>
                <a:pathLst>
                  <a:path w="138143" h="254111">
                    <a:moveTo>
                      <a:pt x="0" y="254110"/>
                    </a:moveTo>
                    <a:lnTo>
                      <a:pt x="2559" y="219099"/>
                    </a:lnTo>
                    <a:lnTo>
                      <a:pt x="12017" y="175775"/>
                    </a:lnTo>
                    <a:lnTo>
                      <a:pt x="17190" y="127919"/>
                    </a:lnTo>
                    <a:lnTo>
                      <a:pt x="23896" y="81513"/>
                    </a:lnTo>
                    <a:lnTo>
                      <a:pt x="25505" y="35393"/>
                    </a:lnTo>
                    <a:lnTo>
                      <a:pt x="34950" y="5428"/>
                    </a:lnTo>
                    <a:lnTo>
                      <a:pt x="39609" y="1020"/>
                    </a:lnTo>
                    <a:lnTo>
                      <a:pt x="44633" y="0"/>
                    </a:lnTo>
                    <a:lnTo>
                      <a:pt x="49901" y="1239"/>
                    </a:lnTo>
                    <a:lnTo>
                      <a:pt x="60871" y="10291"/>
                    </a:lnTo>
                    <a:lnTo>
                      <a:pt x="71182" y="24866"/>
                    </a:lnTo>
                    <a:lnTo>
                      <a:pt x="93320" y="71975"/>
                    </a:lnTo>
                    <a:lnTo>
                      <a:pt x="111643" y="122689"/>
                    </a:lnTo>
                    <a:lnTo>
                      <a:pt x="126551" y="167516"/>
                    </a:lnTo>
                    <a:lnTo>
                      <a:pt x="138142" y="210938"/>
                    </a:lnTo>
                  </a:path>
                </a:pathLst>
              </a:custGeom>
              <a:ln w="31242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1" name="Freeform 120"/>
              <p:cNvSpPr/>
              <p:nvPr/>
            </p:nvSpPr>
            <p:spPr>
              <a:xfrm>
                <a:off x="6866964" y="1769028"/>
                <a:ext cx="94963" cy="17273"/>
              </a:xfrm>
              <a:custGeom>
                <a:avLst/>
                <a:gdLst/>
                <a:ahLst/>
                <a:cxnLst/>
                <a:rect l="0" t="0" r="0" b="0"/>
                <a:pathLst>
                  <a:path w="94963" h="17273">
                    <a:moveTo>
                      <a:pt x="94962" y="0"/>
                    </a:moveTo>
                    <a:lnTo>
                      <a:pt x="59956" y="2559"/>
                    </a:lnTo>
                    <a:lnTo>
                      <a:pt x="13707" y="14938"/>
                    </a:lnTo>
                    <a:lnTo>
                      <a:pt x="0" y="17272"/>
                    </a:lnTo>
                  </a:path>
                </a:pathLst>
              </a:custGeom>
              <a:ln w="31242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2" name="Freeform 121"/>
              <p:cNvSpPr/>
              <p:nvPr/>
            </p:nvSpPr>
            <p:spPr>
              <a:xfrm>
                <a:off x="7014227" y="1764686"/>
                <a:ext cx="103129" cy="91166"/>
              </a:xfrm>
              <a:custGeom>
                <a:avLst/>
                <a:gdLst/>
                <a:ahLst/>
                <a:cxnLst/>
                <a:rect l="0" t="0" r="0" b="0"/>
                <a:pathLst>
                  <a:path w="103129" h="91166">
                    <a:moveTo>
                      <a:pt x="8135" y="21613"/>
                    </a:moveTo>
                    <a:lnTo>
                      <a:pt x="3551" y="35364"/>
                    </a:lnTo>
                    <a:lnTo>
                      <a:pt x="3859" y="49790"/>
                    </a:lnTo>
                    <a:lnTo>
                      <a:pt x="7290" y="87086"/>
                    </a:lnTo>
                    <a:lnTo>
                      <a:pt x="6612" y="91165"/>
                    </a:lnTo>
                    <a:lnTo>
                      <a:pt x="5201" y="91005"/>
                    </a:lnTo>
                    <a:lnTo>
                      <a:pt x="3301" y="88021"/>
                    </a:lnTo>
                    <a:lnTo>
                      <a:pt x="0" y="45270"/>
                    </a:lnTo>
                    <a:lnTo>
                      <a:pt x="1641" y="25411"/>
                    </a:lnTo>
                    <a:lnTo>
                      <a:pt x="8768" y="10189"/>
                    </a:lnTo>
                    <a:lnTo>
                      <a:pt x="15273" y="5363"/>
                    </a:lnTo>
                    <a:lnTo>
                      <a:pt x="32737" y="0"/>
                    </a:lnTo>
                    <a:lnTo>
                      <a:pt x="50734" y="2733"/>
                    </a:lnTo>
                    <a:lnTo>
                      <a:pt x="67368" y="11303"/>
                    </a:lnTo>
                    <a:lnTo>
                      <a:pt x="81157" y="24705"/>
                    </a:lnTo>
                    <a:lnTo>
                      <a:pt x="95125" y="48432"/>
                    </a:lnTo>
                    <a:lnTo>
                      <a:pt x="103128" y="90687"/>
                    </a:lnTo>
                  </a:path>
                </a:pathLst>
              </a:custGeom>
              <a:ln w="31242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3" name="Freeform 122"/>
              <p:cNvSpPr/>
              <p:nvPr/>
            </p:nvSpPr>
            <p:spPr>
              <a:xfrm>
                <a:off x="7154536" y="1622657"/>
                <a:ext cx="92335" cy="258826"/>
              </a:xfrm>
              <a:custGeom>
                <a:avLst/>
                <a:gdLst/>
                <a:ahLst/>
                <a:cxnLst/>
                <a:rect l="0" t="0" r="0" b="0"/>
                <a:pathLst>
                  <a:path w="92335" h="258826">
                    <a:moveTo>
                      <a:pt x="75066" y="215444"/>
                    </a:moveTo>
                    <a:lnTo>
                      <a:pt x="75066" y="197110"/>
                    </a:lnTo>
                    <a:lnTo>
                      <a:pt x="69949" y="182992"/>
                    </a:lnTo>
                    <a:lnTo>
                      <a:pt x="65898" y="176541"/>
                    </a:lnTo>
                    <a:lnTo>
                      <a:pt x="53722" y="166815"/>
                    </a:lnTo>
                    <a:lnTo>
                      <a:pt x="46446" y="162878"/>
                    </a:lnTo>
                    <a:lnTo>
                      <a:pt x="30686" y="161063"/>
                    </a:lnTo>
                    <a:lnTo>
                      <a:pt x="22454" y="161921"/>
                    </a:lnTo>
                    <a:lnTo>
                      <a:pt x="16006" y="165372"/>
                    </a:lnTo>
                    <a:lnTo>
                      <a:pt x="6285" y="176881"/>
                    </a:lnTo>
                    <a:lnTo>
                      <a:pt x="0" y="208708"/>
                    </a:lnTo>
                    <a:lnTo>
                      <a:pt x="2723" y="239351"/>
                    </a:lnTo>
                    <a:lnTo>
                      <a:pt x="6690" y="246732"/>
                    </a:lnTo>
                    <a:lnTo>
                      <a:pt x="18773" y="257491"/>
                    </a:lnTo>
                    <a:lnTo>
                      <a:pt x="25066" y="258825"/>
                    </a:lnTo>
                    <a:lnTo>
                      <a:pt x="31179" y="257796"/>
                    </a:lnTo>
                    <a:lnTo>
                      <a:pt x="37173" y="255191"/>
                    </a:lnTo>
                    <a:lnTo>
                      <a:pt x="54777" y="237774"/>
                    </a:lnTo>
                    <a:lnTo>
                      <a:pt x="71022" y="199211"/>
                    </a:lnTo>
                    <a:lnTo>
                      <a:pt x="83471" y="152083"/>
                    </a:lnTo>
                    <a:lnTo>
                      <a:pt x="89708" y="110968"/>
                    </a:lnTo>
                    <a:lnTo>
                      <a:pt x="91556" y="68406"/>
                    </a:lnTo>
                    <a:lnTo>
                      <a:pt x="92104" y="25416"/>
                    </a:lnTo>
                    <a:lnTo>
                      <a:pt x="92181" y="11051"/>
                    </a:lnTo>
                    <a:lnTo>
                      <a:pt x="90314" y="3393"/>
                    </a:lnTo>
                    <a:lnTo>
                      <a:pt x="87149" y="206"/>
                    </a:lnTo>
                    <a:lnTo>
                      <a:pt x="83122" y="0"/>
                    </a:lnTo>
                    <a:lnTo>
                      <a:pt x="80437" y="3701"/>
                    </a:lnTo>
                    <a:lnTo>
                      <a:pt x="76127" y="37212"/>
                    </a:lnTo>
                    <a:lnTo>
                      <a:pt x="75276" y="85368"/>
                    </a:lnTo>
                    <a:lnTo>
                      <a:pt x="76066" y="134179"/>
                    </a:lnTo>
                    <a:lnTo>
                      <a:pt x="84467" y="180773"/>
                    </a:lnTo>
                    <a:lnTo>
                      <a:pt x="92334" y="224079"/>
                    </a:lnTo>
                  </a:path>
                </a:pathLst>
              </a:custGeom>
              <a:ln w="31242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4" name="Freeform 123"/>
              <p:cNvSpPr/>
              <p:nvPr/>
            </p:nvSpPr>
            <p:spPr>
              <a:xfrm>
                <a:off x="7281409" y="1786298"/>
                <a:ext cx="34536" cy="60441"/>
              </a:xfrm>
              <a:custGeom>
                <a:avLst/>
                <a:gdLst/>
                <a:ahLst/>
                <a:cxnLst/>
                <a:rect l="0" t="0" r="0" b="0"/>
                <a:pathLst>
                  <a:path w="34536" h="60441">
                    <a:moveTo>
                      <a:pt x="0" y="0"/>
                    </a:moveTo>
                    <a:lnTo>
                      <a:pt x="24035" y="28619"/>
                    </a:lnTo>
                    <a:lnTo>
                      <a:pt x="29868" y="41820"/>
                    </a:lnTo>
                    <a:lnTo>
                      <a:pt x="34535" y="60440"/>
                    </a:lnTo>
                  </a:path>
                </a:pathLst>
              </a:custGeom>
              <a:ln w="31242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5" name="Freeform 124"/>
              <p:cNvSpPr/>
              <p:nvPr/>
            </p:nvSpPr>
            <p:spPr>
              <a:xfrm>
                <a:off x="7290024" y="1734493"/>
                <a:ext cx="86346" cy="241758"/>
              </a:xfrm>
              <a:custGeom>
                <a:avLst/>
                <a:gdLst/>
                <a:ahLst/>
                <a:cxnLst/>
                <a:rect l="0" t="0" r="0" b="0"/>
                <a:pathLst>
                  <a:path w="86346" h="241758">
                    <a:moveTo>
                      <a:pt x="86345" y="0"/>
                    </a:moveTo>
                    <a:lnTo>
                      <a:pt x="65682" y="51075"/>
                    </a:lnTo>
                    <a:lnTo>
                      <a:pt x="49716" y="95400"/>
                    </a:lnTo>
                    <a:lnTo>
                      <a:pt x="32952" y="145692"/>
                    </a:lnTo>
                    <a:lnTo>
                      <a:pt x="14468" y="194925"/>
                    </a:lnTo>
                    <a:lnTo>
                      <a:pt x="0" y="241757"/>
                    </a:lnTo>
                  </a:path>
                </a:pathLst>
              </a:custGeom>
              <a:ln w="31242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42" name="Group 141"/>
            <p:cNvGrpSpPr/>
            <p:nvPr/>
          </p:nvGrpSpPr>
          <p:grpSpPr>
            <a:xfrm>
              <a:off x="5897372" y="2016944"/>
              <a:ext cx="1455574" cy="321940"/>
              <a:chOff x="5897372" y="2016944"/>
              <a:chExt cx="1455574" cy="321940"/>
            </a:xfrm>
          </p:grpSpPr>
          <p:sp>
            <p:nvSpPr>
              <p:cNvPr id="127" name="Freeform 126"/>
              <p:cNvSpPr/>
              <p:nvPr/>
            </p:nvSpPr>
            <p:spPr>
              <a:xfrm>
                <a:off x="5897372" y="2016944"/>
                <a:ext cx="126124" cy="198392"/>
              </a:xfrm>
              <a:custGeom>
                <a:avLst/>
                <a:gdLst/>
                <a:ahLst/>
                <a:cxnLst/>
                <a:rect l="0" t="0" r="0" b="0"/>
                <a:pathLst>
                  <a:path w="126124" h="198392">
                    <a:moveTo>
                      <a:pt x="97527" y="11110"/>
                    </a:moveTo>
                    <a:lnTo>
                      <a:pt x="83777" y="1943"/>
                    </a:lnTo>
                    <a:lnTo>
                      <a:pt x="69351" y="0"/>
                    </a:lnTo>
                    <a:lnTo>
                      <a:pt x="36640" y="6570"/>
                    </a:lnTo>
                    <a:lnTo>
                      <a:pt x="15637" y="18932"/>
                    </a:lnTo>
                    <a:lnTo>
                      <a:pt x="5809" y="31855"/>
                    </a:lnTo>
                    <a:lnTo>
                      <a:pt x="1846" y="39330"/>
                    </a:lnTo>
                    <a:lnTo>
                      <a:pt x="0" y="55311"/>
                    </a:lnTo>
                    <a:lnTo>
                      <a:pt x="851" y="63602"/>
                    </a:lnTo>
                    <a:lnTo>
                      <a:pt x="5256" y="69129"/>
                    </a:lnTo>
                    <a:lnTo>
                      <a:pt x="54468" y="87065"/>
                    </a:lnTo>
                    <a:lnTo>
                      <a:pt x="92959" y="112369"/>
                    </a:lnTo>
                    <a:lnTo>
                      <a:pt x="116381" y="135930"/>
                    </a:lnTo>
                    <a:lnTo>
                      <a:pt x="124454" y="151008"/>
                    </a:lnTo>
                    <a:lnTo>
                      <a:pt x="126123" y="167304"/>
                    </a:lnTo>
                    <a:lnTo>
                      <a:pt x="125225" y="175678"/>
                    </a:lnTo>
                    <a:lnTo>
                      <a:pt x="121749" y="182221"/>
                    </a:lnTo>
                    <a:lnTo>
                      <a:pt x="110211" y="192049"/>
                    </a:lnTo>
                    <a:lnTo>
                      <a:pt x="82951" y="198391"/>
                    </a:lnTo>
                    <a:lnTo>
                      <a:pt x="40002" y="193876"/>
                    </a:lnTo>
                    <a:lnTo>
                      <a:pt x="19821" y="192428"/>
                    </a:lnTo>
                  </a:path>
                </a:pathLst>
              </a:custGeom>
              <a:ln w="31242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8" name="Freeform 127"/>
              <p:cNvSpPr/>
              <p:nvPr/>
            </p:nvSpPr>
            <p:spPr>
              <a:xfrm>
                <a:off x="6081243" y="2028050"/>
                <a:ext cx="80287" cy="215855"/>
              </a:xfrm>
              <a:custGeom>
                <a:avLst/>
                <a:gdLst/>
                <a:ahLst/>
                <a:cxnLst/>
                <a:rect l="0" t="0" r="0" b="0"/>
                <a:pathLst>
                  <a:path w="80287" h="215855">
                    <a:moveTo>
                      <a:pt x="0" y="0"/>
                    </a:moveTo>
                    <a:lnTo>
                      <a:pt x="0" y="40127"/>
                    </a:lnTo>
                    <a:lnTo>
                      <a:pt x="0" y="79364"/>
                    </a:lnTo>
                    <a:lnTo>
                      <a:pt x="0" y="131012"/>
                    </a:lnTo>
                    <a:lnTo>
                      <a:pt x="6833" y="182936"/>
                    </a:lnTo>
                    <a:lnTo>
                      <a:pt x="6874" y="198346"/>
                    </a:lnTo>
                    <a:lnTo>
                      <a:pt x="5542" y="198426"/>
                    </a:lnTo>
                    <a:lnTo>
                      <a:pt x="3695" y="195601"/>
                    </a:lnTo>
                    <a:lnTo>
                      <a:pt x="1095" y="173291"/>
                    </a:lnTo>
                    <a:lnTo>
                      <a:pt x="4907" y="146961"/>
                    </a:lnTo>
                    <a:lnTo>
                      <a:pt x="14652" y="132151"/>
                    </a:lnTo>
                    <a:lnTo>
                      <a:pt x="21280" y="125515"/>
                    </a:lnTo>
                    <a:lnTo>
                      <a:pt x="28576" y="122051"/>
                    </a:lnTo>
                    <a:lnTo>
                      <a:pt x="44358" y="120760"/>
                    </a:lnTo>
                    <a:lnTo>
                      <a:pt x="51636" y="123677"/>
                    </a:lnTo>
                    <a:lnTo>
                      <a:pt x="64839" y="134594"/>
                    </a:lnTo>
                    <a:lnTo>
                      <a:pt x="78476" y="156921"/>
                    </a:lnTo>
                    <a:lnTo>
                      <a:pt x="80286" y="173353"/>
                    </a:lnTo>
                    <a:lnTo>
                      <a:pt x="77704" y="215854"/>
                    </a:lnTo>
                  </a:path>
                </a:pathLst>
              </a:custGeom>
              <a:ln w="31242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9" name="Freeform 128"/>
              <p:cNvSpPr/>
              <p:nvPr/>
            </p:nvSpPr>
            <p:spPr>
              <a:xfrm>
                <a:off x="6208226" y="2148485"/>
                <a:ext cx="97507" cy="95429"/>
              </a:xfrm>
              <a:custGeom>
                <a:avLst/>
                <a:gdLst/>
                <a:ahLst/>
                <a:cxnLst/>
                <a:rect l="0" t="0" r="0" b="0"/>
                <a:pathLst>
                  <a:path w="97507" h="95429">
                    <a:moveTo>
                      <a:pt x="62969" y="17719"/>
                    </a:moveTo>
                    <a:lnTo>
                      <a:pt x="58386" y="3968"/>
                    </a:lnTo>
                    <a:lnTo>
                      <a:pt x="53198" y="877"/>
                    </a:lnTo>
                    <a:lnTo>
                      <a:pt x="37200" y="0"/>
                    </a:lnTo>
                    <a:lnTo>
                      <a:pt x="29481" y="3028"/>
                    </a:lnTo>
                    <a:lnTo>
                      <a:pt x="15787" y="14068"/>
                    </a:lnTo>
                    <a:lnTo>
                      <a:pt x="1874" y="36464"/>
                    </a:lnTo>
                    <a:lnTo>
                      <a:pt x="0" y="55471"/>
                    </a:lnTo>
                    <a:lnTo>
                      <a:pt x="843" y="65912"/>
                    </a:lnTo>
                    <a:lnTo>
                      <a:pt x="5242" y="72872"/>
                    </a:lnTo>
                    <a:lnTo>
                      <a:pt x="12013" y="77513"/>
                    </a:lnTo>
                    <a:lnTo>
                      <a:pt x="20364" y="80606"/>
                    </a:lnTo>
                    <a:lnTo>
                      <a:pt x="26891" y="79791"/>
                    </a:lnTo>
                    <a:lnTo>
                      <a:pt x="32202" y="76369"/>
                    </a:lnTo>
                    <a:lnTo>
                      <a:pt x="40660" y="64892"/>
                    </a:lnTo>
                    <a:lnTo>
                      <a:pt x="47618" y="50197"/>
                    </a:lnTo>
                    <a:lnTo>
                      <a:pt x="50816" y="48005"/>
                    </a:lnTo>
                    <a:lnTo>
                      <a:pt x="53908" y="49422"/>
                    </a:lnTo>
                    <a:lnTo>
                      <a:pt x="80958" y="82944"/>
                    </a:lnTo>
                    <a:lnTo>
                      <a:pt x="97506" y="95428"/>
                    </a:lnTo>
                  </a:path>
                </a:pathLst>
              </a:custGeom>
              <a:ln w="31242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0" name="Freeform 129"/>
              <p:cNvSpPr/>
              <p:nvPr/>
            </p:nvSpPr>
            <p:spPr>
              <a:xfrm>
                <a:off x="6318417" y="2131664"/>
                <a:ext cx="116828" cy="83430"/>
              </a:xfrm>
              <a:custGeom>
                <a:avLst/>
                <a:gdLst/>
                <a:ahLst/>
                <a:cxnLst/>
                <a:rect l="0" t="0" r="0" b="0"/>
                <a:pathLst>
                  <a:path w="116828" h="83430">
                    <a:moveTo>
                      <a:pt x="4583" y="0"/>
                    </a:moveTo>
                    <a:lnTo>
                      <a:pt x="0" y="13750"/>
                    </a:lnTo>
                    <a:lnTo>
                      <a:pt x="308" y="28176"/>
                    </a:lnTo>
                    <a:lnTo>
                      <a:pt x="8322" y="60889"/>
                    </a:lnTo>
                    <a:lnTo>
                      <a:pt x="20934" y="81892"/>
                    </a:lnTo>
                    <a:lnTo>
                      <a:pt x="26036" y="83375"/>
                    </a:lnTo>
                    <a:lnTo>
                      <a:pt x="31357" y="81486"/>
                    </a:lnTo>
                    <a:lnTo>
                      <a:pt x="36822" y="77349"/>
                    </a:lnTo>
                    <a:lnTo>
                      <a:pt x="49099" y="57775"/>
                    </a:lnTo>
                    <a:lnTo>
                      <a:pt x="52487" y="55785"/>
                    </a:lnTo>
                    <a:lnTo>
                      <a:pt x="55707" y="57337"/>
                    </a:lnTo>
                    <a:lnTo>
                      <a:pt x="72349" y="80506"/>
                    </a:lnTo>
                    <a:lnTo>
                      <a:pt x="77581" y="83411"/>
                    </a:lnTo>
                    <a:lnTo>
                      <a:pt x="82988" y="83429"/>
                    </a:lnTo>
                    <a:lnTo>
                      <a:pt x="88512" y="81522"/>
                    </a:lnTo>
                    <a:lnTo>
                      <a:pt x="97207" y="71728"/>
                    </a:lnTo>
                    <a:lnTo>
                      <a:pt x="112679" y="35668"/>
                    </a:lnTo>
                    <a:lnTo>
                      <a:pt x="116827" y="17268"/>
                    </a:lnTo>
                  </a:path>
                </a:pathLst>
              </a:custGeom>
              <a:ln w="31242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1" name="Freeform 130"/>
              <p:cNvSpPr/>
              <p:nvPr/>
            </p:nvSpPr>
            <p:spPr>
              <a:xfrm>
                <a:off x="6461143" y="2124140"/>
                <a:ext cx="77703" cy="93861"/>
              </a:xfrm>
              <a:custGeom>
                <a:avLst/>
                <a:gdLst/>
                <a:ahLst/>
                <a:cxnLst/>
                <a:rect l="0" t="0" r="0" b="0"/>
                <a:pathLst>
                  <a:path w="77703" h="93861">
                    <a:moveTo>
                      <a:pt x="0" y="16153"/>
                    </a:moveTo>
                    <a:lnTo>
                      <a:pt x="2558" y="51163"/>
                    </a:lnTo>
                    <a:lnTo>
                      <a:pt x="7433" y="89903"/>
                    </a:lnTo>
                    <a:lnTo>
                      <a:pt x="6874" y="93141"/>
                    </a:lnTo>
                    <a:lnTo>
                      <a:pt x="5542" y="91462"/>
                    </a:lnTo>
                    <a:lnTo>
                      <a:pt x="2463" y="79363"/>
                    </a:lnTo>
                    <a:lnTo>
                      <a:pt x="1690" y="51937"/>
                    </a:lnTo>
                    <a:lnTo>
                      <a:pt x="12113" y="7684"/>
                    </a:lnTo>
                    <a:lnTo>
                      <a:pt x="16708" y="2832"/>
                    </a:lnTo>
                    <a:lnTo>
                      <a:pt x="22650" y="557"/>
                    </a:lnTo>
                    <a:lnTo>
                      <a:pt x="29490" y="0"/>
                    </a:lnTo>
                    <a:lnTo>
                      <a:pt x="42205" y="4497"/>
                    </a:lnTo>
                    <a:lnTo>
                      <a:pt x="48281" y="8383"/>
                    </a:lnTo>
                    <a:lnTo>
                      <a:pt x="57592" y="20374"/>
                    </a:lnTo>
                    <a:lnTo>
                      <a:pt x="71385" y="51523"/>
                    </a:lnTo>
                    <a:lnTo>
                      <a:pt x="77702" y="93860"/>
                    </a:lnTo>
                  </a:path>
                </a:pathLst>
              </a:custGeom>
              <a:ln w="31242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2" name="Freeform 131"/>
              <p:cNvSpPr/>
              <p:nvPr/>
            </p:nvSpPr>
            <p:spPr>
              <a:xfrm>
                <a:off x="6599296" y="2218004"/>
                <a:ext cx="24693" cy="94978"/>
              </a:xfrm>
              <a:custGeom>
                <a:avLst/>
                <a:gdLst/>
                <a:ahLst/>
                <a:cxnLst/>
                <a:rect l="0" t="0" r="0" b="0"/>
                <a:pathLst>
                  <a:path w="24693" h="94978">
                    <a:moveTo>
                      <a:pt x="17262" y="0"/>
                    </a:moveTo>
                    <a:lnTo>
                      <a:pt x="19819" y="35010"/>
                    </a:lnTo>
                    <a:lnTo>
                      <a:pt x="24692" y="73751"/>
                    </a:lnTo>
                    <a:lnTo>
                      <a:pt x="22216" y="80826"/>
                    </a:lnTo>
                    <a:lnTo>
                      <a:pt x="17687" y="85543"/>
                    </a:lnTo>
                    <a:lnTo>
                      <a:pt x="0" y="94977"/>
                    </a:lnTo>
                  </a:path>
                </a:pathLst>
              </a:custGeom>
              <a:ln w="31242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3" name="Freeform 132"/>
              <p:cNvSpPr/>
              <p:nvPr/>
            </p:nvSpPr>
            <p:spPr>
              <a:xfrm>
                <a:off x="6841063" y="2105762"/>
                <a:ext cx="1" cy="146780"/>
              </a:xfrm>
              <a:custGeom>
                <a:avLst/>
                <a:gdLst/>
                <a:ahLst/>
                <a:cxnLst/>
                <a:rect l="0" t="0" r="0" b="0"/>
                <a:pathLst>
                  <a:path w="1" h="146780">
                    <a:moveTo>
                      <a:pt x="0" y="0"/>
                    </a:moveTo>
                    <a:lnTo>
                      <a:pt x="0" y="48070"/>
                    </a:lnTo>
                    <a:lnTo>
                      <a:pt x="0" y="92496"/>
                    </a:lnTo>
                    <a:lnTo>
                      <a:pt x="0" y="130550"/>
                    </a:lnTo>
                    <a:lnTo>
                      <a:pt x="0" y="146779"/>
                    </a:lnTo>
                  </a:path>
                </a:pathLst>
              </a:custGeom>
              <a:ln w="31242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4" name="Freeform 133"/>
              <p:cNvSpPr/>
              <p:nvPr/>
            </p:nvSpPr>
            <p:spPr>
              <a:xfrm>
                <a:off x="6746085" y="2056426"/>
                <a:ext cx="224497" cy="213383"/>
              </a:xfrm>
              <a:custGeom>
                <a:avLst/>
                <a:gdLst/>
                <a:ahLst/>
                <a:cxnLst/>
                <a:rect l="0" t="0" r="0" b="0"/>
                <a:pathLst>
                  <a:path w="224497" h="213383">
                    <a:moveTo>
                      <a:pt x="0" y="32066"/>
                    </a:moveTo>
                    <a:lnTo>
                      <a:pt x="9168" y="18315"/>
                    </a:lnTo>
                    <a:lnTo>
                      <a:pt x="23902" y="9006"/>
                    </a:lnTo>
                    <a:lnTo>
                      <a:pt x="44202" y="2630"/>
                    </a:lnTo>
                    <a:lnTo>
                      <a:pt x="81640" y="0"/>
                    </a:lnTo>
                    <a:lnTo>
                      <a:pt x="115545" y="5830"/>
                    </a:lnTo>
                    <a:lnTo>
                      <a:pt x="131622" y="14330"/>
                    </a:lnTo>
                    <a:lnTo>
                      <a:pt x="151461" y="34485"/>
                    </a:lnTo>
                    <a:lnTo>
                      <a:pt x="158457" y="52968"/>
                    </a:lnTo>
                    <a:lnTo>
                      <a:pt x="160608" y="73014"/>
                    </a:lnTo>
                    <a:lnTo>
                      <a:pt x="158365" y="91517"/>
                    </a:lnTo>
                    <a:lnTo>
                      <a:pt x="151613" y="106776"/>
                    </a:lnTo>
                    <a:lnTo>
                      <a:pt x="147126" y="113531"/>
                    </a:lnTo>
                    <a:lnTo>
                      <a:pt x="140810" y="141372"/>
                    </a:lnTo>
                    <a:lnTo>
                      <a:pt x="144450" y="157714"/>
                    </a:lnTo>
                    <a:lnTo>
                      <a:pt x="162421" y="183839"/>
                    </a:lnTo>
                    <a:lnTo>
                      <a:pt x="183398" y="201644"/>
                    </a:lnTo>
                    <a:lnTo>
                      <a:pt x="199515" y="208166"/>
                    </a:lnTo>
                    <a:lnTo>
                      <a:pt x="224496" y="213382"/>
                    </a:lnTo>
                  </a:path>
                </a:pathLst>
              </a:custGeom>
              <a:ln w="31242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5" name="Freeform 134"/>
              <p:cNvSpPr/>
              <p:nvPr/>
            </p:nvSpPr>
            <p:spPr>
              <a:xfrm>
                <a:off x="6987834" y="2209374"/>
                <a:ext cx="17276" cy="69075"/>
              </a:xfrm>
              <a:custGeom>
                <a:avLst/>
                <a:gdLst/>
                <a:ahLst/>
                <a:cxnLst/>
                <a:rect l="0" t="0" r="0" b="0"/>
                <a:pathLst>
                  <a:path w="17276" h="69075">
                    <a:moveTo>
                      <a:pt x="0" y="0"/>
                    </a:moveTo>
                    <a:lnTo>
                      <a:pt x="14940" y="49921"/>
                    </a:lnTo>
                    <a:lnTo>
                      <a:pt x="17275" y="69074"/>
                    </a:lnTo>
                  </a:path>
                </a:pathLst>
              </a:custGeom>
              <a:ln w="31242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6" name="Freeform 135"/>
              <p:cNvSpPr/>
              <p:nvPr/>
            </p:nvSpPr>
            <p:spPr>
              <a:xfrm>
                <a:off x="6987834" y="2123027"/>
                <a:ext cx="1" cy="8635"/>
              </a:xfrm>
              <a:custGeom>
                <a:avLst/>
                <a:gdLst/>
                <a:ahLst/>
                <a:cxnLst/>
                <a:rect l="0" t="0" r="0" b="0"/>
                <a:pathLst>
                  <a:path w="1" h="8635">
                    <a:moveTo>
                      <a:pt x="0" y="8634"/>
                    </a:moveTo>
                    <a:lnTo>
                      <a:pt x="0" y="0"/>
                    </a:lnTo>
                  </a:path>
                </a:pathLst>
              </a:custGeom>
              <a:ln w="31242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7" name="Freeform 136"/>
              <p:cNvSpPr/>
              <p:nvPr/>
            </p:nvSpPr>
            <p:spPr>
              <a:xfrm>
                <a:off x="7062522" y="2183018"/>
                <a:ext cx="72102" cy="86791"/>
              </a:xfrm>
              <a:custGeom>
                <a:avLst/>
                <a:gdLst/>
                <a:ahLst/>
                <a:cxnLst/>
                <a:rect l="0" t="0" r="0" b="0"/>
                <a:pathLst>
                  <a:path w="72102" h="86791">
                    <a:moveTo>
                      <a:pt x="63465" y="17718"/>
                    </a:moveTo>
                    <a:lnTo>
                      <a:pt x="54297" y="3967"/>
                    </a:lnTo>
                    <a:lnTo>
                      <a:pt x="47757" y="876"/>
                    </a:lnTo>
                    <a:lnTo>
                      <a:pt x="30258" y="0"/>
                    </a:lnTo>
                    <a:lnTo>
                      <a:pt x="23096" y="3028"/>
                    </a:lnTo>
                    <a:lnTo>
                      <a:pt x="12581" y="14067"/>
                    </a:lnTo>
                    <a:lnTo>
                      <a:pt x="1266" y="36462"/>
                    </a:lnTo>
                    <a:lnTo>
                      <a:pt x="0" y="52910"/>
                    </a:lnTo>
                    <a:lnTo>
                      <a:pt x="1006" y="61326"/>
                    </a:lnTo>
                    <a:lnTo>
                      <a:pt x="9799" y="75792"/>
                    </a:lnTo>
                    <a:lnTo>
                      <a:pt x="16173" y="82336"/>
                    </a:lnTo>
                    <a:lnTo>
                      <a:pt x="23302" y="85740"/>
                    </a:lnTo>
                    <a:lnTo>
                      <a:pt x="72101" y="86790"/>
                    </a:lnTo>
                  </a:path>
                </a:pathLst>
              </a:custGeom>
              <a:ln w="31242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8" name="Freeform 137"/>
              <p:cNvSpPr/>
              <p:nvPr/>
            </p:nvSpPr>
            <p:spPr>
              <a:xfrm>
                <a:off x="7169143" y="2071227"/>
                <a:ext cx="17277" cy="189951"/>
              </a:xfrm>
              <a:custGeom>
                <a:avLst/>
                <a:gdLst/>
                <a:ahLst/>
                <a:cxnLst/>
                <a:rect l="0" t="0" r="0" b="0"/>
                <a:pathLst>
                  <a:path w="17277" h="189951">
                    <a:moveTo>
                      <a:pt x="0" y="0"/>
                    </a:moveTo>
                    <a:lnTo>
                      <a:pt x="2560" y="44402"/>
                    </a:lnTo>
                    <a:lnTo>
                      <a:pt x="7438" y="89462"/>
                    </a:lnTo>
                    <a:lnTo>
                      <a:pt x="9360" y="134356"/>
                    </a:lnTo>
                    <a:lnTo>
                      <a:pt x="15428" y="169375"/>
                    </a:lnTo>
                    <a:lnTo>
                      <a:pt x="17276" y="189950"/>
                    </a:lnTo>
                  </a:path>
                </a:pathLst>
              </a:custGeom>
              <a:ln w="31242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9" name="Freeform 138"/>
              <p:cNvSpPr/>
              <p:nvPr/>
            </p:nvSpPr>
            <p:spPr>
              <a:xfrm>
                <a:off x="7200783" y="2114396"/>
                <a:ext cx="46067" cy="129511"/>
              </a:xfrm>
              <a:custGeom>
                <a:avLst/>
                <a:gdLst/>
                <a:ahLst/>
                <a:cxnLst/>
                <a:rect l="0" t="0" r="0" b="0"/>
                <a:pathLst>
                  <a:path w="46067" h="129511">
                    <a:moveTo>
                      <a:pt x="37431" y="0"/>
                    </a:moveTo>
                    <a:lnTo>
                      <a:pt x="5002" y="45644"/>
                    </a:lnTo>
                    <a:lnTo>
                      <a:pt x="1421" y="53453"/>
                    </a:lnTo>
                    <a:lnTo>
                      <a:pt x="0" y="69805"/>
                    </a:lnTo>
                    <a:lnTo>
                      <a:pt x="3526" y="86666"/>
                    </a:lnTo>
                    <a:lnTo>
                      <a:pt x="11489" y="103753"/>
                    </a:lnTo>
                    <a:lnTo>
                      <a:pt x="23983" y="115824"/>
                    </a:lnTo>
                    <a:lnTo>
                      <a:pt x="46066" y="129510"/>
                    </a:lnTo>
                  </a:path>
                </a:pathLst>
              </a:custGeom>
              <a:ln w="31242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0" name="Freeform 139"/>
              <p:cNvSpPr/>
              <p:nvPr/>
            </p:nvSpPr>
            <p:spPr>
              <a:xfrm>
                <a:off x="7290017" y="2192103"/>
                <a:ext cx="17275" cy="43171"/>
              </a:xfrm>
              <a:custGeom>
                <a:avLst/>
                <a:gdLst/>
                <a:ahLst/>
                <a:cxnLst/>
                <a:rect l="0" t="0" r="0" b="0"/>
                <a:pathLst>
                  <a:path w="17275" h="43171">
                    <a:moveTo>
                      <a:pt x="0" y="0"/>
                    </a:moveTo>
                    <a:lnTo>
                      <a:pt x="17274" y="43170"/>
                    </a:lnTo>
                  </a:path>
                </a:pathLst>
              </a:custGeom>
              <a:ln w="31242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1" name="Freeform 140"/>
              <p:cNvSpPr/>
              <p:nvPr/>
            </p:nvSpPr>
            <p:spPr>
              <a:xfrm>
                <a:off x="7298658" y="2200206"/>
                <a:ext cx="54288" cy="138678"/>
              </a:xfrm>
              <a:custGeom>
                <a:avLst/>
                <a:gdLst/>
                <a:ahLst/>
                <a:cxnLst/>
                <a:rect l="0" t="0" r="0" b="0"/>
                <a:pathLst>
                  <a:path w="54288" h="138678">
                    <a:moveTo>
                      <a:pt x="43176" y="9167"/>
                    </a:moveTo>
                    <a:lnTo>
                      <a:pt x="52345" y="0"/>
                    </a:lnTo>
                    <a:lnTo>
                      <a:pt x="54086" y="177"/>
                    </a:lnTo>
                    <a:lnTo>
                      <a:pt x="54287" y="3174"/>
                    </a:lnTo>
                    <a:lnTo>
                      <a:pt x="44284" y="37513"/>
                    </a:lnTo>
                    <a:lnTo>
                      <a:pt x="24987" y="79290"/>
                    </a:lnTo>
                    <a:lnTo>
                      <a:pt x="3236" y="130337"/>
                    </a:lnTo>
                    <a:lnTo>
                      <a:pt x="0" y="138677"/>
                    </a:lnTo>
                  </a:path>
                </a:pathLst>
              </a:custGeom>
              <a:ln w="31242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71" name="Group 170"/>
          <p:cNvGrpSpPr/>
          <p:nvPr/>
        </p:nvGrpSpPr>
        <p:grpSpPr>
          <a:xfrm>
            <a:off x="3527046" y="2611067"/>
            <a:ext cx="726468" cy="1231835"/>
            <a:chOff x="3527046" y="2611067"/>
            <a:chExt cx="726468" cy="1231835"/>
          </a:xfrm>
        </p:grpSpPr>
        <p:sp>
          <p:nvSpPr>
            <p:cNvPr id="144" name="Freeform 143"/>
            <p:cNvSpPr/>
            <p:nvPr/>
          </p:nvSpPr>
          <p:spPr>
            <a:xfrm>
              <a:off x="3527046" y="2642653"/>
              <a:ext cx="108978" cy="174046"/>
            </a:xfrm>
            <a:custGeom>
              <a:avLst/>
              <a:gdLst/>
              <a:ahLst/>
              <a:cxnLst/>
              <a:rect l="0" t="0" r="0" b="0"/>
              <a:pathLst>
                <a:path w="108978" h="174046">
                  <a:moveTo>
                    <a:pt x="84228" y="0"/>
                  </a:moveTo>
                  <a:lnTo>
                    <a:pt x="89818" y="58616"/>
                  </a:lnTo>
                  <a:lnTo>
                    <a:pt x="102187" y="111620"/>
                  </a:lnTo>
                  <a:lnTo>
                    <a:pt x="108977" y="135007"/>
                  </a:lnTo>
                  <a:lnTo>
                    <a:pt x="108916" y="144986"/>
                  </a:lnTo>
                  <a:lnTo>
                    <a:pt x="102610" y="162314"/>
                  </a:lnTo>
                  <a:lnTo>
                    <a:pt x="95313" y="167871"/>
                  </a:lnTo>
                  <a:lnTo>
                    <a:pt x="74727" y="174045"/>
                  </a:lnTo>
                  <a:lnTo>
                    <a:pt x="24312" y="170000"/>
                  </a:lnTo>
                  <a:lnTo>
                    <a:pt x="0" y="1684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3537575" y="2611067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94179" y="3119"/>
                  </a:lnTo>
                  <a:lnTo>
                    <a:pt x="35972" y="1072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3700441" y="2716352"/>
              <a:ext cx="110876" cy="106133"/>
            </a:xfrm>
            <a:custGeom>
              <a:avLst/>
              <a:gdLst/>
              <a:ahLst/>
              <a:cxnLst/>
              <a:rect l="0" t="0" r="0" b="0"/>
              <a:pathLst>
                <a:path w="110876" h="106133">
                  <a:moveTo>
                    <a:pt x="5590" y="10528"/>
                  </a:moveTo>
                  <a:lnTo>
                    <a:pt x="0" y="32885"/>
                  </a:lnTo>
                  <a:lnTo>
                    <a:pt x="3495" y="53220"/>
                  </a:lnTo>
                  <a:lnTo>
                    <a:pt x="18617" y="81280"/>
                  </a:lnTo>
                  <a:lnTo>
                    <a:pt x="32437" y="95786"/>
                  </a:lnTo>
                  <a:lnTo>
                    <a:pt x="50277" y="106132"/>
                  </a:lnTo>
                  <a:lnTo>
                    <a:pt x="58778" y="105850"/>
                  </a:lnTo>
                  <a:lnTo>
                    <a:pt x="66785" y="102152"/>
                  </a:lnTo>
                  <a:lnTo>
                    <a:pt x="96446" y="76590"/>
                  </a:lnTo>
                  <a:lnTo>
                    <a:pt x="104462" y="56657"/>
                  </a:lnTo>
                  <a:lnTo>
                    <a:pt x="11087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3867018" y="2705112"/>
              <a:ext cx="102226" cy="106549"/>
            </a:xfrm>
            <a:custGeom>
              <a:avLst/>
              <a:gdLst/>
              <a:ahLst/>
              <a:cxnLst/>
              <a:rect l="0" t="0" r="0" b="0"/>
              <a:pathLst>
                <a:path w="102226" h="106549">
                  <a:moveTo>
                    <a:pt x="70640" y="42825"/>
                  </a:moveTo>
                  <a:lnTo>
                    <a:pt x="61064" y="18779"/>
                  </a:lnTo>
                  <a:lnTo>
                    <a:pt x="50396" y="4452"/>
                  </a:lnTo>
                  <a:lnTo>
                    <a:pt x="43106" y="865"/>
                  </a:lnTo>
                  <a:lnTo>
                    <a:pt x="25647" y="0"/>
                  </a:lnTo>
                  <a:lnTo>
                    <a:pt x="18418" y="3747"/>
                  </a:lnTo>
                  <a:lnTo>
                    <a:pt x="7266" y="17268"/>
                  </a:lnTo>
                  <a:lnTo>
                    <a:pt x="0" y="50201"/>
                  </a:lnTo>
                  <a:lnTo>
                    <a:pt x="3436" y="84005"/>
                  </a:lnTo>
                  <a:lnTo>
                    <a:pt x="8290" y="92505"/>
                  </a:lnTo>
                  <a:lnTo>
                    <a:pt x="23041" y="105070"/>
                  </a:lnTo>
                  <a:lnTo>
                    <a:pt x="30719" y="106548"/>
                  </a:lnTo>
                  <a:lnTo>
                    <a:pt x="38176" y="105194"/>
                  </a:lnTo>
                  <a:lnTo>
                    <a:pt x="45488" y="101952"/>
                  </a:lnTo>
                  <a:lnTo>
                    <a:pt x="56732" y="88991"/>
                  </a:lnTo>
                  <a:lnTo>
                    <a:pt x="61368" y="80622"/>
                  </a:lnTo>
                  <a:lnTo>
                    <a:pt x="66798" y="78552"/>
                  </a:lnTo>
                  <a:lnTo>
                    <a:pt x="72758" y="80681"/>
                  </a:lnTo>
                  <a:lnTo>
                    <a:pt x="102225" y="1059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4005768" y="2704966"/>
              <a:ext cx="121404" cy="116672"/>
            </a:xfrm>
            <a:custGeom>
              <a:avLst/>
              <a:gdLst/>
              <a:ahLst/>
              <a:cxnLst/>
              <a:rect l="0" t="0" r="0" b="0"/>
              <a:pathLst>
                <a:path w="121404" h="116672">
                  <a:moveTo>
                    <a:pt x="5589" y="42971"/>
                  </a:moveTo>
                  <a:lnTo>
                    <a:pt x="0" y="59739"/>
                  </a:lnTo>
                  <a:lnTo>
                    <a:pt x="3495" y="77330"/>
                  </a:lnTo>
                  <a:lnTo>
                    <a:pt x="7703" y="86934"/>
                  </a:lnTo>
                  <a:lnTo>
                    <a:pt x="9338" y="88658"/>
                  </a:lnTo>
                  <a:lnTo>
                    <a:pt x="9796" y="60921"/>
                  </a:lnTo>
                  <a:lnTo>
                    <a:pt x="20458" y="21301"/>
                  </a:lnTo>
                  <a:lnTo>
                    <a:pt x="26030" y="13316"/>
                  </a:lnTo>
                  <a:lnTo>
                    <a:pt x="41580" y="1325"/>
                  </a:lnTo>
                  <a:lnTo>
                    <a:pt x="50640" y="0"/>
                  </a:lnTo>
                  <a:lnTo>
                    <a:pt x="70066" y="4766"/>
                  </a:lnTo>
                  <a:lnTo>
                    <a:pt x="84158" y="17802"/>
                  </a:lnTo>
                  <a:lnTo>
                    <a:pt x="110378" y="75120"/>
                  </a:lnTo>
                  <a:lnTo>
                    <a:pt x="121403" y="1166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3558632" y="2969179"/>
              <a:ext cx="178985" cy="168314"/>
            </a:xfrm>
            <a:custGeom>
              <a:avLst/>
              <a:gdLst/>
              <a:ahLst/>
              <a:cxnLst/>
              <a:rect l="0" t="0" r="0" b="0"/>
              <a:pathLst>
                <a:path w="178985" h="168314">
                  <a:moveTo>
                    <a:pt x="0" y="168313"/>
                  </a:moveTo>
                  <a:lnTo>
                    <a:pt x="17958" y="114438"/>
                  </a:lnTo>
                  <a:lnTo>
                    <a:pt x="28547" y="70194"/>
                  </a:lnTo>
                  <a:lnTo>
                    <a:pt x="36574" y="22329"/>
                  </a:lnTo>
                  <a:lnTo>
                    <a:pt x="38421" y="19518"/>
                  </a:lnTo>
                  <a:lnTo>
                    <a:pt x="39652" y="22323"/>
                  </a:lnTo>
                  <a:lnTo>
                    <a:pt x="40473" y="28872"/>
                  </a:lnTo>
                  <a:lnTo>
                    <a:pt x="47623" y="42388"/>
                  </a:lnTo>
                  <a:lnTo>
                    <a:pt x="52806" y="49268"/>
                  </a:lnTo>
                  <a:lnTo>
                    <a:pt x="76867" y="64540"/>
                  </a:lnTo>
                  <a:lnTo>
                    <a:pt x="85170" y="65206"/>
                  </a:lnTo>
                  <a:lnTo>
                    <a:pt x="100634" y="59706"/>
                  </a:lnTo>
                  <a:lnTo>
                    <a:pt x="122494" y="37867"/>
                  </a:lnTo>
                  <a:lnTo>
                    <a:pt x="130481" y="15971"/>
                  </a:lnTo>
                  <a:lnTo>
                    <a:pt x="134030" y="0"/>
                  </a:lnTo>
                  <a:lnTo>
                    <a:pt x="134977" y="2291"/>
                  </a:lnTo>
                  <a:lnTo>
                    <a:pt x="139824" y="61971"/>
                  </a:lnTo>
                  <a:lnTo>
                    <a:pt x="155976" y="114361"/>
                  </a:lnTo>
                  <a:lnTo>
                    <a:pt x="178984" y="1472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3773276" y="3020479"/>
              <a:ext cx="122269" cy="89518"/>
            </a:xfrm>
            <a:custGeom>
              <a:avLst/>
              <a:gdLst/>
              <a:ahLst/>
              <a:cxnLst/>
              <a:rect l="0" t="0" r="0" b="0"/>
              <a:pathLst>
                <a:path w="122269" h="89518">
                  <a:moveTo>
                    <a:pt x="59097" y="32785"/>
                  </a:moveTo>
                  <a:lnTo>
                    <a:pt x="53507" y="16017"/>
                  </a:lnTo>
                  <a:lnTo>
                    <a:pt x="41405" y="4665"/>
                  </a:lnTo>
                  <a:lnTo>
                    <a:pt x="33264" y="0"/>
                  </a:lnTo>
                  <a:lnTo>
                    <a:pt x="25497" y="400"/>
                  </a:lnTo>
                  <a:lnTo>
                    <a:pt x="10629" y="10203"/>
                  </a:lnTo>
                  <a:lnTo>
                    <a:pt x="2460" y="29377"/>
                  </a:lnTo>
                  <a:lnTo>
                    <a:pt x="0" y="52327"/>
                  </a:lnTo>
                  <a:lnTo>
                    <a:pt x="2806" y="74226"/>
                  </a:lnTo>
                  <a:lnTo>
                    <a:pt x="8701" y="81469"/>
                  </a:lnTo>
                  <a:lnTo>
                    <a:pt x="27730" y="89517"/>
                  </a:lnTo>
                  <a:lnTo>
                    <a:pt x="35846" y="88154"/>
                  </a:lnTo>
                  <a:lnTo>
                    <a:pt x="42426" y="83736"/>
                  </a:lnTo>
                  <a:lnTo>
                    <a:pt x="52857" y="69468"/>
                  </a:lnTo>
                  <a:lnTo>
                    <a:pt x="61393" y="51428"/>
                  </a:lnTo>
                  <a:lnTo>
                    <a:pt x="65307" y="48723"/>
                  </a:lnTo>
                  <a:lnTo>
                    <a:pt x="69086" y="50429"/>
                  </a:lnTo>
                  <a:lnTo>
                    <a:pt x="89146" y="72795"/>
                  </a:lnTo>
                  <a:lnTo>
                    <a:pt x="102088" y="79813"/>
                  </a:lnTo>
                  <a:lnTo>
                    <a:pt x="122268" y="854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3916601" y="3011150"/>
              <a:ext cx="52643" cy="99499"/>
            </a:xfrm>
            <a:custGeom>
              <a:avLst/>
              <a:gdLst/>
              <a:ahLst/>
              <a:cxnLst/>
              <a:rect l="0" t="0" r="0" b="0"/>
              <a:pathLst>
                <a:path w="52643" h="99499">
                  <a:moveTo>
                    <a:pt x="0" y="52642"/>
                  </a:moveTo>
                  <a:lnTo>
                    <a:pt x="14654" y="96605"/>
                  </a:lnTo>
                  <a:lnTo>
                    <a:pt x="14448" y="99498"/>
                  </a:lnTo>
                  <a:lnTo>
                    <a:pt x="11972" y="97918"/>
                  </a:lnTo>
                  <a:lnTo>
                    <a:pt x="7981" y="93354"/>
                  </a:lnTo>
                  <a:lnTo>
                    <a:pt x="3547" y="75806"/>
                  </a:lnTo>
                  <a:lnTo>
                    <a:pt x="2365" y="64575"/>
                  </a:lnTo>
                  <a:lnTo>
                    <a:pt x="7290" y="45858"/>
                  </a:lnTo>
                  <a:lnTo>
                    <a:pt x="29516" y="14777"/>
                  </a:lnTo>
                  <a:lnTo>
                    <a:pt x="39634" y="6567"/>
                  </a:lnTo>
                  <a:lnTo>
                    <a:pt x="526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4037353" y="2926922"/>
              <a:ext cx="26648" cy="168457"/>
            </a:xfrm>
            <a:custGeom>
              <a:avLst/>
              <a:gdLst/>
              <a:ahLst/>
              <a:cxnLst/>
              <a:rect l="0" t="0" r="0" b="0"/>
              <a:pathLst>
                <a:path w="26648" h="168457">
                  <a:moveTo>
                    <a:pt x="5590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6073" y="91829"/>
                  </a:lnTo>
                  <a:lnTo>
                    <a:pt x="22318" y="154161"/>
                  </a:lnTo>
                  <a:lnTo>
                    <a:pt x="26647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4082055" y="2947979"/>
              <a:ext cx="55645" cy="136871"/>
            </a:xfrm>
            <a:custGeom>
              <a:avLst/>
              <a:gdLst/>
              <a:ahLst/>
              <a:cxnLst/>
              <a:rect l="0" t="0" r="0" b="0"/>
              <a:pathLst>
                <a:path w="55645" h="136871">
                  <a:moveTo>
                    <a:pt x="55644" y="0"/>
                  </a:moveTo>
                  <a:lnTo>
                    <a:pt x="20897" y="37086"/>
                  </a:lnTo>
                  <a:lnTo>
                    <a:pt x="0" y="84952"/>
                  </a:lnTo>
                  <a:lnTo>
                    <a:pt x="1001" y="94070"/>
                  </a:lnTo>
                  <a:lnTo>
                    <a:pt x="11471" y="110439"/>
                  </a:lnTo>
                  <a:lnTo>
                    <a:pt x="34587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3642860" y="3238156"/>
              <a:ext cx="126343" cy="173078"/>
            </a:xfrm>
            <a:custGeom>
              <a:avLst/>
              <a:gdLst/>
              <a:ahLst/>
              <a:cxnLst/>
              <a:rect l="0" t="0" r="0" b="0"/>
              <a:pathLst>
                <a:path w="126343" h="173078">
                  <a:moveTo>
                    <a:pt x="0" y="173077"/>
                  </a:moveTo>
                  <a:lnTo>
                    <a:pt x="3119" y="130385"/>
                  </a:lnTo>
                  <a:lnTo>
                    <a:pt x="10722" y="69839"/>
                  </a:lnTo>
                  <a:lnTo>
                    <a:pt x="25054" y="6508"/>
                  </a:lnTo>
                  <a:lnTo>
                    <a:pt x="29571" y="1200"/>
                  </a:lnTo>
                  <a:lnTo>
                    <a:pt x="34922" y="0"/>
                  </a:lnTo>
                  <a:lnTo>
                    <a:pt x="40828" y="1541"/>
                  </a:lnTo>
                  <a:lnTo>
                    <a:pt x="53631" y="12610"/>
                  </a:lnTo>
                  <a:lnTo>
                    <a:pt x="70873" y="38573"/>
                  </a:lnTo>
                  <a:lnTo>
                    <a:pt x="102841" y="99585"/>
                  </a:lnTo>
                  <a:lnTo>
                    <a:pt x="123007" y="156327"/>
                  </a:lnTo>
                  <a:lnTo>
                    <a:pt x="126342" y="1730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3663917" y="3337533"/>
              <a:ext cx="63172" cy="10530"/>
            </a:xfrm>
            <a:custGeom>
              <a:avLst/>
              <a:gdLst/>
              <a:ahLst/>
              <a:cxnLst/>
              <a:rect l="0" t="0" r="0" b="0"/>
              <a:pathLst>
                <a:path w="63172" h="10530">
                  <a:moveTo>
                    <a:pt x="63171" y="10529"/>
                  </a:moveTo>
                  <a:lnTo>
                    <a:pt x="28812" y="219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3800787" y="3279153"/>
              <a:ext cx="84229" cy="79438"/>
            </a:xfrm>
            <a:custGeom>
              <a:avLst/>
              <a:gdLst/>
              <a:ahLst/>
              <a:cxnLst/>
              <a:rect l="0" t="0" r="0" b="0"/>
              <a:pathLst>
                <a:path w="84229" h="79438">
                  <a:moveTo>
                    <a:pt x="0" y="47852"/>
                  </a:moveTo>
                  <a:lnTo>
                    <a:pt x="6066" y="72115"/>
                  </a:lnTo>
                  <a:lnTo>
                    <a:pt x="3476" y="61755"/>
                  </a:lnTo>
                  <a:lnTo>
                    <a:pt x="6619" y="35204"/>
                  </a:lnTo>
                  <a:lnTo>
                    <a:pt x="20549" y="5110"/>
                  </a:lnTo>
                  <a:lnTo>
                    <a:pt x="26567" y="640"/>
                  </a:lnTo>
                  <a:lnTo>
                    <a:pt x="32920" y="0"/>
                  </a:lnTo>
                  <a:lnTo>
                    <a:pt x="39494" y="1913"/>
                  </a:lnTo>
                  <a:lnTo>
                    <a:pt x="53038" y="13396"/>
                  </a:lnTo>
                  <a:lnTo>
                    <a:pt x="70697" y="39592"/>
                  </a:lnTo>
                  <a:lnTo>
                    <a:pt x="84228" y="794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3932821" y="3176466"/>
              <a:ext cx="99594" cy="213843"/>
            </a:xfrm>
            <a:custGeom>
              <a:avLst/>
              <a:gdLst/>
              <a:ahLst/>
              <a:cxnLst/>
              <a:rect l="0" t="0" r="0" b="0"/>
              <a:pathLst>
                <a:path w="99594" h="213843">
                  <a:moveTo>
                    <a:pt x="57479" y="118953"/>
                  </a:moveTo>
                  <a:lnTo>
                    <a:pt x="40712" y="113364"/>
                  </a:lnTo>
                  <a:lnTo>
                    <a:pt x="23121" y="116859"/>
                  </a:lnTo>
                  <a:lnTo>
                    <a:pt x="13517" y="121067"/>
                  </a:lnTo>
                  <a:lnTo>
                    <a:pt x="7114" y="128551"/>
                  </a:lnTo>
                  <a:lnTo>
                    <a:pt x="0" y="149345"/>
                  </a:lnTo>
                  <a:lnTo>
                    <a:pt x="1584" y="181771"/>
                  </a:lnTo>
                  <a:lnTo>
                    <a:pt x="9630" y="199905"/>
                  </a:lnTo>
                  <a:lnTo>
                    <a:pt x="15051" y="208016"/>
                  </a:lnTo>
                  <a:lnTo>
                    <a:pt x="22175" y="212253"/>
                  </a:lnTo>
                  <a:lnTo>
                    <a:pt x="39449" y="213842"/>
                  </a:lnTo>
                  <a:lnTo>
                    <a:pt x="55705" y="207530"/>
                  </a:lnTo>
                  <a:lnTo>
                    <a:pt x="63315" y="202571"/>
                  </a:lnTo>
                  <a:lnTo>
                    <a:pt x="74891" y="187702"/>
                  </a:lnTo>
                  <a:lnTo>
                    <a:pt x="91854" y="149561"/>
                  </a:lnTo>
                  <a:lnTo>
                    <a:pt x="98574" y="86315"/>
                  </a:lnTo>
                  <a:lnTo>
                    <a:pt x="96172" y="48061"/>
                  </a:lnTo>
                  <a:lnTo>
                    <a:pt x="84879" y="3695"/>
                  </a:lnTo>
                  <a:lnTo>
                    <a:pt x="80425" y="0"/>
                  </a:lnTo>
                  <a:lnTo>
                    <a:pt x="75116" y="1047"/>
                  </a:lnTo>
                  <a:lnTo>
                    <a:pt x="69237" y="5254"/>
                  </a:lnTo>
                  <a:lnTo>
                    <a:pt x="62705" y="22407"/>
                  </a:lnTo>
                  <a:lnTo>
                    <a:pt x="58511" y="77136"/>
                  </a:lnTo>
                  <a:lnTo>
                    <a:pt x="69068" y="138663"/>
                  </a:lnTo>
                  <a:lnTo>
                    <a:pt x="94371" y="196824"/>
                  </a:lnTo>
                  <a:lnTo>
                    <a:pt x="99593" y="2137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4074528" y="3295419"/>
              <a:ext cx="21058" cy="21058"/>
            </a:xfrm>
            <a:custGeom>
              <a:avLst/>
              <a:gdLst/>
              <a:ahLst/>
              <a:cxnLst/>
              <a:rect l="0" t="0" r="0" b="0"/>
              <a:pathLst>
                <a:path w="21058" h="21058">
                  <a:moveTo>
                    <a:pt x="0" y="0"/>
                  </a:moveTo>
                  <a:lnTo>
                    <a:pt x="21057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4095585" y="3242777"/>
              <a:ext cx="52644" cy="221099"/>
            </a:xfrm>
            <a:custGeom>
              <a:avLst/>
              <a:gdLst/>
              <a:ahLst/>
              <a:cxnLst/>
              <a:rect l="0" t="0" r="0" b="0"/>
              <a:pathLst>
                <a:path w="52644" h="221099">
                  <a:moveTo>
                    <a:pt x="52643" y="0"/>
                  </a:moveTo>
                  <a:lnTo>
                    <a:pt x="34684" y="53875"/>
                  </a:lnTo>
                  <a:lnTo>
                    <a:pt x="17494" y="111036"/>
                  </a:lnTo>
                  <a:lnTo>
                    <a:pt x="10735" y="164219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3689913" y="3611274"/>
              <a:ext cx="26647" cy="147400"/>
            </a:xfrm>
            <a:custGeom>
              <a:avLst/>
              <a:gdLst/>
              <a:ahLst/>
              <a:cxnLst/>
              <a:rect l="0" t="0" r="0" b="0"/>
              <a:pathLst>
                <a:path w="26647" h="147400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10149" y="85426"/>
                  </a:lnTo>
                  <a:lnTo>
                    <a:pt x="26646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3632331" y="3535465"/>
              <a:ext cx="146425" cy="149510"/>
            </a:xfrm>
            <a:custGeom>
              <a:avLst/>
              <a:gdLst/>
              <a:ahLst/>
              <a:cxnLst/>
              <a:rect l="0" t="0" r="0" b="0"/>
              <a:pathLst>
                <a:path w="146425" h="149510">
                  <a:moveTo>
                    <a:pt x="0" y="75809"/>
                  </a:moveTo>
                  <a:lnTo>
                    <a:pt x="29309" y="37436"/>
                  </a:lnTo>
                  <a:lnTo>
                    <a:pt x="64801" y="10344"/>
                  </a:lnTo>
                  <a:lnTo>
                    <a:pt x="84952" y="700"/>
                  </a:lnTo>
                  <a:lnTo>
                    <a:pt x="95240" y="0"/>
                  </a:lnTo>
                  <a:lnTo>
                    <a:pt x="116028" y="5461"/>
                  </a:lnTo>
                  <a:lnTo>
                    <a:pt x="130727" y="18807"/>
                  </a:lnTo>
                  <a:lnTo>
                    <a:pt x="136285" y="27279"/>
                  </a:lnTo>
                  <a:lnTo>
                    <a:pt x="144106" y="61560"/>
                  </a:lnTo>
                  <a:lnTo>
                    <a:pt x="146424" y="101353"/>
                  </a:lnTo>
                  <a:lnTo>
                    <a:pt x="140727" y="122647"/>
                  </a:lnTo>
                  <a:lnTo>
                    <a:pt x="135932" y="131601"/>
                  </a:lnTo>
                  <a:lnTo>
                    <a:pt x="130395" y="137570"/>
                  </a:lnTo>
                  <a:lnTo>
                    <a:pt x="105285" y="1495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3779730" y="3737616"/>
              <a:ext cx="52644" cy="42115"/>
            </a:xfrm>
            <a:custGeom>
              <a:avLst/>
              <a:gdLst/>
              <a:ahLst/>
              <a:cxnLst/>
              <a:rect l="0" t="0" r="0" b="0"/>
              <a:pathLst>
                <a:path w="52644" h="42115">
                  <a:moveTo>
                    <a:pt x="0" y="0"/>
                  </a:moveTo>
                  <a:lnTo>
                    <a:pt x="5589" y="16768"/>
                  </a:lnTo>
                  <a:lnTo>
                    <a:pt x="17692" y="28120"/>
                  </a:lnTo>
                  <a:lnTo>
                    <a:pt x="37998" y="37968"/>
                  </a:lnTo>
                  <a:lnTo>
                    <a:pt x="52643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3885015" y="3716559"/>
              <a:ext cx="1" cy="31587"/>
            </a:xfrm>
            <a:custGeom>
              <a:avLst/>
              <a:gdLst/>
              <a:ahLst/>
              <a:cxnLst/>
              <a:rect l="0" t="0" r="0" b="0"/>
              <a:pathLst>
                <a:path w="1" h="31587">
                  <a:moveTo>
                    <a:pt x="0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3842901" y="3579689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3941935" y="3632331"/>
              <a:ext cx="90480" cy="115815"/>
            </a:xfrm>
            <a:custGeom>
              <a:avLst/>
              <a:gdLst/>
              <a:ahLst/>
              <a:cxnLst/>
              <a:rect l="0" t="0" r="0" b="0"/>
              <a:pathLst>
                <a:path w="90480" h="115815">
                  <a:moveTo>
                    <a:pt x="58894" y="0"/>
                  </a:moveTo>
                  <a:lnTo>
                    <a:pt x="36537" y="0"/>
                  </a:lnTo>
                  <a:lnTo>
                    <a:pt x="27611" y="3510"/>
                  </a:lnTo>
                  <a:lnTo>
                    <a:pt x="11455" y="16767"/>
                  </a:lnTo>
                  <a:lnTo>
                    <a:pt x="2715" y="37478"/>
                  </a:lnTo>
                  <a:lnTo>
                    <a:pt x="0" y="61110"/>
                  </a:lnTo>
                  <a:lnTo>
                    <a:pt x="2693" y="83313"/>
                  </a:lnTo>
                  <a:lnTo>
                    <a:pt x="14028" y="101758"/>
                  </a:lnTo>
                  <a:lnTo>
                    <a:pt x="21964" y="109953"/>
                  </a:lnTo>
                  <a:lnTo>
                    <a:pt x="31935" y="114246"/>
                  </a:lnTo>
                  <a:lnTo>
                    <a:pt x="90479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4053471" y="3527046"/>
              <a:ext cx="21058" cy="157929"/>
            </a:xfrm>
            <a:custGeom>
              <a:avLst/>
              <a:gdLst/>
              <a:ahLst/>
              <a:cxnLst/>
              <a:rect l="0" t="0" r="0" b="0"/>
              <a:pathLst>
                <a:path w="21058" h="157929">
                  <a:moveTo>
                    <a:pt x="0" y="0"/>
                  </a:moveTo>
                  <a:lnTo>
                    <a:pt x="0" y="54145"/>
                  </a:lnTo>
                  <a:lnTo>
                    <a:pt x="5589" y="103502"/>
                  </a:lnTo>
                  <a:lnTo>
                    <a:pt x="21057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4090314" y="3569160"/>
              <a:ext cx="47386" cy="126343"/>
            </a:xfrm>
            <a:custGeom>
              <a:avLst/>
              <a:gdLst/>
              <a:ahLst/>
              <a:cxnLst/>
              <a:rect l="0" t="0" r="0" b="0"/>
              <a:pathLst>
                <a:path w="47386" h="126343">
                  <a:moveTo>
                    <a:pt x="47385" y="0"/>
                  </a:moveTo>
                  <a:lnTo>
                    <a:pt x="6573" y="38257"/>
                  </a:lnTo>
                  <a:lnTo>
                    <a:pt x="0" y="60677"/>
                  </a:lnTo>
                  <a:lnTo>
                    <a:pt x="587" y="70867"/>
                  </a:lnTo>
                  <a:lnTo>
                    <a:pt x="7479" y="88429"/>
                  </a:lnTo>
                  <a:lnTo>
                    <a:pt x="36857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4169285" y="3611274"/>
              <a:ext cx="21058" cy="31587"/>
            </a:xfrm>
            <a:custGeom>
              <a:avLst/>
              <a:gdLst/>
              <a:ahLst/>
              <a:cxnLst/>
              <a:rect l="0" t="0" r="0" b="0"/>
              <a:pathLst>
                <a:path w="21058" h="31587">
                  <a:moveTo>
                    <a:pt x="0" y="0"/>
                  </a:moveTo>
                  <a:lnTo>
                    <a:pt x="21057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4211399" y="3558632"/>
              <a:ext cx="42115" cy="284270"/>
            </a:xfrm>
            <a:custGeom>
              <a:avLst/>
              <a:gdLst/>
              <a:ahLst/>
              <a:cxnLst/>
              <a:rect l="0" t="0" r="0" b="0"/>
              <a:pathLst>
                <a:path w="42115" h="284270">
                  <a:moveTo>
                    <a:pt x="42114" y="0"/>
                  </a:moveTo>
                  <a:lnTo>
                    <a:pt x="25325" y="56214"/>
                  </a:lnTo>
                  <a:lnTo>
                    <a:pt x="18780" y="117905"/>
                  </a:lnTo>
                  <a:lnTo>
                    <a:pt x="12973" y="169076"/>
                  </a:lnTo>
                  <a:lnTo>
                    <a:pt x="8133" y="224401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3748145" y="3695502"/>
              <a:ext cx="31586" cy="31587"/>
            </a:xfrm>
            <a:custGeom>
              <a:avLst/>
              <a:gdLst/>
              <a:ahLst/>
              <a:cxnLst/>
              <a:rect l="0" t="0" r="0" b="0"/>
              <a:pathLst>
                <a:path w="31586" h="31587">
                  <a:moveTo>
                    <a:pt x="31585" y="31586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6" name="Group 175"/>
          <p:cNvGrpSpPr/>
          <p:nvPr/>
        </p:nvGrpSpPr>
        <p:grpSpPr>
          <a:xfrm>
            <a:off x="1684559" y="2800580"/>
            <a:ext cx="1779317" cy="905452"/>
            <a:chOff x="1684559" y="2800580"/>
            <a:chExt cx="1779317" cy="905452"/>
          </a:xfrm>
        </p:grpSpPr>
        <p:sp>
          <p:nvSpPr>
            <p:cNvPr id="172" name="Freeform 171"/>
            <p:cNvSpPr/>
            <p:nvPr/>
          </p:nvSpPr>
          <p:spPr>
            <a:xfrm>
              <a:off x="1695088" y="2800580"/>
              <a:ext cx="1652975" cy="473783"/>
            </a:xfrm>
            <a:custGeom>
              <a:avLst/>
              <a:gdLst/>
              <a:ahLst/>
              <a:cxnLst/>
              <a:rect l="0" t="0" r="0" b="0"/>
              <a:pathLst>
                <a:path w="1652975" h="473783">
                  <a:moveTo>
                    <a:pt x="0" y="473782"/>
                  </a:moveTo>
                  <a:lnTo>
                    <a:pt x="53875" y="455824"/>
                  </a:lnTo>
                  <a:lnTo>
                    <a:pt x="115921" y="435142"/>
                  </a:lnTo>
                  <a:lnTo>
                    <a:pt x="174059" y="417625"/>
                  </a:lnTo>
                  <a:lnTo>
                    <a:pt x="234098" y="400082"/>
                  </a:lnTo>
                  <a:lnTo>
                    <a:pt x="288267" y="386045"/>
                  </a:lnTo>
                  <a:lnTo>
                    <a:pt x="346580" y="368497"/>
                  </a:lnTo>
                  <a:lnTo>
                    <a:pt x="401139" y="350950"/>
                  </a:lnTo>
                  <a:lnTo>
                    <a:pt x="461775" y="333402"/>
                  </a:lnTo>
                  <a:lnTo>
                    <a:pt x="518821" y="318974"/>
                  </a:lnTo>
                  <a:lnTo>
                    <a:pt x="580405" y="307860"/>
                  </a:lnTo>
                  <a:lnTo>
                    <a:pt x="640769" y="294605"/>
                  </a:lnTo>
                  <a:lnTo>
                    <a:pt x="698100" y="286311"/>
                  </a:lnTo>
                  <a:lnTo>
                    <a:pt x="760209" y="273085"/>
                  </a:lnTo>
                  <a:lnTo>
                    <a:pt x="814630" y="259573"/>
                  </a:lnTo>
                  <a:lnTo>
                    <a:pt x="871609" y="238404"/>
                  </a:lnTo>
                  <a:lnTo>
                    <a:pt x="934857" y="221744"/>
                  </a:lnTo>
                  <a:lnTo>
                    <a:pt x="992758" y="207188"/>
                  </a:lnTo>
                  <a:lnTo>
                    <a:pt x="1049255" y="193048"/>
                  </a:lnTo>
                  <a:lnTo>
                    <a:pt x="1105475" y="175870"/>
                  </a:lnTo>
                  <a:lnTo>
                    <a:pt x="1167230" y="150293"/>
                  </a:lnTo>
                  <a:lnTo>
                    <a:pt x="1227348" y="131116"/>
                  </a:lnTo>
                  <a:lnTo>
                    <a:pt x="1284284" y="112944"/>
                  </a:lnTo>
                  <a:lnTo>
                    <a:pt x="1340590" y="92760"/>
                  </a:lnTo>
                  <a:lnTo>
                    <a:pt x="1397943" y="76338"/>
                  </a:lnTo>
                  <a:lnTo>
                    <a:pt x="1461264" y="54897"/>
                  </a:lnTo>
                  <a:lnTo>
                    <a:pt x="1513590" y="39050"/>
                  </a:lnTo>
                  <a:lnTo>
                    <a:pt x="1566126" y="30720"/>
                  </a:lnTo>
                  <a:lnTo>
                    <a:pt x="1618444" y="12090"/>
                  </a:lnTo>
                  <a:lnTo>
                    <a:pt x="165297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1695088" y="3126963"/>
              <a:ext cx="1705617" cy="157929"/>
            </a:xfrm>
            <a:custGeom>
              <a:avLst/>
              <a:gdLst/>
              <a:ahLst/>
              <a:cxnLst/>
              <a:rect l="0" t="0" r="0" b="0"/>
              <a:pathLst>
                <a:path w="1705617" h="157929">
                  <a:moveTo>
                    <a:pt x="0" y="157928"/>
                  </a:moveTo>
                  <a:lnTo>
                    <a:pt x="55044" y="139970"/>
                  </a:lnTo>
                  <a:lnTo>
                    <a:pt x="106452" y="129381"/>
                  </a:lnTo>
                  <a:lnTo>
                    <a:pt x="169563" y="118337"/>
                  </a:lnTo>
                  <a:lnTo>
                    <a:pt x="216487" y="109672"/>
                  </a:lnTo>
                  <a:lnTo>
                    <a:pt x="266265" y="106585"/>
                  </a:lnTo>
                  <a:lnTo>
                    <a:pt x="328719" y="105542"/>
                  </a:lnTo>
                  <a:lnTo>
                    <a:pt x="391445" y="105336"/>
                  </a:lnTo>
                  <a:lnTo>
                    <a:pt x="440287" y="105300"/>
                  </a:lnTo>
                  <a:lnTo>
                    <a:pt x="500788" y="98053"/>
                  </a:lnTo>
                  <a:lnTo>
                    <a:pt x="557799" y="95408"/>
                  </a:lnTo>
                  <a:lnTo>
                    <a:pt x="614120" y="89296"/>
                  </a:lnTo>
                  <a:lnTo>
                    <a:pt x="670306" y="84059"/>
                  </a:lnTo>
                  <a:lnTo>
                    <a:pt x="726464" y="76093"/>
                  </a:lnTo>
                  <a:lnTo>
                    <a:pt x="782618" y="74172"/>
                  </a:lnTo>
                  <a:lnTo>
                    <a:pt x="844475" y="65429"/>
                  </a:lnTo>
                  <a:lnTo>
                    <a:pt x="898865" y="58028"/>
                  </a:lnTo>
                  <a:lnTo>
                    <a:pt x="955839" y="53707"/>
                  </a:lnTo>
                  <a:lnTo>
                    <a:pt x="1019086" y="49733"/>
                  </a:lnTo>
                  <a:lnTo>
                    <a:pt x="1076986" y="43620"/>
                  </a:lnTo>
                  <a:lnTo>
                    <a:pt x="1124992" y="42560"/>
                  </a:lnTo>
                  <a:lnTo>
                    <a:pt x="1187549" y="34967"/>
                  </a:lnTo>
                  <a:lnTo>
                    <a:pt x="1242499" y="31418"/>
                  </a:lnTo>
                  <a:lnTo>
                    <a:pt x="1304174" y="23451"/>
                  </a:lnTo>
                  <a:lnTo>
                    <a:pt x="1361417" y="21530"/>
                  </a:lnTo>
                  <a:lnTo>
                    <a:pt x="1417784" y="13915"/>
                  </a:lnTo>
                  <a:lnTo>
                    <a:pt x="1473979" y="11198"/>
                  </a:lnTo>
                  <a:lnTo>
                    <a:pt x="1530139" y="5072"/>
                  </a:lnTo>
                  <a:lnTo>
                    <a:pt x="1586293" y="1002"/>
                  </a:lnTo>
                  <a:lnTo>
                    <a:pt x="1642445" y="198"/>
                  </a:lnTo>
                  <a:lnTo>
                    <a:pt x="170561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1695088" y="3274362"/>
              <a:ext cx="1768788" cy="147400"/>
            </a:xfrm>
            <a:custGeom>
              <a:avLst/>
              <a:gdLst/>
              <a:ahLst/>
              <a:cxnLst/>
              <a:rect l="0" t="0" r="0" b="0"/>
              <a:pathLst>
                <a:path w="1768788" h="147400">
                  <a:moveTo>
                    <a:pt x="0" y="0"/>
                  </a:moveTo>
                  <a:lnTo>
                    <a:pt x="53027" y="14655"/>
                  </a:lnTo>
                  <a:lnTo>
                    <a:pt x="109303" y="20962"/>
                  </a:lnTo>
                  <a:lnTo>
                    <a:pt x="162880" y="29141"/>
                  </a:lnTo>
                  <a:lnTo>
                    <a:pt x="217917" y="36692"/>
                  </a:lnTo>
                  <a:lnTo>
                    <a:pt x="270989" y="42213"/>
                  </a:lnTo>
                  <a:lnTo>
                    <a:pt x="326533" y="53355"/>
                  </a:lnTo>
                  <a:lnTo>
                    <a:pt x="382565" y="61232"/>
                  </a:lnTo>
                  <a:lnTo>
                    <a:pt x="439863" y="70024"/>
                  </a:lnTo>
                  <a:lnTo>
                    <a:pt x="503173" y="72973"/>
                  </a:lnTo>
                  <a:lnTo>
                    <a:pt x="561086" y="79146"/>
                  </a:lnTo>
                  <a:lnTo>
                    <a:pt x="609094" y="82723"/>
                  </a:lnTo>
                  <a:lnTo>
                    <a:pt x="669313" y="85101"/>
                  </a:lnTo>
                  <a:lnTo>
                    <a:pt x="729388" y="92503"/>
                  </a:lnTo>
                  <a:lnTo>
                    <a:pt x="779974" y="97208"/>
                  </a:lnTo>
                  <a:lnTo>
                    <a:pt x="828888" y="102892"/>
                  </a:lnTo>
                  <a:lnTo>
                    <a:pt x="876136" y="104577"/>
                  </a:lnTo>
                  <a:lnTo>
                    <a:pt x="938914" y="110735"/>
                  </a:lnTo>
                  <a:lnTo>
                    <a:pt x="987765" y="114309"/>
                  </a:lnTo>
                  <a:lnTo>
                    <a:pt x="1049439" y="115517"/>
                  </a:lnTo>
                  <a:lnTo>
                    <a:pt x="1098372" y="116896"/>
                  </a:lnTo>
                  <a:lnTo>
                    <a:pt x="1160541" y="124129"/>
                  </a:lnTo>
                  <a:lnTo>
                    <a:pt x="1223211" y="125905"/>
                  </a:lnTo>
                  <a:lnTo>
                    <a:pt x="1272043" y="126213"/>
                  </a:lnTo>
                  <a:lnTo>
                    <a:pt x="1323557" y="126304"/>
                  </a:lnTo>
                  <a:lnTo>
                    <a:pt x="1384959" y="133571"/>
                  </a:lnTo>
                  <a:lnTo>
                    <a:pt x="1442149" y="136219"/>
                  </a:lnTo>
                  <a:lnTo>
                    <a:pt x="1504095" y="136742"/>
                  </a:lnTo>
                  <a:lnTo>
                    <a:pt x="1565421" y="136846"/>
                  </a:lnTo>
                  <a:lnTo>
                    <a:pt x="1614294" y="138033"/>
                  </a:lnTo>
                  <a:lnTo>
                    <a:pt x="1673323" y="145203"/>
                  </a:lnTo>
                  <a:lnTo>
                    <a:pt x="1735632" y="146965"/>
                  </a:lnTo>
                  <a:lnTo>
                    <a:pt x="1768787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1684559" y="3295419"/>
              <a:ext cx="1631918" cy="410613"/>
            </a:xfrm>
            <a:custGeom>
              <a:avLst/>
              <a:gdLst/>
              <a:ahLst/>
              <a:cxnLst/>
              <a:rect l="0" t="0" r="0" b="0"/>
              <a:pathLst>
                <a:path w="1631918" h="410613">
                  <a:moveTo>
                    <a:pt x="0" y="0"/>
                  </a:moveTo>
                  <a:lnTo>
                    <a:pt x="17981" y="15641"/>
                  </a:lnTo>
                  <a:lnTo>
                    <a:pt x="74354" y="38437"/>
                  </a:lnTo>
                  <a:lnTo>
                    <a:pt x="132017" y="61719"/>
                  </a:lnTo>
                  <a:lnTo>
                    <a:pt x="185262" y="86974"/>
                  </a:lnTo>
                  <a:lnTo>
                    <a:pt x="221009" y="99340"/>
                  </a:lnTo>
                  <a:lnTo>
                    <a:pt x="274416" y="107230"/>
                  </a:lnTo>
                  <a:lnTo>
                    <a:pt x="330026" y="119708"/>
                  </a:lnTo>
                  <a:lnTo>
                    <a:pt x="386071" y="134607"/>
                  </a:lnTo>
                  <a:lnTo>
                    <a:pt x="442202" y="155747"/>
                  </a:lnTo>
                  <a:lnTo>
                    <a:pt x="498350" y="171535"/>
                  </a:lnTo>
                  <a:lnTo>
                    <a:pt x="560206" y="189457"/>
                  </a:lnTo>
                  <a:lnTo>
                    <a:pt x="620185" y="197951"/>
                  </a:lnTo>
                  <a:lnTo>
                    <a:pt x="671059" y="205012"/>
                  </a:lnTo>
                  <a:lnTo>
                    <a:pt x="723178" y="214512"/>
                  </a:lnTo>
                  <a:lnTo>
                    <a:pt x="775665" y="224737"/>
                  </a:lnTo>
                  <a:lnTo>
                    <a:pt x="828261" y="235175"/>
                  </a:lnTo>
                  <a:lnTo>
                    <a:pt x="880890" y="245676"/>
                  </a:lnTo>
                  <a:lnTo>
                    <a:pt x="939118" y="256197"/>
                  </a:lnTo>
                  <a:lnTo>
                    <a:pt x="995235" y="266723"/>
                  </a:lnTo>
                  <a:lnTo>
                    <a:pt x="1048907" y="277251"/>
                  </a:lnTo>
                  <a:lnTo>
                    <a:pt x="1107444" y="287779"/>
                  </a:lnTo>
                  <a:lnTo>
                    <a:pt x="1163652" y="298308"/>
                  </a:lnTo>
                  <a:lnTo>
                    <a:pt x="1217352" y="308836"/>
                  </a:lnTo>
                  <a:lnTo>
                    <a:pt x="1270307" y="324954"/>
                  </a:lnTo>
                  <a:lnTo>
                    <a:pt x="1323042" y="338958"/>
                  </a:lnTo>
                  <a:lnTo>
                    <a:pt x="1378792" y="354171"/>
                  </a:lnTo>
                  <a:lnTo>
                    <a:pt x="1426806" y="364902"/>
                  </a:lnTo>
                  <a:lnTo>
                    <a:pt x="1478077" y="375491"/>
                  </a:lnTo>
                  <a:lnTo>
                    <a:pt x="1530313" y="386038"/>
                  </a:lnTo>
                  <a:lnTo>
                    <a:pt x="1580495" y="396571"/>
                  </a:lnTo>
                  <a:lnTo>
                    <a:pt x="1631917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1" name="Group 180"/>
          <p:cNvGrpSpPr/>
          <p:nvPr/>
        </p:nvGrpSpPr>
        <p:grpSpPr>
          <a:xfrm>
            <a:off x="4295626" y="2653181"/>
            <a:ext cx="1158136" cy="989680"/>
            <a:chOff x="4295626" y="2653181"/>
            <a:chExt cx="1158136" cy="989680"/>
          </a:xfrm>
        </p:grpSpPr>
        <p:sp>
          <p:nvSpPr>
            <p:cNvPr id="177" name="Freeform 176"/>
            <p:cNvSpPr/>
            <p:nvPr/>
          </p:nvSpPr>
          <p:spPr>
            <a:xfrm>
              <a:off x="4327212" y="2653181"/>
              <a:ext cx="1084436" cy="73700"/>
            </a:xfrm>
            <a:custGeom>
              <a:avLst/>
              <a:gdLst/>
              <a:ahLst/>
              <a:cxnLst/>
              <a:rect l="0" t="0" r="0" b="0"/>
              <a:pathLst>
                <a:path w="1084436" h="73700">
                  <a:moveTo>
                    <a:pt x="0" y="73699"/>
                  </a:moveTo>
                  <a:lnTo>
                    <a:pt x="37478" y="65366"/>
                  </a:lnTo>
                  <a:lnTo>
                    <a:pt x="96486" y="56224"/>
                  </a:lnTo>
                  <a:lnTo>
                    <a:pt x="156536" y="53350"/>
                  </a:lnTo>
                  <a:lnTo>
                    <a:pt x="213805" y="47193"/>
                  </a:lnTo>
                  <a:lnTo>
                    <a:pt x="261701" y="43619"/>
                  </a:lnTo>
                  <a:lnTo>
                    <a:pt x="321882" y="42411"/>
                  </a:lnTo>
                  <a:lnTo>
                    <a:pt x="381950" y="42173"/>
                  </a:lnTo>
                  <a:lnTo>
                    <a:pt x="432535" y="42131"/>
                  </a:lnTo>
                  <a:lnTo>
                    <a:pt x="484567" y="42119"/>
                  </a:lnTo>
                  <a:lnTo>
                    <a:pt x="537029" y="42115"/>
                  </a:lnTo>
                  <a:lnTo>
                    <a:pt x="586499" y="42114"/>
                  </a:lnTo>
                  <a:lnTo>
                    <a:pt x="633912" y="42114"/>
                  </a:lnTo>
                  <a:lnTo>
                    <a:pt x="696746" y="36525"/>
                  </a:lnTo>
                  <a:lnTo>
                    <a:pt x="755387" y="32561"/>
                  </a:lnTo>
                  <a:lnTo>
                    <a:pt x="815844" y="28659"/>
                  </a:lnTo>
                  <a:lnTo>
                    <a:pt x="867863" y="22559"/>
                  </a:lnTo>
                  <a:lnTo>
                    <a:pt x="928837" y="12921"/>
                  </a:lnTo>
                  <a:lnTo>
                    <a:pt x="983120" y="11001"/>
                  </a:lnTo>
                  <a:lnTo>
                    <a:pt x="1044577" y="2257"/>
                  </a:lnTo>
                  <a:lnTo>
                    <a:pt x="108443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4295626" y="2905865"/>
              <a:ext cx="1137079" cy="115814"/>
            </a:xfrm>
            <a:custGeom>
              <a:avLst/>
              <a:gdLst/>
              <a:ahLst/>
              <a:cxnLst/>
              <a:rect l="0" t="0" r="0" b="0"/>
              <a:pathLst>
                <a:path w="1137079" h="115814">
                  <a:moveTo>
                    <a:pt x="0" y="115813"/>
                  </a:moveTo>
                  <a:lnTo>
                    <a:pt x="56215" y="97855"/>
                  </a:lnTo>
                  <a:lnTo>
                    <a:pt x="117906" y="87267"/>
                  </a:lnTo>
                  <a:lnTo>
                    <a:pt x="169076" y="82009"/>
                  </a:lnTo>
                  <a:lnTo>
                    <a:pt x="221283" y="76161"/>
                  </a:lnTo>
                  <a:lnTo>
                    <a:pt x="270676" y="74429"/>
                  </a:lnTo>
                  <a:lnTo>
                    <a:pt x="323699" y="68254"/>
                  </a:lnTo>
                  <a:lnTo>
                    <a:pt x="377543" y="56940"/>
                  </a:lnTo>
                  <a:lnTo>
                    <a:pt x="440172" y="50372"/>
                  </a:lnTo>
                  <a:lnTo>
                    <a:pt x="497950" y="43745"/>
                  </a:lnTo>
                  <a:lnTo>
                    <a:pt x="554422" y="41266"/>
                  </a:lnTo>
                  <a:lnTo>
                    <a:pt x="613757" y="33844"/>
                  </a:lnTo>
                  <a:lnTo>
                    <a:pt x="675868" y="26443"/>
                  </a:lnTo>
                  <a:lnTo>
                    <a:pt x="724603" y="22653"/>
                  </a:lnTo>
                  <a:lnTo>
                    <a:pt x="783897" y="20202"/>
                  </a:lnTo>
                  <a:lnTo>
                    <a:pt x="847114" y="6444"/>
                  </a:lnTo>
                  <a:lnTo>
                    <a:pt x="902204" y="1273"/>
                  </a:lnTo>
                  <a:lnTo>
                    <a:pt x="961265" y="251"/>
                  </a:lnTo>
                  <a:lnTo>
                    <a:pt x="1023321" y="49"/>
                  </a:lnTo>
                  <a:lnTo>
                    <a:pt x="1080639" y="10"/>
                  </a:lnTo>
                  <a:lnTo>
                    <a:pt x="113707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4327212" y="3221720"/>
              <a:ext cx="1094965" cy="105286"/>
            </a:xfrm>
            <a:custGeom>
              <a:avLst/>
              <a:gdLst/>
              <a:ahLst/>
              <a:cxnLst/>
              <a:rect l="0" t="0" r="0" b="0"/>
              <a:pathLst>
                <a:path w="1094965" h="105286">
                  <a:moveTo>
                    <a:pt x="0" y="105285"/>
                  </a:moveTo>
                  <a:lnTo>
                    <a:pt x="11179" y="94106"/>
                  </a:lnTo>
                  <a:lnTo>
                    <a:pt x="46076" y="81565"/>
                  </a:lnTo>
                  <a:lnTo>
                    <a:pt x="109100" y="75253"/>
                  </a:lnTo>
                  <a:lnTo>
                    <a:pt x="167823" y="70887"/>
                  </a:lnTo>
                  <a:lnTo>
                    <a:pt x="224483" y="64695"/>
                  </a:lnTo>
                  <a:lnTo>
                    <a:pt x="287971" y="62302"/>
                  </a:lnTo>
                  <a:lnTo>
                    <a:pt x="349905" y="54897"/>
                  </a:lnTo>
                  <a:lnTo>
                    <a:pt x="400813" y="53310"/>
                  </a:lnTo>
                  <a:lnTo>
                    <a:pt x="449822" y="49721"/>
                  </a:lnTo>
                  <a:lnTo>
                    <a:pt x="497099" y="44368"/>
                  </a:lnTo>
                  <a:lnTo>
                    <a:pt x="548151" y="39662"/>
                  </a:lnTo>
                  <a:lnTo>
                    <a:pt x="597203" y="33978"/>
                  </a:lnTo>
                  <a:lnTo>
                    <a:pt x="644493" y="29175"/>
                  </a:lnTo>
                  <a:lnTo>
                    <a:pt x="707285" y="22661"/>
                  </a:lnTo>
                  <a:lnTo>
                    <a:pt x="764748" y="20204"/>
                  </a:lnTo>
                  <a:lnTo>
                    <a:pt x="821159" y="12786"/>
                  </a:lnTo>
                  <a:lnTo>
                    <a:pt x="877362" y="10974"/>
                  </a:lnTo>
                  <a:lnTo>
                    <a:pt x="940760" y="10617"/>
                  </a:lnTo>
                  <a:lnTo>
                    <a:pt x="996437" y="7426"/>
                  </a:lnTo>
                  <a:lnTo>
                    <a:pt x="1058419" y="978"/>
                  </a:lnTo>
                  <a:lnTo>
                    <a:pt x="109496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4400911" y="3516518"/>
              <a:ext cx="1052851" cy="126343"/>
            </a:xfrm>
            <a:custGeom>
              <a:avLst/>
              <a:gdLst/>
              <a:ahLst/>
              <a:cxnLst/>
              <a:rect l="0" t="0" r="0" b="0"/>
              <a:pathLst>
                <a:path w="1052851" h="126343">
                  <a:moveTo>
                    <a:pt x="0" y="126342"/>
                  </a:moveTo>
                  <a:lnTo>
                    <a:pt x="37479" y="118008"/>
                  </a:lnTo>
                  <a:lnTo>
                    <a:pt x="88902" y="110658"/>
                  </a:lnTo>
                  <a:lnTo>
                    <a:pt x="135786" y="106877"/>
                  </a:lnTo>
                  <a:lnTo>
                    <a:pt x="186722" y="105757"/>
                  </a:lnTo>
                  <a:lnTo>
                    <a:pt x="241865" y="98142"/>
                  </a:lnTo>
                  <a:lnTo>
                    <a:pt x="290943" y="94590"/>
                  </a:lnTo>
                  <a:lnTo>
                    <a:pt x="349418" y="87818"/>
                  </a:lnTo>
                  <a:lnTo>
                    <a:pt x="411198" y="84122"/>
                  </a:lnTo>
                  <a:lnTo>
                    <a:pt x="472787" y="77307"/>
                  </a:lnTo>
                  <a:lnTo>
                    <a:pt x="526260" y="73598"/>
                  </a:lnTo>
                  <a:lnTo>
                    <a:pt x="583195" y="65577"/>
                  </a:lnTo>
                  <a:lnTo>
                    <a:pt x="644484" y="58057"/>
                  </a:lnTo>
                  <a:lnTo>
                    <a:pt x="707439" y="45022"/>
                  </a:lnTo>
                  <a:lnTo>
                    <a:pt x="761963" y="37099"/>
                  </a:lnTo>
                  <a:lnTo>
                    <a:pt x="817793" y="24269"/>
                  </a:lnTo>
                  <a:lnTo>
                    <a:pt x="873881" y="13589"/>
                  </a:lnTo>
                  <a:lnTo>
                    <a:pt x="930021" y="11133"/>
                  </a:lnTo>
                  <a:lnTo>
                    <a:pt x="991875" y="2274"/>
                  </a:lnTo>
                  <a:lnTo>
                    <a:pt x="105285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6" name="Group 235"/>
          <p:cNvGrpSpPr/>
          <p:nvPr/>
        </p:nvGrpSpPr>
        <p:grpSpPr>
          <a:xfrm>
            <a:off x="5634213" y="2484725"/>
            <a:ext cx="1788379" cy="1358177"/>
            <a:chOff x="5634213" y="2484725"/>
            <a:chExt cx="1788379" cy="1358177"/>
          </a:xfrm>
        </p:grpSpPr>
        <p:sp>
          <p:nvSpPr>
            <p:cNvPr id="182" name="Freeform 181"/>
            <p:cNvSpPr/>
            <p:nvPr/>
          </p:nvSpPr>
          <p:spPr>
            <a:xfrm>
              <a:off x="5832787" y="2484725"/>
              <a:ext cx="126343" cy="244447"/>
            </a:xfrm>
            <a:custGeom>
              <a:avLst/>
              <a:gdLst/>
              <a:ahLst/>
              <a:cxnLst/>
              <a:rect l="0" t="0" r="0" b="0"/>
              <a:pathLst>
                <a:path w="126343" h="244447">
                  <a:moveTo>
                    <a:pt x="0" y="0"/>
                  </a:moveTo>
                  <a:lnTo>
                    <a:pt x="0" y="58617"/>
                  </a:lnTo>
                  <a:lnTo>
                    <a:pt x="0" y="120027"/>
                  </a:lnTo>
                  <a:lnTo>
                    <a:pt x="0" y="178430"/>
                  </a:lnTo>
                  <a:lnTo>
                    <a:pt x="0" y="235027"/>
                  </a:lnTo>
                  <a:lnTo>
                    <a:pt x="3510" y="242082"/>
                  </a:lnTo>
                  <a:lnTo>
                    <a:pt x="9359" y="244446"/>
                  </a:lnTo>
                  <a:lnTo>
                    <a:pt x="63993" y="230904"/>
                  </a:lnTo>
                  <a:lnTo>
                    <a:pt x="126342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6025092" y="2597766"/>
              <a:ext cx="155137" cy="112990"/>
            </a:xfrm>
            <a:custGeom>
              <a:avLst/>
              <a:gdLst/>
              <a:ahLst/>
              <a:cxnLst/>
              <a:rect l="0" t="0" r="0" b="0"/>
              <a:pathLst>
                <a:path w="155137" h="112990">
                  <a:moveTo>
                    <a:pt x="81436" y="13301"/>
                  </a:moveTo>
                  <a:lnTo>
                    <a:pt x="70258" y="2122"/>
                  </a:lnTo>
                  <a:lnTo>
                    <a:pt x="63456" y="0"/>
                  </a:lnTo>
                  <a:lnTo>
                    <a:pt x="46539" y="760"/>
                  </a:lnTo>
                  <a:lnTo>
                    <a:pt x="30441" y="8117"/>
                  </a:lnTo>
                  <a:lnTo>
                    <a:pt x="22873" y="13355"/>
                  </a:lnTo>
                  <a:lnTo>
                    <a:pt x="11344" y="28533"/>
                  </a:lnTo>
                  <a:lnTo>
                    <a:pt x="3491" y="48147"/>
                  </a:lnTo>
                  <a:lnTo>
                    <a:pt x="0" y="72462"/>
                  </a:lnTo>
                  <a:lnTo>
                    <a:pt x="4688" y="95747"/>
                  </a:lnTo>
                  <a:lnTo>
                    <a:pt x="9214" y="106869"/>
                  </a:lnTo>
                  <a:lnTo>
                    <a:pt x="15740" y="111945"/>
                  </a:lnTo>
                  <a:lnTo>
                    <a:pt x="23601" y="112989"/>
                  </a:lnTo>
                  <a:lnTo>
                    <a:pt x="32351" y="111345"/>
                  </a:lnTo>
                  <a:lnTo>
                    <a:pt x="39354" y="106740"/>
                  </a:lnTo>
                  <a:lnTo>
                    <a:pt x="50255" y="92264"/>
                  </a:lnTo>
                  <a:lnTo>
                    <a:pt x="74145" y="33896"/>
                  </a:lnTo>
                  <a:lnTo>
                    <a:pt x="77745" y="31710"/>
                  </a:lnTo>
                  <a:lnTo>
                    <a:pt x="81315" y="34932"/>
                  </a:lnTo>
                  <a:lnTo>
                    <a:pt x="111585" y="92590"/>
                  </a:lnTo>
                  <a:lnTo>
                    <a:pt x="127591" y="101183"/>
                  </a:lnTo>
                  <a:lnTo>
                    <a:pt x="155136" y="108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6218372" y="2590010"/>
              <a:ext cx="77670" cy="108721"/>
            </a:xfrm>
            <a:custGeom>
              <a:avLst/>
              <a:gdLst/>
              <a:ahLst/>
              <a:cxnLst/>
              <a:rect l="0" t="0" r="0" b="0"/>
              <a:pathLst>
                <a:path w="77670" h="108721">
                  <a:moveTo>
                    <a:pt x="14498" y="42114"/>
                  </a:moveTo>
                  <a:lnTo>
                    <a:pt x="23563" y="100731"/>
                  </a:lnTo>
                  <a:lnTo>
                    <a:pt x="21711" y="106928"/>
                  </a:lnTo>
                  <a:lnTo>
                    <a:pt x="18137" y="108720"/>
                  </a:lnTo>
                  <a:lnTo>
                    <a:pt x="13415" y="107575"/>
                  </a:lnTo>
                  <a:lnTo>
                    <a:pt x="5048" y="96944"/>
                  </a:lnTo>
                  <a:lnTo>
                    <a:pt x="1179" y="89196"/>
                  </a:lnTo>
                  <a:lnTo>
                    <a:pt x="0" y="68109"/>
                  </a:lnTo>
                  <a:lnTo>
                    <a:pt x="4545" y="44309"/>
                  </a:lnTo>
                  <a:lnTo>
                    <a:pt x="14364" y="22032"/>
                  </a:lnTo>
                  <a:lnTo>
                    <a:pt x="22597" y="14688"/>
                  </a:lnTo>
                  <a:lnTo>
                    <a:pt x="53033" y="4352"/>
                  </a:lnTo>
                  <a:lnTo>
                    <a:pt x="7766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6359212" y="2579481"/>
              <a:ext cx="73700" cy="99500"/>
            </a:xfrm>
            <a:custGeom>
              <a:avLst/>
              <a:gdLst/>
              <a:ahLst/>
              <a:cxnLst/>
              <a:rect l="0" t="0" r="0" b="0"/>
              <a:pathLst>
                <a:path w="73700" h="99500">
                  <a:moveTo>
                    <a:pt x="0" y="52643"/>
                  </a:moveTo>
                  <a:lnTo>
                    <a:pt x="15619" y="99499"/>
                  </a:lnTo>
                  <a:lnTo>
                    <a:pt x="12557" y="85634"/>
                  </a:lnTo>
                  <a:lnTo>
                    <a:pt x="12299" y="53579"/>
                  </a:lnTo>
                  <a:lnTo>
                    <a:pt x="16385" y="32002"/>
                  </a:lnTo>
                  <a:lnTo>
                    <a:pt x="30851" y="5713"/>
                  </a:lnTo>
                  <a:lnTo>
                    <a:pt x="38115" y="1469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6485554" y="2611067"/>
              <a:ext cx="21058" cy="52643"/>
            </a:xfrm>
            <a:custGeom>
              <a:avLst/>
              <a:gdLst/>
              <a:ahLst/>
              <a:cxnLst/>
              <a:rect l="0" t="0" r="0" b="0"/>
              <a:pathLst>
                <a:path w="21058" h="52643">
                  <a:moveTo>
                    <a:pt x="0" y="0"/>
                  </a:moveTo>
                  <a:lnTo>
                    <a:pt x="21057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6496083" y="2547896"/>
              <a:ext cx="73700" cy="252685"/>
            </a:xfrm>
            <a:custGeom>
              <a:avLst/>
              <a:gdLst/>
              <a:ahLst/>
              <a:cxnLst/>
              <a:rect l="0" t="0" r="0" b="0"/>
              <a:pathLst>
                <a:path w="73700" h="252685">
                  <a:moveTo>
                    <a:pt x="73699" y="0"/>
                  </a:moveTo>
                  <a:lnTo>
                    <a:pt x="55741" y="63450"/>
                  </a:lnTo>
                  <a:lnTo>
                    <a:pt x="42032" y="121544"/>
                  </a:lnTo>
                  <a:lnTo>
                    <a:pt x="24556" y="178353"/>
                  </a:lnTo>
                  <a:lnTo>
                    <a:pt x="4678" y="238591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6611896" y="2695295"/>
              <a:ext cx="18623" cy="115814"/>
            </a:xfrm>
            <a:custGeom>
              <a:avLst/>
              <a:gdLst/>
              <a:ahLst/>
              <a:cxnLst/>
              <a:rect l="0" t="0" r="0" b="0"/>
              <a:pathLst>
                <a:path w="18623" h="115814">
                  <a:moveTo>
                    <a:pt x="0" y="0"/>
                  </a:moveTo>
                  <a:lnTo>
                    <a:pt x="16788" y="55045"/>
                  </a:lnTo>
                  <a:lnTo>
                    <a:pt x="18622" y="89489"/>
                  </a:lnTo>
                  <a:lnTo>
                    <a:pt x="10529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6780352" y="2526839"/>
              <a:ext cx="119940" cy="178985"/>
            </a:xfrm>
            <a:custGeom>
              <a:avLst/>
              <a:gdLst/>
              <a:ahLst/>
              <a:cxnLst/>
              <a:rect l="0" t="0" r="0" b="0"/>
              <a:pathLst>
                <a:path w="119940" h="178985">
                  <a:moveTo>
                    <a:pt x="105285" y="0"/>
                  </a:moveTo>
                  <a:lnTo>
                    <a:pt x="108405" y="42692"/>
                  </a:lnTo>
                  <a:lnTo>
                    <a:pt x="119939" y="95520"/>
                  </a:lnTo>
                  <a:lnTo>
                    <a:pt x="118856" y="133977"/>
                  </a:lnTo>
                  <a:lnTo>
                    <a:pt x="110926" y="153522"/>
                  </a:lnTo>
                  <a:lnTo>
                    <a:pt x="105536" y="162010"/>
                  </a:lnTo>
                  <a:lnTo>
                    <a:pt x="97264" y="167668"/>
                  </a:lnTo>
                  <a:lnTo>
                    <a:pt x="63265" y="175631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6801409" y="2516310"/>
              <a:ext cx="210571" cy="31587"/>
            </a:xfrm>
            <a:custGeom>
              <a:avLst/>
              <a:gdLst/>
              <a:ahLst/>
              <a:cxnLst/>
              <a:rect l="0" t="0" r="0" b="0"/>
              <a:pathLst>
                <a:path w="210571" h="31587">
                  <a:moveTo>
                    <a:pt x="210570" y="0"/>
                  </a:moveTo>
                  <a:lnTo>
                    <a:pt x="156426" y="0"/>
                  </a:lnTo>
                  <a:lnTo>
                    <a:pt x="101479" y="5590"/>
                  </a:lnTo>
                  <a:lnTo>
                    <a:pt x="43000" y="2133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6974804" y="2600538"/>
              <a:ext cx="97307" cy="136955"/>
            </a:xfrm>
            <a:custGeom>
              <a:avLst/>
              <a:gdLst/>
              <a:ahLst/>
              <a:cxnLst/>
              <a:rect l="0" t="0" r="0" b="0"/>
              <a:pathLst>
                <a:path w="97307" h="136955">
                  <a:moveTo>
                    <a:pt x="5590" y="21057"/>
                  </a:moveTo>
                  <a:lnTo>
                    <a:pt x="0" y="37825"/>
                  </a:lnTo>
                  <a:lnTo>
                    <a:pt x="2114" y="70609"/>
                  </a:lnTo>
                  <a:lnTo>
                    <a:pt x="14478" y="114034"/>
                  </a:lnTo>
                  <a:lnTo>
                    <a:pt x="25528" y="131010"/>
                  </a:lnTo>
                  <a:lnTo>
                    <a:pt x="32920" y="135304"/>
                  </a:lnTo>
                  <a:lnTo>
                    <a:pt x="50492" y="136954"/>
                  </a:lnTo>
                  <a:lnTo>
                    <a:pt x="66880" y="130669"/>
                  </a:lnTo>
                  <a:lnTo>
                    <a:pt x="74526" y="125717"/>
                  </a:lnTo>
                  <a:lnTo>
                    <a:pt x="86141" y="110857"/>
                  </a:lnTo>
                  <a:lnTo>
                    <a:pt x="94033" y="91384"/>
                  </a:lnTo>
                  <a:lnTo>
                    <a:pt x="97306" y="55283"/>
                  </a:lnTo>
                  <a:lnTo>
                    <a:pt x="8981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7120324" y="2621318"/>
              <a:ext cx="133811" cy="122974"/>
            </a:xfrm>
            <a:custGeom>
              <a:avLst/>
              <a:gdLst/>
              <a:ahLst/>
              <a:cxnLst/>
              <a:rect l="0" t="0" r="0" b="0"/>
              <a:pathLst>
                <a:path w="133811" h="122974">
                  <a:moveTo>
                    <a:pt x="70640" y="52920"/>
                  </a:moveTo>
                  <a:lnTo>
                    <a:pt x="61064" y="21638"/>
                  </a:lnTo>
                  <a:lnTo>
                    <a:pt x="50396" y="5481"/>
                  </a:lnTo>
                  <a:lnTo>
                    <a:pt x="43106" y="1407"/>
                  </a:lnTo>
                  <a:lnTo>
                    <a:pt x="25647" y="0"/>
                  </a:lnTo>
                  <a:lnTo>
                    <a:pt x="18418" y="3602"/>
                  </a:lnTo>
                  <a:lnTo>
                    <a:pt x="7266" y="16963"/>
                  </a:lnTo>
                  <a:lnTo>
                    <a:pt x="0" y="49805"/>
                  </a:lnTo>
                  <a:lnTo>
                    <a:pt x="3436" y="89172"/>
                  </a:lnTo>
                  <a:lnTo>
                    <a:pt x="11915" y="110366"/>
                  </a:lnTo>
                  <a:lnTo>
                    <a:pt x="17452" y="119293"/>
                  </a:lnTo>
                  <a:lnTo>
                    <a:pt x="24653" y="122905"/>
                  </a:lnTo>
                  <a:lnTo>
                    <a:pt x="32962" y="122973"/>
                  </a:lnTo>
                  <a:lnTo>
                    <a:pt x="42012" y="120679"/>
                  </a:lnTo>
                  <a:lnTo>
                    <a:pt x="49215" y="115640"/>
                  </a:lnTo>
                  <a:lnTo>
                    <a:pt x="60338" y="100683"/>
                  </a:lnTo>
                  <a:lnTo>
                    <a:pt x="73177" y="72531"/>
                  </a:lnTo>
                  <a:lnTo>
                    <a:pt x="78180" y="69504"/>
                  </a:lnTo>
                  <a:lnTo>
                    <a:pt x="83855" y="70995"/>
                  </a:lnTo>
                  <a:lnTo>
                    <a:pt x="89979" y="75498"/>
                  </a:lnTo>
                  <a:lnTo>
                    <a:pt x="109381" y="104433"/>
                  </a:lnTo>
                  <a:lnTo>
                    <a:pt x="133810" y="1160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7260914" y="2632084"/>
              <a:ext cx="161678" cy="168497"/>
            </a:xfrm>
            <a:custGeom>
              <a:avLst/>
              <a:gdLst/>
              <a:ahLst/>
              <a:cxnLst/>
              <a:rect l="0" t="0" r="0" b="0"/>
              <a:pathLst>
                <a:path w="161678" h="168497">
                  <a:moveTo>
                    <a:pt x="3749" y="42154"/>
                  </a:moveTo>
                  <a:lnTo>
                    <a:pt x="6868" y="84846"/>
                  </a:lnTo>
                  <a:lnTo>
                    <a:pt x="9339" y="95182"/>
                  </a:lnTo>
                  <a:lnTo>
                    <a:pt x="8645" y="99732"/>
                  </a:lnTo>
                  <a:lnTo>
                    <a:pt x="5843" y="100427"/>
                  </a:lnTo>
                  <a:lnTo>
                    <a:pt x="1636" y="98550"/>
                  </a:lnTo>
                  <a:lnTo>
                    <a:pt x="0" y="91450"/>
                  </a:lnTo>
                  <a:lnTo>
                    <a:pt x="5781" y="44266"/>
                  </a:lnTo>
                  <a:lnTo>
                    <a:pt x="8613" y="33033"/>
                  </a:lnTo>
                  <a:lnTo>
                    <a:pt x="21119" y="14314"/>
                  </a:lnTo>
                  <a:lnTo>
                    <a:pt x="29367" y="6046"/>
                  </a:lnTo>
                  <a:lnTo>
                    <a:pt x="38375" y="1705"/>
                  </a:lnTo>
                  <a:lnTo>
                    <a:pt x="57743" y="0"/>
                  </a:lnTo>
                  <a:lnTo>
                    <a:pt x="88377" y="11206"/>
                  </a:lnTo>
                  <a:lnTo>
                    <a:pt x="102973" y="26060"/>
                  </a:lnTo>
                  <a:lnTo>
                    <a:pt x="121874" y="64191"/>
                  </a:lnTo>
                  <a:lnTo>
                    <a:pt x="143582" y="124316"/>
                  </a:lnTo>
                  <a:lnTo>
                    <a:pt x="161677" y="1684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5700856" y="2863751"/>
              <a:ext cx="152989" cy="187079"/>
            </a:xfrm>
            <a:custGeom>
              <a:avLst/>
              <a:gdLst/>
              <a:ahLst/>
              <a:cxnLst/>
              <a:rect l="0" t="0" r="0" b="0"/>
              <a:pathLst>
                <a:path w="152989" h="187079">
                  <a:moveTo>
                    <a:pt x="5589" y="0"/>
                  </a:moveTo>
                  <a:lnTo>
                    <a:pt x="5589" y="58617"/>
                  </a:lnTo>
                  <a:lnTo>
                    <a:pt x="5589" y="112791"/>
                  </a:lnTo>
                  <a:lnTo>
                    <a:pt x="2470" y="165432"/>
                  </a:lnTo>
                  <a:lnTo>
                    <a:pt x="0" y="176969"/>
                  </a:lnTo>
                  <a:lnTo>
                    <a:pt x="1863" y="183490"/>
                  </a:lnTo>
                  <a:lnTo>
                    <a:pt x="6615" y="186667"/>
                  </a:lnTo>
                  <a:lnTo>
                    <a:pt x="23593" y="187078"/>
                  </a:lnTo>
                  <a:lnTo>
                    <a:pt x="79032" y="180930"/>
                  </a:lnTo>
                  <a:lnTo>
                    <a:pt x="118207" y="179561"/>
                  </a:lnTo>
                  <a:lnTo>
                    <a:pt x="152988" y="1789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5868354" y="2946010"/>
              <a:ext cx="132890" cy="104294"/>
            </a:xfrm>
            <a:custGeom>
              <a:avLst/>
              <a:gdLst/>
              <a:ahLst/>
              <a:cxnLst/>
              <a:rect l="0" t="0" r="0" b="0"/>
              <a:pathLst>
                <a:path w="132890" h="104294">
                  <a:moveTo>
                    <a:pt x="80247" y="33554"/>
                  </a:moveTo>
                  <a:lnTo>
                    <a:pt x="74658" y="16787"/>
                  </a:lnTo>
                  <a:lnTo>
                    <a:pt x="62555" y="5435"/>
                  </a:lnTo>
                  <a:lnTo>
                    <a:pt x="54414" y="770"/>
                  </a:lnTo>
                  <a:lnTo>
                    <a:pt x="46648" y="0"/>
                  </a:lnTo>
                  <a:lnTo>
                    <a:pt x="31778" y="5383"/>
                  </a:lnTo>
                  <a:lnTo>
                    <a:pt x="10254" y="21568"/>
                  </a:lnTo>
                  <a:lnTo>
                    <a:pt x="2345" y="40705"/>
                  </a:lnTo>
                  <a:lnTo>
                    <a:pt x="0" y="64809"/>
                  </a:lnTo>
                  <a:lnTo>
                    <a:pt x="2858" y="91119"/>
                  </a:lnTo>
                  <a:lnTo>
                    <a:pt x="7597" y="98837"/>
                  </a:lnTo>
                  <a:lnTo>
                    <a:pt x="14266" y="102813"/>
                  </a:lnTo>
                  <a:lnTo>
                    <a:pt x="22222" y="104293"/>
                  </a:lnTo>
                  <a:lnTo>
                    <a:pt x="29865" y="102940"/>
                  </a:lnTo>
                  <a:lnTo>
                    <a:pt x="44597" y="95198"/>
                  </a:lnTo>
                  <a:lnTo>
                    <a:pt x="55823" y="80839"/>
                  </a:lnTo>
                  <a:lnTo>
                    <a:pt x="76293" y="32632"/>
                  </a:lnTo>
                  <a:lnTo>
                    <a:pt x="79951" y="32940"/>
                  </a:lnTo>
                  <a:lnTo>
                    <a:pt x="83559" y="36654"/>
                  </a:lnTo>
                  <a:lnTo>
                    <a:pt x="110385" y="81804"/>
                  </a:lnTo>
                  <a:lnTo>
                    <a:pt x="120158" y="90094"/>
                  </a:lnTo>
                  <a:lnTo>
                    <a:pt x="132889" y="967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6032829" y="2926922"/>
              <a:ext cx="94757" cy="110028"/>
            </a:xfrm>
            <a:custGeom>
              <a:avLst/>
              <a:gdLst/>
              <a:ahLst/>
              <a:cxnLst/>
              <a:rect l="0" t="0" r="0" b="0"/>
              <a:pathLst>
                <a:path w="94757" h="110028">
                  <a:moveTo>
                    <a:pt x="0" y="63171"/>
                  </a:moveTo>
                  <a:lnTo>
                    <a:pt x="15618" y="110027"/>
                  </a:lnTo>
                  <a:lnTo>
                    <a:pt x="12556" y="96161"/>
                  </a:lnTo>
                  <a:lnTo>
                    <a:pt x="12299" y="64107"/>
                  </a:lnTo>
                  <a:lnTo>
                    <a:pt x="16385" y="42530"/>
                  </a:lnTo>
                  <a:lnTo>
                    <a:pt x="28339" y="24361"/>
                  </a:lnTo>
                  <a:lnTo>
                    <a:pt x="36440" y="16241"/>
                  </a:lnTo>
                  <a:lnTo>
                    <a:pt x="57920" y="7218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6148642" y="2937450"/>
              <a:ext cx="94758" cy="109161"/>
            </a:xfrm>
            <a:custGeom>
              <a:avLst/>
              <a:gdLst/>
              <a:ahLst/>
              <a:cxnLst/>
              <a:rect l="0" t="0" r="0" b="0"/>
              <a:pathLst>
                <a:path w="94758" h="109161">
                  <a:moveTo>
                    <a:pt x="0" y="31586"/>
                  </a:moveTo>
                  <a:lnTo>
                    <a:pt x="17958" y="85461"/>
                  </a:lnTo>
                  <a:lnTo>
                    <a:pt x="25859" y="109160"/>
                  </a:lnTo>
                  <a:lnTo>
                    <a:pt x="16331" y="80579"/>
                  </a:lnTo>
                  <a:lnTo>
                    <a:pt x="16227" y="61550"/>
                  </a:lnTo>
                  <a:lnTo>
                    <a:pt x="21250" y="42563"/>
                  </a:lnTo>
                  <a:lnTo>
                    <a:pt x="31281" y="26326"/>
                  </a:lnTo>
                  <a:lnTo>
                    <a:pt x="55672" y="4031"/>
                  </a:lnTo>
                  <a:lnTo>
                    <a:pt x="64021" y="348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6264456" y="2979564"/>
              <a:ext cx="31586" cy="52644"/>
            </a:xfrm>
            <a:custGeom>
              <a:avLst/>
              <a:gdLst/>
              <a:ahLst/>
              <a:cxnLst/>
              <a:rect l="0" t="0" r="0" b="0"/>
              <a:pathLst>
                <a:path w="31586" h="52644">
                  <a:moveTo>
                    <a:pt x="0" y="0"/>
                  </a:moveTo>
                  <a:lnTo>
                    <a:pt x="9575" y="24047"/>
                  </a:lnTo>
                  <a:lnTo>
                    <a:pt x="31585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6253927" y="2905865"/>
              <a:ext cx="84229" cy="252685"/>
            </a:xfrm>
            <a:custGeom>
              <a:avLst/>
              <a:gdLst/>
              <a:ahLst/>
              <a:cxnLst/>
              <a:rect l="0" t="0" r="0" b="0"/>
              <a:pathLst>
                <a:path w="84229" h="252685">
                  <a:moveTo>
                    <a:pt x="84228" y="0"/>
                  </a:moveTo>
                  <a:lnTo>
                    <a:pt x="75895" y="37478"/>
                  </a:lnTo>
                  <a:lnTo>
                    <a:pt x="72336" y="61111"/>
                  </a:lnTo>
                  <a:lnTo>
                    <a:pt x="50109" y="121131"/>
                  </a:lnTo>
                  <a:lnTo>
                    <a:pt x="31715" y="181418"/>
                  </a:lnTo>
                  <a:lnTo>
                    <a:pt x="17976" y="218700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6369741" y="3063792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8333" y="37478"/>
                  </a:lnTo>
                  <a:lnTo>
                    <a:pt x="9878" y="72326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6559253" y="2934836"/>
              <a:ext cx="178986" cy="160543"/>
            </a:xfrm>
            <a:custGeom>
              <a:avLst/>
              <a:gdLst/>
              <a:ahLst/>
              <a:cxnLst/>
              <a:rect l="0" t="0" r="0" b="0"/>
              <a:pathLst>
                <a:path w="178986" h="160543">
                  <a:moveTo>
                    <a:pt x="0" y="139485"/>
                  </a:moveTo>
                  <a:lnTo>
                    <a:pt x="3120" y="96793"/>
                  </a:lnTo>
                  <a:lnTo>
                    <a:pt x="10723" y="36247"/>
                  </a:lnTo>
                  <a:lnTo>
                    <a:pt x="15685" y="8983"/>
                  </a:lnTo>
                  <a:lnTo>
                    <a:pt x="18646" y="3351"/>
                  </a:lnTo>
                  <a:lnTo>
                    <a:pt x="21790" y="3105"/>
                  </a:lnTo>
                  <a:lnTo>
                    <a:pt x="67120" y="65456"/>
                  </a:lnTo>
                  <a:lnTo>
                    <a:pt x="80914" y="81627"/>
                  </a:lnTo>
                  <a:lnTo>
                    <a:pt x="87869" y="84535"/>
                  </a:lnTo>
                  <a:lnTo>
                    <a:pt x="94843" y="84134"/>
                  </a:lnTo>
                  <a:lnTo>
                    <a:pt x="101834" y="81527"/>
                  </a:lnTo>
                  <a:lnTo>
                    <a:pt x="122850" y="61091"/>
                  </a:lnTo>
                  <a:lnTo>
                    <a:pt x="150295" y="2202"/>
                  </a:lnTo>
                  <a:lnTo>
                    <a:pt x="152839" y="0"/>
                  </a:lnTo>
                  <a:lnTo>
                    <a:pt x="154535" y="3211"/>
                  </a:lnTo>
                  <a:lnTo>
                    <a:pt x="157481" y="54599"/>
                  </a:lnTo>
                  <a:lnTo>
                    <a:pt x="163459" y="116724"/>
                  </a:lnTo>
                  <a:lnTo>
                    <a:pt x="178985" y="1605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6784403" y="2971336"/>
              <a:ext cx="111763" cy="97449"/>
            </a:xfrm>
            <a:custGeom>
              <a:avLst/>
              <a:gdLst/>
              <a:ahLst/>
              <a:cxnLst/>
              <a:rect l="0" t="0" r="0" b="0"/>
              <a:pathLst>
                <a:path w="111763" h="97449">
                  <a:moveTo>
                    <a:pt x="59120" y="50342"/>
                  </a:moveTo>
                  <a:lnTo>
                    <a:pt x="59120" y="27986"/>
                  </a:lnTo>
                  <a:lnTo>
                    <a:pt x="52881" y="10770"/>
                  </a:lnTo>
                  <a:lnTo>
                    <a:pt x="47941" y="2904"/>
                  </a:lnTo>
                  <a:lnTo>
                    <a:pt x="42309" y="0"/>
                  </a:lnTo>
                  <a:lnTo>
                    <a:pt x="36214" y="403"/>
                  </a:lnTo>
                  <a:lnTo>
                    <a:pt x="29812" y="3011"/>
                  </a:lnTo>
                  <a:lnTo>
                    <a:pt x="9622" y="23450"/>
                  </a:lnTo>
                  <a:lnTo>
                    <a:pt x="2026" y="45019"/>
                  </a:lnTo>
                  <a:lnTo>
                    <a:pt x="0" y="57322"/>
                  </a:lnTo>
                  <a:lnTo>
                    <a:pt x="3989" y="80351"/>
                  </a:lnTo>
                  <a:lnTo>
                    <a:pt x="8328" y="91405"/>
                  </a:lnTo>
                  <a:lnTo>
                    <a:pt x="13561" y="96435"/>
                  </a:lnTo>
                  <a:lnTo>
                    <a:pt x="19388" y="97448"/>
                  </a:lnTo>
                  <a:lnTo>
                    <a:pt x="25613" y="95784"/>
                  </a:lnTo>
                  <a:lnTo>
                    <a:pt x="45552" y="82264"/>
                  </a:lnTo>
                  <a:lnTo>
                    <a:pt x="66278" y="63440"/>
                  </a:lnTo>
                  <a:lnTo>
                    <a:pt x="74000" y="43685"/>
                  </a:lnTo>
                  <a:lnTo>
                    <a:pt x="76058" y="31866"/>
                  </a:lnTo>
                  <a:lnTo>
                    <a:pt x="77431" y="28666"/>
                  </a:lnTo>
                  <a:lnTo>
                    <a:pt x="78347" y="31212"/>
                  </a:lnTo>
                  <a:lnTo>
                    <a:pt x="78957" y="37589"/>
                  </a:lnTo>
                  <a:lnTo>
                    <a:pt x="95577" y="70700"/>
                  </a:lnTo>
                  <a:lnTo>
                    <a:pt x="111762" y="92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6917222" y="2905865"/>
              <a:ext cx="84229" cy="140746"/>
            </a:xfrm>
            <a:custGeom>
              <a:avLst/>
              <a:gdLst/>
              <a:ahLst/>
              <a:cxnLst/>
              <a:rect l="0" t="0" r="0" b="0"/>
              <a:pathLst>
                <a:path w="84229" h="140746">
                  <a:moveTo>
                    <a:pt x="0" y="63171"/>
                  </a:moveTo>
                  <a:lnTo>
                    <a:pt x="17959" y="117046"/>
                  </a:lnTo>
                  <a:lnTo>
                    <a:pt x="24750" y="137418"/>
                  </a:lnTo>
                  <a:lnTo>
                    <a:pt x="24689" y="140745"/>
                  </a:lnTo>
                  <a:lnTo>
                    <a:pt x="22308" y="139453"/>
                  </a:lnTo>
                  <a:lnTo>
                    <a:pt x="14595" y="128660"/>
                  </a:lnTo>
                  <a:lnTo>
                    <a:pt x="4844" y="101683"/>
                  </a:lnTo>
                  <a:lnTo>
                    <a:pt x="2153" y="77558"/>
                  </a:lnTo>
                  <a:lnTo>
                    <a:pt x="4945" y="66913"/>
                  </a:lnTo>
                  <a:lnTo>
                    <a:pt x="17406" y="48846"/>
                  </a:lnTo>
                  <a:lnTo>
                    <a:pt x="77334" y="5714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7033036" y="2842694"/>
              <a:ext cx="21058" cy="200042"/>
            </a:xfrm>
            <a:custGeom>
              <a:avLst/>
              <a:gdLst/>
              <a:ahLst/>
              <a:cxnLst/>
              <a:rect l="0" t="0" r="0" b="0"/>
              <a:pathLst>
                <a:path w="21058" h="200042">
                  <a:moveTo>
                    <a:pt x="0" y="0"/>
                  </a:moveTo>
                  <a:lnTo>
                    <a:pt x="5590" y="58617"/>
                  </a:lnTo>
                  <a:lnTo>
                    <a:pt x="10723" y="111621"/>
                  </a:lnTo>
                  <a:lnTo>
                    <a:pt x="19465" y="173493"/>
                  </a:lnTo>
                  <a:lnTo>
                    <a:pt x="21057" y="2000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7075389" y="2874279"/>
              <a:ext cx="105047" cy="189514"/>
            </a:xfrm>
            <a:custGeom>
              <a:avLst/>
              <a:gdLst/>
              <a:ahLst/>
              <a:cxnLst/>
              <a:rect l="0" t="0" r="0" b="0"/>
              <a:pathLst>
                <a:path w="105047" h="189514">
                  <a:moveTo>
                    <a:pt x="83989" y="0"/>
                  </a:moveTo>
                  <a:lnTo>
                    <a:pt x="29874" y="42662"/>
                  </a:lnTo>
                  <a:lnTo>
                    <a:pt x="11975" y="57566"/>
                  </a:lnTo>
                  <a:lnTo>
                    <a:pt x="120" y="75888"/>
                  </a:lnTo>
                  <a:lnTo>
                    <a:pt x="0" y="85687"/>
                  </a:lnTo>
                  <a:lnTo>
                    <a:pt x="9226" y="105934"/>
                  </a:lnTo>
                  <a:lnTo>
                    <a:pt x="63763" y="159448"/>
                  </a:lnTo>
                  <a:lnTo>
                    <a:pt x="105046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5700856" y="3148020"/>
              <a:ext cx="142461" cy="200043"/>
            </a:xfrm>
            <a:custGeom>
              <a:avLst/>
              <a:gdLst/>
              <a:ahLst/>
              <a:cxnLst/>
              <a:rect l="0" t="0" r="0" b="0"/>
              <a:pathLst>
                <a:path w="142461" h="200043">
                  <a:moveTo>
                    <a:pt x="5589" y="0"/>
                  </a:moveTo>
                  <a:lnTo>
                    <a:pt x="0" y="16768"/>
                  </a:lnTo>
                  <a:lnTo>
                    <a:pt x="3272" y="70686"/>
                  </a:lnTo>
                  <a:lnTo>
                    <a:pt x="3733" y="119340"/>
                  </a:lnTo>
                  <a:lnTo>
                    <a:pt x="240" y="175175"/>
                  </a:lnTo>
                  <a:lnTo>
                    <a:pt x="2023" y="186974"/>
                  </a:lnTo>
                  <a:lnTo>
                    <a:pt x="6721" y="193669"/>
                  </a:lnTo>
                  <a:lnTo>
                    <a:pt x="13363" y="196963"/>
                  </a:lnTo>
                  <a:lnTo>
                    <a:pt x="67661" y="199636"/>
                  </a:lnTo>
                  <a:lnTo>
                    <a:pt x="115640" y="199962"/>
                  </a:lnTo>
                  <a:lnTo>
                    <a:pt x="142460" y="2000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5868507" y="3253373"/>
              <a:ext cx="164323" cy="105540"/>
            </a:xfrm>
            <a:custGeom>
              <a:avLst/>
              <a:gdLst/>
              <a:ahLst/>
              <a:cxnLst/>
              <a:rect l="0" t="0" r="0" b="0"/>
              <a:pathLst>
                <a:path w="164323" h="105540">
                  <a:moveTo>
                    <a:pt x="59037" y="63103"/>
                  </a:moveTo>
                  <a:lnTo>
                    <a:pt x="64626" y="46336"/>
                  </a:lnTo>
                  <a:lnTo>
                    <a:pt x="61131" y="28745"/>
                  </a:lnTo>
                  <a:lnTo>
                    <a:pt x="56923" y="19141"/>
                  </a:lnTo>
                  <a:lnTo>
                    <a:pt x="42890" y="5350"/>
                  </a:lnTo>
                  <a:lnTo>
                    <a:pt x="34234" y="35"/>
                  </a:lnTo>
                  <a:lnTo>
                    <a:pt x="26124" y="0"/>
                  </a:lnTo>
                  <a:lnTo>
                    <a:pt x="18377" y="3487"/>
                  </a:lnTo>
                  <a:lnTo>
                    <a:pt x="10874" y="9321"/>
                  </a:lnTo>
                  <a:lnTo>
                    <a:pt x="2536" y="31401"/>
                  </a:lnTo>
                  <a:lnTo>
                    <a:pt x="0" y="58372"/>
                  </a:lnTo>
                  <a:lnTo>
                    <a:pt x="2772" y="82057"/>
                  </a:lnTo>
                  <a:lnTo>
                    <a:pt x="7489" y="90947"/>
                  </a:lnTo>
                  <a:lnTo>
                    <a:pt x="22089" y="103944"/>
                  </a:lnTo>
                  <a:lnTo>
                    <a:pt x="29726" y="105539"/>
                  </a:lnTo>
                  <a:lnTo>
                    <a:pt x="37156" y="104261"/>
                  </a:lnTo>
                  <a:lnTo>
                    <a:pt x="51652" y="96604"/>
                  </a:lnTo>
                  <a:lnTo>
                    <a:pt x="65893" y="85401"/>
                  </a:lnTo>
                  <a:lnTo>
                    <a:pt x="81475" y="60351"/>
                  </a:lnTo>
                  <a:lnTo>
                    <a:pt x="93501" y="30702"/>
                  </a:lnTo>
                  <a:lnTo>
                    <a:pt x="97221" y="27465"/>
                  </a:lnTo>
                  <a:lnTo>
                    <a:pt x="100870" y="28816"/>
                  </a:lnTo>
                  <a:lnTo>
                    <a:pt x="128237" y="63181"/>
                  </a:lnTo>
                  <a:lnTo>
                    <a:pt x="164322" y="841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6032829" y="3221720"/>
              <a:ext cx="52643" cy="99499"/>
            </a:xfrm>
            <a:custGeom>
              <a:avLst/>
              <a:gdLst/>
              <a:ahLst/>
              <a:cxnLst/>
              <a:rect l="0" t="0" r="0" b="0"/>
              <a:pathLst>
                <a:path w="52643" h="99499">
                  <a:moveTo>
                    <a:pt x="0" y="52642"/>
                  </a:moveTo>
                  <a:lnTo>
                    <a:pt x="14654" y="96605"/>
                  </a:lnTo>
                  <a:lnTo>
                    <a:pt x="14449" y="99498"/>
                  </a:lnTo>
                  <a:lnTo>
                    <a:pt x="11972" y="97917"/>
                  </a:lnTo>
                  <a:lnTo>
                    <a:pt x="7982" y="93354"/>
                  </a:lnTo>
                  <a:lnTo>
                    <a:pt x="3547" y="75806"/>
                  </a:lnTo>
                  <a:lnTo>
                    <a:pt x="2365" y="64575"/>
                  </a:lnTo>
                  <a:lnTo>
                    <a:pt x="7290" y="42738"/>
                  </a:lnTo>
                  <a:lnTo>
                    <a:pt x="11879" y="32001"/>
                  </a:lnTo>
                  <a:lnTo>
                    <a:pt x="26336" y="16952"/>
                  </a:lnTo>
                  <a:lnTo>
                    <a:pt x="5264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6159171" y="3211191"/>
              <a:ext cx="63172" cy="119021"/>
            </a:xfrm>
            <a:custGeom>
              <a:avLst/>
              <a:gdLst/>
              <a:ahLst/>
              <a:cxnLst/>
              <a:rect l="0" t="0" r="0" b="0"/>
              <a:pathLst>
                <a:path w="63172" h="119021">
                  <a:moveTo>
                    <a:pt x="0" y="94757"/>
                  </a:moveTo>
                  <a:lnTo>
                    <a:pt x="0" y="119020"/>
                  </a:lnTo>
                  <a:lnTo>
                    <a:pt x="2340" y="65051"/>
                  </a:lnTo>
                  <a:lnTo>
                    <a:pt x="11178" y="42950"/>
                  </a:lnTo>
                  <a:lnTo>
                    <a:pt x="34897" y="16366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6253927" y="3274362"/>
              <a:ext cx="42115" cy="73701"/>
            </a:xfrm>
            <a:custGeom>
              <a:avLst/>
              <a:gdLst/>
              <a:ahLst/>
              <a:cxnLst/>
              <a:rect l="0" t="0" r="0" b="0"/>
              <a:pathLst>
                <a:path w="42115" h="73701">
                  <a:moveTo>
                    <a:pt x="0" y="0"/>
                  </a:moveTo>
                  <a:lnTo>
                    <a:pt x="9575" y="24047"/>
                  </a:lnTo>
                  <a:lnTo>
                    <a:pt x="42114" y="73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6264456" y="3232248"/>
              <a:ext cx="73700" cy="242157"/>
            </a:xfrm>
            <a:custGeom>
              <a:avLst/>
              <a:gdLst/>
              <a:ahLst/>
              <a:cxnLst/>
              <a:rect l="0" t="0" r="0" b="0"/>
              <a:pathLst>
                <a:path w="73700" h="242157">
                  <a:moveTo>
                    <a:pt x="73699" y="0"/>
                  </a:moveTo>
                  <a:lnTo>
                    <a:pt x="62246" y="48931"/>
                  </a:lnTo>
                  <a:lnTo>
                    <a:pt x="48950" y="102472"/>
                  </a:lnTo>
                  <a:lnTo>
                    <a:pt x="23228" y="165891"/>
                  </a:lnTo>
                  <a:lnTo>
                    <a:pt x="3310" y="225163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6390798" y="3316476"/>
              <a:ext cx="19310" cy="115815"/>
            </a:xfrm>
            <a:custGeom>
              <a:avLst/>
              <a:gdLst/>
              <a:ahLst/>
              <a:cxnLst/>
              <a:rect l="0" t="0" r="0" b="0"/>
              <a:pathLst>
                <a:path w="19310" h="115815">
                  <a:moveTo>
                    <a:pt x="0" y="0"/>
                  </a:moveTo>
                  <a:lnTo>
                    <a:pt x="11178" y="11179"/>
                  </a:lnTo>
                  <a:lnTo>
                    <a:pt x="16666" y="29145"/>
                  </a:lnTo>
                  <a:lnTo>
                    <a:pt x="19309" y="88803"/>
                  </a:lnTo>
                  <a:lnTo>
                    <a:pt x="10528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Freeform 212"/>
            <p:cNvSpPr/>
            <p:nvPr/>
          </p:nvSpPr>
          <p:spPr>
            <a:xfrm>
              <a:off x="6601368" y="3156181"/>
              <a:ext cx="105286" cy="191882"/>
            </a:xfrm>
            <a:custGeom>
              <a:avLst/>
              <a:gdLst/>
              <a:ahLst/>
              <a:cxnLst/>
              <a:rect l="0" t="0" r="0" b="0"/>
              <a:pathLst>
                <a:path w="105286" h="191882">
                  <a:moveTo>
                    <a:pt x="0" y="191881"/>
                  </a:moveTo>
                  <a:lnTo>
                    <a:pt x="0" y="133264"/>
                  </a:lnTo>
                  <a:lnTo>
                    <a:pt x="0" y="79090"/>
                  </a:lnTo>
                  <a:lnTo>
                    <a:pt x="0" y="23329"/>
                  </a:lnTo>
                  <a:lnTo>
                    <a:pt x="0" y="9323"/>
                  </a:lnTo>
                  <a:lnTo>
                    <a:pt x="3510" y="2325"/>
                  </a:lnTo>
                  <a:lnTo>
                    <a:pt x="9358" y="0"/>
                  </a:lnTo>
                  <a:lnTo>
                    <a:pt x="16767" y="789"/>
                  </a:lnTo>
                  <a:lnTo>
                    <a:pt x="31238" y="11025"/>
                  </a:lnTo>
                  <a:lnTo>
                    <a:pt x="44299" y="27272"/>
                  </a:lnTo>
                  <a:lnTo>
                    <a:pt x="77001" y="88103"/>
                  </a:lnTo>
                  <a:lnTo>
                    <a:pt x="97777" y="148348"/>
                  </a:lnTo>
                  <a:lnTo>
                    <a:pt x="105285" y="1708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6611896" y="3263834"/>
              <a:ext cx="52643" cy="21058"/>
            </a:xfrm>
            <a:custGeom>
              <a:avLst/>
              <a:gdLst/>
              <a:ahLst/>
              <a:cxnLst/>
              <a:rect l="0" t="0" r="0" b="0"/>
              <a:pathLst>
                <a:path w="52643" h="21058">
                  <a:moveTo>
                    <a:pt x="52642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6748767" y="3228082"/>
              <a:ext cx="94757" cy="88395"/>
            </a:xfrm>
            <a:custGeom>
              <a:avLst/>
              <a:gdLst/>
              <a:ahLst/>
              <a:cxnLst/>
              <a:rect l="0" t="0" r="0" b="0"/>
              <a:pathLst>
                <a:path w="94757" h="88395">
                  <a:moveTo>
                    <a:pt x="0" y="35752"/>
                  </a:moveTo>
                  <a:lnTo>
                    <a:pt x="15618" y="82608"/>
                  </a:lnTo>
                  <a:lnTo>
                    <a:pt x="12556" y="68742"/>
                  </a:lnTo>
                  <a:lnTo>
                    <a:pt x="12299" y="36688"/>
                  </a:lnTo>
                  <a:lnTo>
                    <a:pt x="16385" y="15111"/>
                  </a:lnTo>
                  <a:lnTo>
                    <a:pt x="22622" y="7953"/>
                  </a:lnTo>
                  <a:lnTo>
                    <a:pt x="42030" y="0"/>
                  </a:lnTo>
                  <a:lnTo>
                    <a:pt x="51417" y="219"/>
                  </a:lnTo>
                  <a:lnTo>
                    <a:pt x="68085" y="6701"/>
                  </a:lnTo>
                  <a:lnTo>
                    <a:pt x="80173" y="20501"/>
                  </a:lnTo>
                  <a:lnTo>
                    <a:pt x="88275" y="39502"/>
                  </a:lnTo>
                  <a:lnTo>
                    <a:pt x="94756" y="883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Freeform 215"/>
            <p:cNvSpPr/>
            <p:nvPr/>
          </p:nvSpPr>
          <p:spPr>
            <a:xfrm>
              <a:off x="6892238" y="3093138"/>
              <a:ext cx="88157" cy="232726"/>
            </a:xfrm>
            <a:custGeom>
              <a:avLst/>
              <a:gdLst/>
              <a:ahLst/>
              <a:cxnLst/>
              <a:rect l="0" t="0" r="0" b="0"/>
              <a:pathLst>
                <a:path w="88157" h="232726">
                  <a:moveTo>
                    <a:pt x="56570" y="170696"/>
                  </a:moveTo>
                  <a:lnTo>
                    <a:pt x="50981" y="153928"/>
                  </a:lnTo>
                  <a:lnTo>
                    <a:pt x="45825" y="150159"/>
                  </a:lnTo>
                  <a:lnTo>
                    <a:pt x="38878" y="148816"/>
                  </a:lnTo>
                  <a:lnTo>
                    <a:pt x="30737" y="149090"/>
                  </a:lnTo>
                  <a:lnTo>
                    <a:pt x="24140" y="152783"/>
                  </a:lnTo>
                  <a:lnTo>
                    <a:pt x="13691" y="166244"/>
                  </a:lnTo>
                  <a:lnTo>
                    <a:pt x="1231" y="193553"/>
                  </a:lnTo>
                  <a:lnTo>
                    <a:pt x="0" y="213610"/>
                  </a:lnTo>
                  <a:lnTo>
                    <a:pt x="1309" y="223872"/>
                  </a:lnTo>
                  <a:lnTo>
                    <a:pt x="5692" y="229543"/>
                  </a:lnTo>
                  <a:lnTo>
                    <a:pt x="12122" y="232154"/>
                  </a:lnTo>
                  <a:lnTo>
                    <a:pt x="19919" y="232725"/>
                  </a:lnTo>
                  <a:lnTo>
                    <a:pt x="27457" y="229596"/>
                  </a:lnTo>
                  <a:lnTo>
                    <a:pt x="42071" y="216761"/>
                  </a:lnTo>
                  <a:lnTo>
                    <a:pt x="66114" y="161496"/>
                  </a:lnTo>
                  <a:lnTo>
                    <a:pt x="83347" y="106530"/>
                  </a:lnTo>
                  <a:lnTo>
                    <a:pt x="87205" y="53992"/>
                  </a:lnTo>
                  <a:lnTo>
                    <a:pt x="85394" y="27581"/>
                  </a:lnTo>
                  <a:lnTo>
                    <a:pt x="76790" y="4144"/>
                  </a:lnTo>
                  <a:lnTo>
                    <a:pt x="71220" y="0"/>
                  </a:lnTo>
                  <a:lnTo>
                    <a:pt x="65167" y="746"/>
                  </a:lnTo>
                  <a:lnTo>
                    <a:pt x="58792" y="4754"/>
                  </a:lnTo>
                  <a:lnTo>
                    <a:pt x="54542" y="12105"/>
                  </a:lnTo>
                  <a:lnTo>
                    <a:pt x="49819" y="32751"/>
                  </a:lnTo>
                  <a:lnTo>
                    <a:pt x="55193" y="84133"/>
                  </a:lnTo>
                  <a:lnTo>
                    <a:pt x="67520" y="136223"/>
                  </a:lnTo>
                  <a:lnTo>
                    <a:pt x="74304" y="155375"/>
                  </a:lnTo>
                  <a:lnTo>
                    <a:pt x="88156" y="1706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Freeform 216"/>
            <p:cNvSpPr/>
            <p:nvPr/>
          </p:nvSpPr>
          <p:spPr>
            <a:xfrm>
              <a:off x="7022507" y="3190134"/>
              <a:ext cx="52644" cy="84229"/>
            </a:xfrm>
            <a:custGeom>
              <a:avLst/>
              <a:gdLst/>
              <a:ahLst/>
              <a:cxnLst/>
              <a:rect l="0" t="0" r="0" b="0"/>
              <a:pathLst>
                <a:path w="52644" h="84229">
                  <a:moveTo>
                    <a:pt x="0" y="0"/>
                  </a:moveTo>
                  <a:lnTo>
                    <a:pt x="39543" y="60873"/>
                  </a:lnTo>
                  <a:lnTo>
                    <a:pt x="52643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Freeform 217"/>
            <p:cNvSpPr/>
            <p:nvPr/>
          </p:nvSpPr>
          <p:spPr>
            <a:xfrm>
              <a:off x="7075150" y="3179606"/>
              <a:ext cx="52643" cy="273742"/>
            </a:xfrm>
            <a:custGeom>
              <a:avLst/>
              <a:gdLst/>
              <a:ahLst/>
              <a:cxnLst/>
              <a:rect l="0" t="0" r="0" b="0"/>
              <a:pathLst>
                <a:path w="52643" h="273742">
                  <a:moveTo>
                    <a:pt x="52642" y="0"/>
                  </a:moveTo>
                  <a:lnTo>
                    <a:pt x="52642" y="58617"/>
                  </a:lnTo>
                  <a:lnTo>
                    <a:pt x="37001" y="112791"/>
                  </a:lnTo>
                  <a:lnTo>
                    <a:pt x="21433" y="171671"/>
                  </a:lnTo>
                  <a:lnTo>
                    <a:pt x="12683" y="233692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9" name="Freeform 218"/>
            <p:cNvSpPr/>
            <p:nvPr/>
          </p:nvSpPr>
          <p:spPr>
            <a:xfrm>
              <a:off x="5634213" y="3432290"/>
              <a:ext cx="124876" cy="270365"/>
            </a:xfrm>
            <a:custGeom>
              <a:avLst/>
              <a:gdLst/>
              <a:ahLst/>
              <a:cxnLst/>
              <a:rect l="0" t="0" r="0" b="0"/>
              <a:pathLst>
                <a:path w="124876" h="270365">
                  <a:moveTo>
                    <a:pt x="19590" y="0"/>
                  </a:moveTo>
                  <a:lnTo>
                    <a:pt x="11257" y="37478"/>
                  </a:lnTo>
                  <a:lnTo>
                    <a:pt x="9495" y="88901"/>
                  </a:lnTo>
                  <a:lnTo>
                    <a:pt x="9147" y="144119"/>
                  </a:lnTo>
                  <a:lnTo>
                    <a:pt x="5959" y="200087"/>
                  </a:lnTo>
                  <a:lnTo>
                    <a:pt x="0" y="256202"/>
                  </a:lnTo>
                  <a:lnTo>
                    <a:pt x="3020" y="264388"/>
                  </a:lnTo>
                  <a:lnTo>
                    <a:pt x="8544" y="268675"/>
                  </a:lnTo>
                  <a:lnTo>
                    <a:pt x="15735" y="270364"/>
                  </a:lnTo>
                  <a:lnTo>
                    <a:pt x="74035" y="264963"/>
                  </a:lnTo>
                  <a:lnTo>
                    <a:pt x="124875" y="2632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0" name="Freeform 219"/>
            <p:cNvSpPr/>
            <p:nvPr/>
          </p:nvSpPr>
          <p:spPr>
            <a:xfrm>
              <a:off x="5814790" y="3571641"/>
              <a:ext cx="112755" cy="129482"/>
            </a:xfrm>
            <a:custGeom>
              <a:avLst/>
              <a:gdLst/>
              <a:ahLst/>
              <a:cxnLst/>
              <a:rect l="0" t="0" r="0" b="0"/>
              <a:pathLst>
                <a:path w="112755" h="129482">
                  <a:moveTo>
                    <a:pt x="70640" y="81747"/>
                  </a:moveTo>
                  <a:lnTo>
                    <a:pt x="67521" y="39056"/>
                  </a:lnTo>
                  <a:lnTo>
                    <a:pt x="61065" y="19489"/>
                  </a:lnTo>
                  <a:lnTo>
                    <a:pt x="50396" y="2995"/>
                  </a:lnTo>
                  <a:lnTo>
                    <a:pt x="43106" y="0"/>
                  </a:lnTo>
                  <a:lnTo>
                    <a:pt x="34737" y="343"/>
                  </a:lnTo>
                  <a:lnTo>
                    <a:pt x="25648" y="2911"/>
                  </a:lnTo>
                  <a:lnTo>
                    <a:pt x="18418" y="8133"/>
                  </a:lnTo>
                  <a:lnTo>
                    <a:pt x="7266" y="23293"/>
                  </a:lnTo>
                  <a:lnTo>
                    <a:pt x="0" y="57149"/>
                  </a:lnTo>
                  <a:lnTo>
                    <a:pt x="3436" y="96816"/>
                  </a:lnTo>
                  <a:lnTo>
                    <a:pt x="11915" y="118080"/>
                  </a:lnTo>
                  <a:lnTo>
                    <a:pt x="17452" y="127026"/>
                  </a:lnTo>
                  <a:lnTo>
                    <a:pt x="23483" y="129481"/>
                  </a:lnTo>
                  <a:lnTo>
                    <a:pt x="29843" y="127608"/>
                  </a:lnTo>
                  <a:lnTo>
                    <a:pt x="36423" y="122849"/>
                  </a:lnTo>
                  <a:lnTo>
                    <a:pt x="46853" y="108204"/>
                  </a:lnTo>
                  <a:lnTo>
                    <a:pt x="54219" y="88827"/>
                  </a:lnTo>
                  <a:lnTo>
                    <a:pt x="57493" y="64616"/>
                  </a:lnTo>
                  <a:lnTo>
                    <a:pt x="60705" y="59798"/>
                  </a:lnTo>
                  <a:lnTo>
                    <a:pt x="65187" y="60095"/>
                  </a:lnTo>
                  <a:lnTo>
                    <a:pt x="89190" y="80200"/>
                  </a:lnTo>
                  <a:lnTo>
                    <a:pt x="94705" y="81885"/>
                  </a:lnTo>
                  <a:lnTo>
                    <a:pt x="99552" y="80669"/>
                  </a:lnTo>
                  <a:lnTo>
                    <a:pt x="112754" y="712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1" name="Freeform 220"/>
            <p:cNvSpPr/>
            <p:nvPr/>
          </p:nvSpPr>
          <p:spPr>
            <a:xfrm>
              <a:off x="5938072" y="3548103"/>
              <a:ext cx="63172" cy="132046"/>
            </a:xfrm>
            <a:custGeom>
              <a:avLst/>
              <a:gdLst/>
              <a:ahLst/>
              <a:cxnLst/>
              <a:rect l="0" t="0" r="0" b="0"/>
              <a:pathLst>
                <a:path w="63172" h="132046">
                  <a:moveTo>
                    <a:pt x="0" y="52643"/>
                  </a:moveTo>
                  <a:lnTo>
                    <a:pt x="27511" y="106518"/>
                  </a:lnTo>
                  <a:lnTo>
                    <a:pt x="34844" y="126890"/>
                  </a:lnTo>
                  <a:lnTo>
                    <a:pt x="34928" y="131387"/>
                  </a:lnTo>
                  <a:lnTo>
                    <a:pt x="32644" y="132045"/>
                  </a:lnTo>
                  <a:lnTo>
                    <a:pt x="28782" y="130144"/>
                  </a:lnTo>
                  <a:lnTo>
                    <a:pt x="21371" y="118673"/>
                  </a:lnTo>
                  <a:lnTo>
                    <a:pt x="7081" y="82713"/>
                  </a:lnTo>
                  <a:lnTo>
                    <a:pt x="7060" y="72690"/>
                  </a:lnTo>
                  <a:lnTo>
                    <a:pt x="13277" y="52194"/>
                  </a:lnTo>
                  <a:lnTo>
                    <a:pt x="29930" y="26514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2" name="Freeform 221"/>
            <p:cNvSpPr/>
            <p:nvPr/>
          </p:nvSpPr>
          <p:spPr>
            <a:xfrm>
              <a:off x="6085471" y="3548103"/>
              <a:ext cx="84229" cy="98524"/>
            </a:xfrm>
            <a:custGeom>
              <a:avLst/>
              <a:gdLst/>
              <a:ahLst/>
              <a:cxnLst/>
              <a:rect l="0" t="0" r="0" b="0"/>
              <a:pathLst>
                <a:path w="84229" h="98524">
                  <a:moveTo>
                    <a:pt x="0" y="42114"/>
                  </a:moveTo>
                  <a:lnTo>
                    <a:pt x="15619" y="98523"/>
                  </a:lnTo>
                  <a:lnTo>
                    <a:pt x="13571" y="92921"/>
                  </a:lnTo>
                  <a:lnTo>
                    <a:pt x="19535" y="53493"/>
                  </a:lnTo>
                  <a:lnTo>
                    <a:pt x="25450" y="31964"/>
                  </a:lnTo>
                  <a:lnTo>
                    <a:pt x="31005" y="23649"/>
                  </a:lnTo>
                  <a:lnTo>
                    <a:pt x="46536" y="11290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3" name="Freeform 222"/>
            <p:cNvSpPr/>
            <p:nvPr/>
          </p:nvSpPr>
          <p:spPr>
            <a:xfrm>
              <a:off x="6190756" y="3579689"/>
              <a:ext cx="42115" cy="63172"/>
            </a:xfrm>
            <a:custGeom>
              <a:avLst/>
              <a:gdLst/>
              <a:ahLst/>
              <a:cxnLst/>
              <a:rect l="0" t="0" r="0" b="0"/>
              <a:pathLst>
                <a:path w="42115" h="63172">
                  <a:moveTo>
                    <a:pt x="0" y="0"/>
                  </a:moveTo>
                  <a:lnTo>
                    <a:pt x="42114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4" name="Freeform 223"/>
            <p:cNvSpPr/>
            <p:nvPr/>
          </p:nvSpPr>
          <p:spPr>
            <a:xfrm>
              <a:off x="6180228" y="3548103"/>
              <a:ext cx="94757" cy="294799"/>
            </a:xfrm>
            <a:custGeom>
              <a:avLst/>
              <a:gdLst/>
              <a:ahLst/>
              <a:cxnLst/>
              <a:rect l="0" t="0" r="0" b="0"/>
              <a:pathLst>
                <a:path w="94757" h="294799">
                  <a:moveTo>
                    <a:pt x="94756" y="0"/>
                  </a:moveTo>
                  <a:lnTo>
                    <a:pt x="75628" y="55045"/>
                  </a:lnTo>
                  <a:lnTo>
                    <a:pt x="54756" y="106453"/>
                  </a:lnTo>
                  <a:lnTo>
                    <a:pt x="33433" y="167257"/>
                  </a:lnTo>
                  <a:lnTo>
                    <a:pt x="15096" y="227188"/>
                  </a:lnTo>
                  <a:lnTo>
                    <a:pt x="3329" y="274727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5" name="Freeform 224"/>
            <p:cNvSpPr/>
            <p:nvPr/>
          </p:nvSpPr>
          <p:spPr>
            <a:xfrm>
              <a:off x="6306570" y="3674445"/>
              <a:ext cx="8334" cy="105286"/>
            </a:xfrm>
            <a:custGeom>
              <a:avLst/>
              <a:gdLst/>
              <a:ahLst/>
              <a:cxnLst/>
              <a:rect l="0" t="0" r="0" b="0"/>
              <a:pathLst>
                <a:path w="8334" h="105286">
                  <a:moveTo>
                    <a:pt x="0" y="0"/>
                  </a:moveTo>
                  <a:lnTo>
                    <a:pt x="8333" y="37478"/>
                  </a:lnTo>
                  <a:lnTo>
                    <a:pt x="6758" y="72326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6" name="Freeform 225"/>
            <p:cNvSpPr/>
            <p:nvPr/>
          </p:nvSpPr>
          <p:spPr>
            <a:xfrm>
              <a:off x="6538197" y="3527046"/>
              <a:ext cx="10529" cy="168457"/>
            </a:xfrm>
            <a:custGeom>
              <a:avLst/>
              <a:gdLst/>
              <a:ahLst/>
              <a:cxnLst/>
              <a:rect l="0" t="0" r="0" b="0"/>
              <a:pathLst>
                <a:path w="10529" h="168457">
                  <a:moveTo>
                    <a:pt x="0" y="0"/>
                  </a:moveTo>
                  <a:lnTo>
                    <a:pt x="0" y="58617"/>
                  </a:lnTo>
                  <a:lnTo>
                    <a:pt x="8333" y="118334"/>
                  </a:lnTo>
                  <a:lnTo>
                    <a:pt x="10528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7" name="Freeform 226"/>
            <p:cNvSpPr/>
            <p:nvPr/>
          </p:nvSpPr>
          <p:spPr>
            <a:xfrm>
              <a:off x="6475026" y="3453045"/>
              <a:ext cx="134011" cy="147702"/>
            </a:xfrm>
            <a:custGeom>
              <a:avLst/>
              <a:gdLst/>
              <a:ahLst/>
              <a:cxnLst/>
              <a:rect l="0" t="0" r="0" b="0"/>
              <a:pathLst>
                <a:path w="134011" h="147702">
                  <a:moveTo>
                    <a:pt x="0" y="105587"/>
                  </a:moveTo>
                  <a:lnTo>
                    <a:pt x="0" y="83230"/>
                  </a:lnTo>
                  <a:lnTo>
                    <a:pt x="6238" y="66015"/>
                  </a:lnTo>
                  <a:lnTo>
                    <a:pt x="37086" y="21477"/>
                  </a:lnTo>
                  <a:lnTo>
                    <a:pt x="55087" y="5424"/>
                  </a:lnTo>
                  <a:lnTo>
                    <a:pt x="64801" y="1377"/>
                  </a:lnTo>
                  <a:lnTo>
                    <a:pt x="84952" y="0"/>
                  </a:lnTo>
                  <a:lnTo>
                    <a:pt x="102488" y="6407"/>
                  </a:lnTo>
                  <a:lnTo>
                    <a:pt x="110439" y="11391"/>
                  </a:lnTo>
                  <a:lnTo>
                    <a:pt x="122393" y="26287"/>
                  </a:lnTo>
                  <a:lnTo>
                    <a:pt x="130435" y="45776"/>
                  </a:lnTo>
                  <a:lnTo>
                    <a:pt x="134010" y="70035"/>
                  </a:lnTo>
                  <a:lnTo>
                    <a:pt x="129360" y="90176"/>
                  </a:lnTo>
                  <a:lnTo>
                    <a:pt x="94756" y="14770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8" name="Freeform 227"/>
            <p:cNvSpPr/>
            <p:nvPr/>
          </p:nvSpPr>
          <p:spPr>
            <a:xfrm>
              <a:off x="6569782" y="3590217"/>
              <a:ext cx="147400" cy="97944"/>
            </a:xfrm>
            <a:custGeom>
              <a:avLst/>
              <a:gdLst/>
              <a:ahLst/>
              <a:cxnLst/>
              <a:rect l="0" t="0" r="0" b="0"/>
              <a:pathLst>
                <a:path w="147400" h="97944">
                  <a:moveTo>
                    <a:pt x="0" y="0"/>
                  </a:moveTo>
                  <a:lnTo>
                    <a:pt x="49498" y="55088"/>
                  </a:lnTo>
                  <a:lnTo>
                    <a:pt x="70298" y="79364"/>
                  </a:lnTo>
                  <a:lnTo>
                    <a:pt x="96869" y="95785"/>
                  </a:lnTo>
                  <a:lnTo>
                    <a:pt x="116752" y="97943"/>
                  </a:lnTo>
                  <a:lnTo>
                    <a:pt x="147399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9" name="Freeform 228"/>
            <p:cNvSpPr/>
            <p:nvPr/>
          </p:nvSpPr>
          <p:spPr>
            <a:xfrm>
              <a:off x="6675067" y="3600746"/>
              <a:ext cx="21058" cy="84229"/>
            </a:xfrm>
            <a:custGeom>
              <a:avLst/>
              <a:gdLst/>
              <a:ahLst/>
              <a:cxnLst/>
              <a:rect l="0" t="0" r="0" b="0"/>
              <a:pathLst>
                <a:path w="21058" h="84229">
                  <a:moveTo>
                    <a:pt x="0" y="0"/>
                  </a:moveTo>
                  <a:lnTo>
                    <a:pt x="3119" y="42692"/>
                  </a:lnTo>
                  <a:lnTo>
                    <a:pt x="11453" y="67632"/>
                  </a:lnTo>
                  <a:lnTo>
                    <a:pt x="21057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0" name="Freeform 229"/>
            <p:cNvSpPr/>
            <p:nvPr/>
          </p:nvSpPr>
          <p:spPr>
            <a:xfrm>
              <a:off x="6706653" y="350598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1" name="Freeform 230"/>
            <p:cNvSpPr/>
            <p:nvPr/>
          </p:nvSpPr>
          <p:spPr>
            <a:xfrm>
              <a:off x="6765952" y="3576916"/>
              <a:ext cx="67044" cy="108266"/>
            </a:xfrm>
            <a:custGeom>
              <a:avLst/>
              <a:gdLst/>
              <a:ahLst/>
              <a:cxnLst/>
              <a:rect l="0" t="0" r="0" b="0"/>
              <a:pathLst>
                <a:path w="67044" h="108266">
                  <a:moveTo>
                    <a:pt x="67043" y="13301"/>
                  </a:moveTo>
                  <a:lnTo>
                    <a:pt x="55864" y="2123"/>
                  </a:lnTo>
                  <a:lnTo>
                    <a:pt x="49063" y="0"/>
                  </a:lnTo>
                  <a:lnTo>
                    <a:pt x="32146" y="760"/>
                  </a:lnTo>
                  <a:lnTo>
                    <a:pt x="25061" y="4941"/>
                  </a:lnTo>
                  <a:lnTo>
                    <a:pt x="14069" y="18944"/>
                  </a:lnTo>
                  <a:lnTo>
                    <a:pt x="1304" y="46558"/>
                  </a:lnTo>
                  <a:lnTo>
                    <a:pt x="0" y="66687"/>
                  </a:lnTo>
                  <a:lnTo>
                    <a:pt x="4491" y="86161"/>
                  </a:lnTo>
                  <a:lnTo>
                    <a:pt x="14285" y="102615"/>
                  </a:lnTo>
                  <a:lnTo>
                    <a:pt x="21343" y="106769"/>
                  </a:lnTo>
                  <a:lnTo>
                    <a:pt x="38543" y="108265"/>
                  </a:lnTo>
                  <a:lnTo>
                    <a:pt x="51646" y="105030"/>
                  </a:lnTo>
                  <a:lnTo>
                    <a:pt x="67043" y="97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2" name="Freeform 231"/>
            <p:cNvSpPr/>
            <p:nvPr/>
          </p:nvSpPr>
          <p:spPr>
            <a:xfrm>
              <a:off x="6864580" y="3453347"/>
              <a:ext cx="31586" cy="200042"/>
            </a:xfrm>
            <a:custGeom>
              <a:avLst/>
              <a:gdLst/>
              <a:ahLst/>
              <a:cxnLst/>
              <a:rect l="0" t="0" r="0" b="0"/>
              <a:pathLst>
                <a:path w="31586" h="200042">
                  <a:moveTo>
                    <a:pt x="0" y="0"/>
                  </a:moveTo>
                  <a:lnTo>
                    <a:pt x="3120" y="54144"/>
                  </a:lnTo>
                  <a:lnTo>
                    <a:pt x="14655" y="109091"/>
                  </a:lnTo>
                  <a:lnTo>
                    <a:pt x="27028" y="162665"/>
                  </a:lnTo>
                  <a:lnTo>
                    <a:pt x="31585" y="2000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3" name="Freeform 232"/>
            <p:cNvSpPr/>
            <p:nvPr/>
          </p:nvSpPr>
          <p:spPr>
            <a:xfrm>
              <a:off x="6903167" y="3495461"/>
              <a:ext cx="45642" cy="147400"/>
            </a:xfrm>
            <a:custGeom>
              <a:avLst/>
              <a:gdLst/>
              <a:ahLst/>
              <a:cxnLst/>
              <a:rect l="0" t="0" r="0" b="0"/>
              <a:pathLst>
                <a:path w="45642" h="147400">
                  <a:moveTo>
                    <a:pt x="45641" y="0"/>
                  </a:moveTo>
                  <a:lnTo>
                    <a:pt x="10894" y="37086"/>
                  </a:lnTo>
                  <a:lnTo>
                    <a:pt x="1732" y="55087"/>
                  </a:lnTo>
                  <a:lnTo>
                    <a:pt x="0" y="74786"/>
                  </a:lnTo>
                  <a:lnTo>
                    <a:pt x="4299" y="95239"/>
                  </a:lnTo>
                  <a:lnTo>
                    <a:pt x="23004" y="130726"/>
                  </a:lnTo>
                  <a:lnTo>
                    <a:pt x="35113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4" name="Freeform 233"/>
            <p:cNvSpPr/>
            <p:nvPr/>
          </p:nvSpPr>
          <p:spPr>
            <a:xfrm>
              <a:off x="6959337" y="3548103"/>
              <a:ext cx="42114" cy="52644"/>
            </a:xfrm>
            <a:custGeom>
              <a:avLst/>
              <a:gdLst/>
              <a:ahLst/>
              <a:cxnLst/>
              <a:rect l="0" t="0" r="0" b="0"/>
              <a:pathLst>
                <a:path w="42114" h="52644">
                  <a:moveTo>
                    <a:pt x="0" y="0"/>
                  </a:moveTo>
                  <a:lnTo>
                    <a:pt x="42113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5" name="Freeform 234"/>
            <p:cNvSpPr/>
            <p:nvPr/>
          </p:nvSpPr>
          <p:spPr>
            <a:xfrm>
              <a:off x="6969865" y="3505989"/>
              <a:ext cx="84229" cy="336913"/>
            </a:xfrm>
            <a:custGeom>
              <a:avLst/>
              <a:gdLst/>
              <a:ahLst/>
              <a:cxnLst/>
              <a:rect l="0" t="0" r="0" b="0"/>
              <a:pathLst>
                <a:path w="84229" h="336913">
                  <a:moveTo>
                    <a:pt x="84228" y="0"/>
                  </a:moveTo>
                  <a:lnTo>
                    <a:pt x="69574" y="58617"/>
                  </a:lnTo>
                  <a:lnTo>
                    <a:pt x="48794" y="113961"/>
                  </a:lnTo>
                  <a:lnTo>
                    <a:pt x="32212" y="176886"/>
                  </a:lnTo>
                  <a:lnTo>
                    <a:pt x="17672" y="229133"/>
                  </a:lnTo>
                  <a:lnTo>
                    <a:pt x="7055" y="279241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37" name="Straight Connector 236"/>
          <p:cNvCxnSpPr/>
          <p:nvPr/>
        </p:nvCxnSpPr>
        <p:spPr>
          <a:xfrm flipH="1">
            <a:off x="846582" y="2518791"/>
            <a:ext cx="7833233" cy="0"/>
          </a:xfrm>
          <a:prstGeom prst="line">
            <a:avLst/>
          </a:prstGeom>
          <a:ln w="38100" cap="flat" cmpd="sng" algn="ctr">
            <a:solidFill>
              <a:srgbClr val="32CD32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8" name="Straight Connector 237"/>
          <p:cNvCxnSpPr/>
          <p:nvPr/>
        </p:nvCxnSpPr>
        <p:spPr>
          <a:xfrm flipH="1">
            <a:off x="703198" y="3962400"/>
            <a:ext cx="8059802" cy="0"/>
          </a:xfrm>
          <a:prstGeom prst="line">
            <a:avLst/>
          </a:prstGeom>
          <a:ln w="38100" cap="flat" cmpd="sng" algn="ctr">
            <a:solidFill>
              <a:srgbClr val="32CD32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6" name="Group 265"/>
          <p:cNvGrpSpPr/>
          <p:nvPr/>
        </p:nvGrpSpPr>
        <p:grpSpPr>
          <a:xfrm>
            <a:off x="3558632" y="4128655"/>
            <a:ext cx="684353" cy="1956817"/>
            <a:chOff x="3558632" y="4128655"/>
            <a:chExt cx="684353" cy="1956817"/>
          </a:xfrm>
        </p:grpSpPr>
        <p:sp>
          <p:nvSpPr>
            <p:cNvPr id="239" name="Freeform 238"/>
            <p:cNvSpPr/>
            <p:nvPr/>
          </p:nvSpPr>
          <p:spPr>
            <a:xfrm>
              <a:off x="3569160" y="4158756"/>
              <a:ext cx="103141" cy="217333"/>
            </a:xfrm>
            <a:custGeom>
              <a:avLst/>
              <a:gdLst/>
              <a:ahLst/>
              <a:cxnLst/>
              <a:rect l="0" t="0" r="0" b="0"/>
              <a:pathLst>
                <a:path w="103141" h="217333">
                  <a:moveTo>
                    <a:pt x="94757" y="0"/>
                  </a:moveTo>
                  <a:lnTo>
                    <a:pt x="94757" y="48931"/>
                  </a:lnTo>
                  <a:lnTo>
                    <a:pt x="100346" y="102473"/>
                  </a:lnTo>
                  <a:lnTo>
                    <a:pt x="103140" y="155249"/>
                  </a:lnTo>
                  <a:lnTo>
                    <a:pt x="99262" y="182863"/>
                  </a:lnTo>
                  <a:lnTo>
                    <a:pt x="94251" y="193269"/>
                  </a:lnTo>
                  <a:lnTo>
                    <a:pt x="79324" y="207950"/>
                  </a:lnTo>
                  <a:lnTo>
                    <a:pt x="57872" y="215255"/>
                  </a:lnTo>
                  <a:lnTo>
                    <a:pt x="35080" y="217332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0" name="Freeform 239"/>
            <p:cNvSpPr/>
            <p:nvPr/>
          </p:nvSpPr>
          <p:spPr>
            <a:xfrm>
              <a:off x="3558632" y="4128655"/>
              <a:ext cx="231628" cy="19574"/>
            </a:xfrm>
            <a:custGeom>
              <a:avLst/>
              <a:gdLst/>
              <a:ahLst/>
              <a:cxnLst/>
              <a:rect l="0" t="0" r="0" b="0"/>
              <a:pathLst>
                <a:path w="231628" h="19574">
                  <a:moveTo>
                    <a:pt x="231627" y="19573"/>
                  </a:moveTo>
                  <a:lnTo>
                    <a:pt x="204071" y="12337"/>
                  </a:lnTo>
                  <a:lnTo>
                    <a:pt x="150967" y="6575"/>
                  </a:lnTo>
                  <a:lnTo>
                    <a:pt x="100400" y="108"/>
                  </a:lnTo>
                  <a:lnTo>
                    <a:pt x="46521" y="0"/>
                  </a:lnTo>
                  <a:lnTo>
                    <a:pt x="0" y="90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1" name="Freeform 240"/>
            <p:cNvSpPr/>
            <p:nvPr/>
          </p:nvSpPr>
          <p:spPr>
            <a:xfrm>
              <a:off x="3748145" y="4232455"/>
              <a:ext cx="102991" cy="136918"/>
            </a:xfrm>
            <a:custGeom>
              <a:avLst/>
              <a:gdLst/>
              <a:ahLst/>
              <a:cxnLst/>
              <a:rect l="0" t="0" r="0" b="0"/>
              <a:pathLst>
                <a:path w="102991" h="136918">
                  <a:moveTo>
                    <a:pt x="0" y="10529"/>
                  </a:moveTo>
                  <a:lnTo>
                    <a:pt x="0" y="69146"/>
                  </a:lnTo>
                  <a:lnTo>
                    <a:pt x="5589" y="103936"/>
                  </a:lnTo>
                  <a:lnTo>
                    <a:pt x="20243" y="130882"/>
                  </a:lnTo>
                  <a:lnTo>
                    <a:pt x="27533" y="135218"/>
                  </a:lnTo>
                  <a:lnTo>
                    <a:pt x="44992" y="136917"/>
                  </a:lnTo>
                  <a:lnTo>
                    <a:pt x="61331" y="130652"/>
                  </a:lnTo>
                  <a:lnTo>
                    <a:pt x="68963" y="125706"/>
                  </a:lnTo>
                  <a:lnTo>
                    <a:pt x="80563" y="110852"/>
                  </a:lnTo>
                  <a:lnTo>
                    <a:pt x="97542" y="72720"/>
                  </a:lnTo>
                  <a:lnTo>
                    <a:pt x="102990" y="36235"/>
                  </a:lnTo>
                  <a:lnTo>
                    <a:pt x="101146" y="18834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2" name="Freeform 241"/>
            <p:cNvSpPr/>
            <p:nvPr/>
          </p:nvSpPr>
          <p:spPr>
            <a:xfrm>
              <a:off x="3905362" y="4252411"/>
              <a:ext cx="158639" cy="148501"/>
            </a:xfrm>
            <a:custGeom>
              <a:avLst/>
              <a:gdLst/>
              <a:ahLst/>
              <a:cxnLst/>
              <a:rect l="0" t="0" r="0" b="0"/>
              <a:pathLst>
                <a:path w="158639" h="148501">
                  <a:moveTo>
                    <a:pt x="84938" y="64273"/>
                  </a:moveTo>
                  <a:lnTo>
                    <a:pt x="70284" y="20310"/>
                  </a:lnTo>
                  <a:lnTo>
                    <a:pt x="57368" y="6519"/>
                  </a:lnTo>
                  <a:lnTo>
                    <a:pt x="49010" y="1204"/>
                  </a:lnTo>
                  <a:lnTo>
                    <a:pt x="41099" y="0"/>
                  </a:lnTo>
                  <a:lnTo>
                    <a:pt x="33485" y="1537"/>
                  </a:lnTo>
                  <a:lnTo>
                    <a:pt x="11591" y="14879"/>
                  </a:lnTo>
                  <a:lnTo>
                    <a:pt x="4455" y="20815"/>
                  </a:lnTo>
                  <a:lnTo>
                    <a:pt x="867" y="28282"/>
                  </a:lnTo>
                  <a:lnTo>
                    <a:pt x="0" y="45937"/>
                  </a:lnTo>
                  <a:lnTo>
                    <a:pt x="15302" y="106626"/>
                  </a:lnTo>
                  <a:lnTo>
                    <a:pt x="20967" y="114735"/>
                  </a:lnTo>
                  <a:lnTo>
                    <a:pt x="36619" y="126865"/>
                  </a:lnTo>
                  <a:lnTo>
                    <a:pt x="45707" y="128227"/>
                  </a:lnTo>
                  <a:lnTo>
                    <a:pt x="65162" y="123503"/>
                  </a:lnTo>
                  <a:lnTo>
                    <a:pt x="90257" y="107689"/>
                  </a:lnTo>
                  <a:lnTo>
                    <a:pt x="102120" y="91757"/>
                  </a:lnTo>
                  <a:lnTo>
                    <a:pt x="106921" y="82596"/>
                  </a:lnTo>
                  <a:lnTo>
                    <a:pt x="110122" y="81167"/>
                  </a:lnTo>
                  <a:lnTo>
                    <a:pt x="112256" y="84894"/>
                  </a:lnTo>
                  <a:lnTo>
                    <a:pt x="116967" y="100344"/>
                  </a:lnTo>
                  <a:lnTo>
                    <a:pt x="132773" y="126433"/>
                  </a:lnTo>
                  <a:lnTo>
                    <a:pt x="158638" y="1485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3" name="Freeform 242"/>
            <p:cNvSpPr/>
            <p:nvPr/>
          </p:nvSpPr>
          <p:spPr>
            <a:xfrm>
              <a:off x="4074528" y="4222207"/>
              <a:ext cx="136872" cy="157649"/>
            </a:xfrm>
            <a:custGeom>
              <a:avLst/>
              <a:gdLst/>
              <a:ahLst/>
              <a:cxnLst/>
              <a:rect l="0" t="0" r="0" b="0"/>
              <a:pathLst>
                <a:path w="136872" h="157649">
                  <a:moveTo>
                    <a:pt x="0" y="83948"/>
                  </a:moveTo>
                  <a:lnTo>
                    <a:pt x="15619" y="140357"/>
                  </a:lnTo>
                  <a:lnTo>
                    <a:pt x="13571" y="134755"/>
                  </a:lnTo>
                  <a:lnTo>
                    <a:pt x="5207" y="73798"/>
                  </a:lnTo>
                  <a:lnTo>
                    <a:pt x="7132" y="36357"/>
                  </a:lnTo>
                  <a:lnTo>
                    <a:pt x="15258" y="15613"/>
                  </a:lnTo>
                  <a:lnTo>
                    <a:pt x="20701" y="6806"/>
                  </a:lnTo>
                  <a:lnTo>
                    <a:pt x="27839" y="2104"/>
                  </a:lnTo>
                  <a:lnTo>
                    <a:pt x="45128" y="0"/>
                  </a:lnTo>
                  <a:lnTo>
                    <a:pt x="61391" y="6084"/>
                  </a:lnTo>
                  <a:lnTo>
                    <a:pt x="76418" y="17756"/>
                  </a:lnTo>
                  <a:lnTo>
                    <a:pt x="96862" y="44059"/>
                  </a:lnTo>
                  <a:lnTo>
                    <a:pt x="122401" y="106370"/>
                  </a:lnTo>
                  <a:lnTo>
                    <a:pt x="136871" y="1576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4" name="Freeform 243"/>
            <p:cNvSpPr/>
            <p:nvPr/>
          </p:nvSpPr>
          <p:spPr>
            <a:xfrm>
              <a:off x="3632331" y="4645785"/>
              <a:ext cx="126343" cy="239439"/>
            </a:xfrm>
            <a:custGeom>
              <a:avLst/>
              <a:gdLst/>
              <a:ahLst/>
              <a:cxnLst/>
              <a:rect l="0" t="0" r="0" b="0"/>
              <a:pathLst>
                <a:path w="126343" h="239439">
                  <a:moveTo>
                    <a:pt x="0" y="218380"/>
                  </a:moveTo>
                  <a:lnTo>
                    <a:pt x="0" y="169450"/>
                  </a:lnTo>
                  <a:lnTo>
                    <a:pt x="5589" y="115908"/>
                  </a:lnTo>
                  <a:lnTo>
                    <a:pt x="9553" y="63132"/>
                  </a:lnTo>
                  <a:lnTo>
                    <a:pt x="10095" y="35517"/>
                  </a:lnTo>
                  <a:lnTo>
                    <a:pt x="12579" y="29791"/>
                  </a:lnTo>
                  <a:lnTo>
                    <a:pt x="16575" y="29483"/>
                  </a:lnTo>
                  <a:lnTo>
                    <a:pt x="21578" y="32787"/>
                  </a:lnTo>
                  <a:lnTo>
                    <a:pt x="30258" y="45818"/>
                  </a:lnTo>
                  <a:lnTo>
                    <a:pt x="45361" y="82779"/>
                  </a:lnTo>
                  <a:lnTo>
                    <a:pt x="51298" y="88205"/>
                  </a:lnTo>
                  <a:lnTo>
                    <a:pt x="58766" y="90653"/>
                  </a:lnTo>
                  <a:lnTo>
                    <a:pt x="67253" y="91115"/>
                  </a:lnTo>
                  <a:lnTo>
                    <a:pt x="74081" y="87913"/>
                  </a:lnTo>
                  <a:lnTo>
                    <a:pt x="84788" y="74997"/>
                  </a:lnTo>
                  <a:lnTo>
                    <a:pt x="96563" y="16557"/>
                  </a:lnTo>
                  <a:lnTo>
                    <a:pt x="99471" y="3113"/>
                  </a:lnTo>
                  <a:lnTo>
                    <a:pt x="101409" y="0"/>
                  </a:lnTo>
                  <a:lnTo>
                    <a:pt x="102701" y="3773"/>
                  </a:lnTo>
                  <a:lnTo>
                    <a:pt x="104945" y="59185"/>
                  </a:lnTo>
                  <a:lnTo>
                    <a:pt x="108338" y="113538"/>
                  </a:lnTo>
                  <a:lnTo>
                    <a:pt x="114337" y="169335"/>
                  </a:lnTo>
                  <a:lnTo>
                    <a:pt x="123952" y="221757"/>
                  </a:lnTo>
                  <a:lnTo>
                    <a:pt x="126342" y="2394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5" name="Freeform 244"/>
            <p:cNvSpPr/>
            <p:nvPr/>
          </p:nvSpPr>
          <p:spPr>
            <a:xfrm>
              <a:off x="3810771" y="4759633"/>
              <a:ext cx="126888" cy="104747"/>
            </a:xfrm>
            <a:custGeom>
              <a:avLst/>
              <a:gdLst/>
              <a:ahLst/>
              <a:cxnLst/>
              <a:rect l="0" t="0" r="0" b="0"/>
              <a:pathLst>
                <a:path w="126888" h="104747">
                  <a:moveTo>
                    <a:pt x="63716" y="51890"/>
                  </a:moveTo>
                  <a:lnTo>
                    <a:pt x="49062" y="7927"/>
                  </a:lnTo>
                  <a:lnTo>
                    <a:pt x="43418" y="2694"/>
                  </a:lnTo>
                  <a:lnTo>
                    <a:pt x="36146" y="376"/>
                  </a:lnTo>
                  <a:lnTo>
                    <a:pt x="27788" y="0"/>
                  </a:lnTo>
                  <a:lnTo>
                    <a:pt x="19877" y="3258"/>
                  </a:lnTo>
                  <a:lnTo>
                    <a:pt x="4848" y="16238"/>
                  </a:lnTo>
                  <a:lnTo>
                    <a:pt x="1073" y="24612"/>
                  </a:lnTo>
                  <a:lnTo>
                    <a:pt x="0" y="43276"/>
                  </a:lnTo>
                  <a:lnTo>
                    <a:pt x="5972" y="73515"/>
                  </a:lnTo>
                  <a:lnTo>
                    <a:pt x="20740" y="99111"/>
                  </a:lnTo>
                  <a:lnTo>
                    <a:pt x="28047" y="103258"/>
                  </a:lnTo>
                  <a:lnTo>
                    <a:pt x="45523" y="104746"/>
                  </a:lnTo>
                  <a:lnTo>
                    <a:pt x="52757" y="101165"/>
                  </a:lnTo>
                  <a:lnTo>
                    <a:pt x="63914" y="87828"/>
                  </a:lnTo>
                  <a:lnTo>
                    <a:pt x="70867" y="84038"/>
                  </a:lnTo>
                  <a:lnTo>
                    <a:pt x="126887" y="729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6" name="Freeform 245"/>
            <p:cNvSpPr/>
            <p:nvPr/>
          </p:nvSpPr>
          <p:spPr>
            <a:xfrm>
              <a:off x="3954552" y="4727295"/>
              <a:ext cx="56806" cy="122095"/>
            </a:xfrm>
            <a:custGeom>
              <a:avLst/>
              <a:gdLst/>
              <a:ahLst/>
              <a:cxnLst/>
              <a:rect l="0" t="0" r="0" b="0"/>
              <a:pathLst>
                <a:path w="56806" h="122095">
                  <a:moveTo>
                    <a:pt x="4163" y="73699"/>
                  </a:moveTo>
                  <a:lnTo>
                    <a:pt x="18817" y="117662"/>
                  </a:lnTo>
                  <a:lnTo>
                    <a:pt x="18612" y="121725"/>
                  </a:lnTo>
                  <a:lnTo>
                    <a:pt x="16135" y="122094"/>
                  </a:lnTo>
                  <a:lnTo>
                    <a:pt x="12145" y="120001"/>
                  </a:lnTo>
                  <a:lnTo>
                    <a:pt x="4590" y="108316"/>
                  </a:lnTo>
                  <a:lnTo>
                    <a:pt x="938" y="100286"/>
                  </a:lnTo>
                  <a:lnTo>
                    <a:pt x="0" y="82006"/>
                  </a:lnTo>
                  <a:lnTo>
                    <a:pt x="8930" y="41675"/>
                  </a:lnTo>
                  <a:lnTo>
                    <a:pt x="21489" y="23982"/>
                  </a:lnTo>
                  <a:lnTo>
                    <a:pt x="42052" y="7105"/>
                  </a:lnTo>
                  <a:lnTo>
                    <a:pt x="5680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7" name="Freeform 246"/>
            <p:cNvSpPr/>
            <p:nvPr/>
          </p:nvSpPr>
          <p:spPr>
            <a:xfrm>
              <a:off x="4047882" y="4643067"/>
              <a:ext cx="26647" cy="231628"/>
            </a:xfrm>
            <a:custGeom>
              <a:avLst/>
              <a:gdLst/>
              <a:ahLst/>
              <a:cxnLst/>
              <a:rect l="0" t="0" r="0" b="0"/>
              <a:pathLst>
                <a:path w="26647" h="231628">
                  <a:moveTo>
                    <a:pt x="5589" y="0"/>
                  </a:moveTo>
                  <a:lnTo>
                    <a:pt x="0" y="16767"/>
                  </a:lnTo>
                  <a:lnTo>
                    <a:pt x="375" y="34359"/>
                  </a:lnTo>
                  <a:lnTo>
                    <a:pt x="4559" y="85426"/>
                  </a:lnTo>
                  <a:lnTo>
                    <a:pt x="12621" y="136197"/>
                  </a:lnTo>
                  <a:lnTo>
                    <a:pt x="21247" y="198335"/>
                  </a:lnTo>
                  <a:lnTo>
                    <a:pt x="26646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8" name="Freeform 247"/>
            <p:cNvSpPr/>
            <p:nvPr/>
          </p:nvSpPr>
          <p:spPr>
            <a:xfrm>
              <a:off x="4084345" y="4695709"/>
              <a:ext cx="74412" cy="147401"/>
            </a:xfrm>
            <a:custGeom>
              <a:avLst/>
              <a:gdLst/>
              <a:ahLst/>
              <a:cxnLst/>
              <a:rect l="0" t="0" r="0" b="0"/>
              <a:pathLst>
                <a:path w="74412" h="147401">
                  <a:moveTo>
                    <a:pt x="42826" y="0"/>
                  </a:moveTo>
                  <a:lnTo>
                    <a:pt x="4453" y="29309"/>
                  </a:lnTo>
                  <a:lnTo>
                    <a:pt x="866" y="37087"/>
                  </a:lnTo>
                  <a:lnTo>
                    <a:pt x="0" y="55088"/>
                  </a:lnTo>
                  <a:lnTo>
                    <a:pt x="6090" y="84953"/>
                  </a:lnTo>
                  <a:lnTo>
                    <a:pt x="20893" y="110439"/>
                  </a:lnTo>
                  <a:lnTo>
                    <a:pt x="36587" y="122394"/>
                  </a:lnTo>
                  <a:lnTo>
                    <a:pt x="74411" y="1474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9" name="Freeform 248"/>
            <p:cNvSpPr/>
            <p:nvPr/>
          </p:nvSpPr>
          <p:spPr>
            <a:xfrm>
              <a:off x="3695502" y="5027227"/>
              <a:ext cx="126343" cy="289665"/>
            </a:xfrm>
            <a:custGeom>
              <a:avLst/>
              <a:gdLst/>
              <a:ahLst/>
              <a:cxnLst/>
              <a:rect l="0" t="0" r="0" b="0"/>
              <a:pathLst>
                <a:path w="126343" h="289665">
                  <a:moveTo>
                    <a:pt x="0" y="268607"/>
                  </a:moveTo>
                  <a:lnTo>
                    <a:pt x="5589" y="209990"/>
                  </a:lnTo>
                  <a:lnTo>
                    <a:pt x="9553" y="148580"/>
                  </a:lnTo>
                  <a:lnTo>
                    <a:pt x="10336" y="90177"/>
                  </a:lnTo>
                  <a:lnTo>
                    <a:pt x="10491" y="33580"/>
                  </a:lnTo>
                  <a:lnTo>
                    <a:pt x="16751" y="11682"/>
                  </a:lnTo>
                  <a:lnTo>
                    <a:pt x="21696" y="2567"/>
                  </a:lnTo>
                  <a:lnTo>
                    <a:pt x="26162" y="0"/>
                  </a:lnTo>
                  <a:lnTo>
                    <a:pt x="30310" y="1798"/>
                  </a:lnTo>
                  <a:lnTo>
                    <a:pt x="50961" y="35490"/>
                  </a:lnTo>
                  <a:lnTo>
                    <a:pt x="73016" y="97759"/>
                  </a:lnTo>
                  <a:lnTo>
                    <a:pt x="91157" y="159714"/>
                  </a:lnTo>
                  <a:lnTo>
                    <a:pt x="108783" y="215489"/>
                  </a:lnTo>
                  <a:lnTo>
                    <a:pt x="118007" y="270638"/>
                  </a:lnTo>
                  <a:lnTo>
                    <a:pt x="126342" y="2896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0" name="Freeform 249"/>
            <p:cNvSpPr/>
            <p:nvPr/>
          </p:nvSpPr>
          <p:spPr>
            <a:xfrm>
              <a:off x="3706031" y="5201077"/>
              <a:ext cx="63172" cy="1"/>
            </a:xfrm>
            <a:custGeom>
              <a:avLst/>
              <a:gdLst/>
              <a:ahLst/>
              <a:cxnLst/>
              <a:rect l="0" t="0" r="0" b="0"/>
              <a:pathLst>
                <a:path w="63172" h="1">
                  <a:moveTo>
                    <a:pt x="63171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1" name="Freeform 250"/>
            <p:cNvSpPr/>
            <p:nvPr/>
          </p:nvSpPr>
          <p:spPr>
            <a:xfrm>
              <a:off x="3842901" y="5182244"/>
              <a:ext cx="84229" cy="67447"/>
            </a:xfrm>
            <a:custGeom>
              <a:avLst/>
              <a:gdLst/>
              <a:ahLst/>
              <a:cxnLst/>
              <a:rect l="0" t="0" r="0" b="0"/>
              <a:pathLst>
                <a:path w="84229" h="67447">
                  <a:moveTo>
                    <a:pt x="0" y="50419"/>
                  </a:moveTo>
                  <a:lnTo>
                    <a:pt x="5590" y="67187"/>
                  </a:lnTo>
                  <a:lnTo>
                    <a:pt x="7236" y="67446"/>
                  </a:lnTo>
                  <a:lnTo>
                    <a:pt x="19815" y="18879"/>
                  </a:lnTo>
                  <a:lnTo>
                    <a:pt x="30643" y="2866"/>
                  </a:lnTo>
                  <a:lnTo>
                    <a:pt x="37977" y="0"/>
                  </a:lnTo>
                  <a:lnTo>
                    <a:pt x="46375" y="428"/>
                  </a:lnTo>
                  <a:lnTo>
                    <a:pt x="55483" y="3054"/>
                  </a:lnTo>
                  <a:lnTo>
                    <a:pt x="61555" y="9484"/>
                  </a:lnTo>
                  <a:lnTo>
                    <a:pt x="84228" y="609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2" name="Freeform 251"/>
            <p:cNvSpPr/>
            <p:nvPr/>
          </p:nvSpPr>
          <p:spPr>
            <a:xfrm>
              <a:off x="3965909" y="4979979"/>
              <a:ext cx="65301" cy="302991"/>
            </a:xfrm>
            <a:custGeom>
              <a:avLst/>
              <a:gdLst/>
              <a:ahLst/>
              <a:cxnLst/>
              <a:rect l="0" t="0" r="0" b="0"/>
              <a:pathLst>
                <a:path w="65301" h="302991">
                  <a:moveTo>
                    <a:pt x="55977" y="221098"/>
                  </a:moveTo>
                  <a:lnTo>
                    <a:pt x="39209" y="215509"/>
                  </a:lnTo>
                  <a:lnTo>
                    <a:pt x="31930" y="216203"/>
                  </a:lnTo>
                  <a:lnTo>
                    <a:pt x="17603" y="223212"/>
                  </a:lnTo>
                  <a:lnTo>
                    <a:pt x="6557" y="237245"/>
                  </a:lnTo>
                  <a:lnTo>
                    <a:pt x="1973" y="245901"/>
                  </a:lnTo>
                  <a:lnTo>
                    <a:pt x="0" y="264877"/>
                  </a:lnTo>
                  <a:lnTo>
                    <a:pt x="4192" y="283840"/>
                  </a:lnTo>
                  <a:lnTo>
                    <a:pt x="13854" y="300066"/>
                  </a:lnTo>
                  <a:lnTo>
                    <a:pt x="19706" y="302990"/>
                  </a:lnTo>
                  <a:lnTo>
                    <a:pt x="25947" y="302599"/>
                  </a:lnTo>
                  <a:lnTo>
                    <a:pt x="32448" y="299999"/>
                  </a:lnTo>
                  <a:lnTo>
                    <a:pt x="52775" y="279571"/>
                  </a:lnTo>
                  <a:lnTo>
                    <a:pt x="60403" y="258005"/>
                  </a:lnTo>
                  <a:lnTo>
                    <a:pt x="65300" y="206031"/>
                  </a:lnTo>
                  <a:lnTo>
                    <a:pt x="65097" y="151875"/>
                  </a:lnTo>
                  <a:lnTo>
                    <a:pt x="58125" y="99930"/>
                  </a:lnTo>
                  <a:lnTo>
                    <a:pt x="50812" y="45216"/>
                  </a:lnTo>
                  <a:lnTo>
                    <a:pt x="3492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3" name="Freeform 252"/>
            <p:cNvSpPr/>
            <p:nvPr/>
          </p:nvSpPr>
          <p:spPr>
            <a:xfrm>
              <a:off x="4000829" y="5053679"/>
              <a:ext cx="21058" cy="157928"/>
            </a:xfrm>
            <a:custGeom>
              <a:avLst/>
              <a:gdLst/>
              <a:ahLst/>
              <a:cxnLst/>
              <a:rect l="0" t="0" r="0" b="0"/>
              <a:pathLst>
                <a:path w="21058" h="157928">
                  <a:moveTo>
                    <a:pt x="0" y="0"/>
                  </a:moveTo>
                  <a:lnTo>
                    <a:pt x="3119" y="62477"/>
                  </a:lnTo>
                  <a:lnTo>
                    <a:pt x="14654" y="119185"/>
                  </a:lnTo>
                  <a:lnTo>
                    <a:pt x="21057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4" name="Freeform 253"/>
            <p:cNvSpPr/>
            <p:nvPr/>
          </p:nvSpPr>
          <p:spPr>
            <a:xfrm>
              <a:off x="4074528" y="5158963"/>
              <a:ext cx="1" cy="31587"/>
            </a:xfrm>
            <a:custGeom>
              <a:avLst/>
              <a:gdLst/>
              <a:ahLst/>
              <a:cxnLst/>
              <a:rect l="0" t="0" r="0" b="0"/>
              <a:pathLst>
                <a:path w="1" h="31587">
                  <a:moveTo>
                    <a:pt x="0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5" name="Freeform 254"/>
            <p:cNvSpPr/>
            <p:nvPr/>
          </p:nvSpPr>
          <p:spPr>
            <a:xfrm>
              <a:off x="4085057" y="5116850"/>
              <a:ext cx="63172" cy="294798"/>
            </a:xfrm>
            <a:custGeom>
              <a:avLst/>
              <a:gdLst/>
              <a:ahLst/>
              <a:cxnLst/>
              <a:rect l="0" t="0" r="0" b="0"/>
              <a:pathLst>
                <a:path w="63172" h="294798">
                  <a:moveTo>
                    <a:pt x="63171" y="0"/>
                  </a:moveTo>
                  <a:lnTo>
                    <a:pt x="45212" y="63427"/>
                  </a:lnTo>
                  <a:lnTo>
                    <a:pt x="31504" y="111574"/>
                  </a:lnTo>
                  <a:lnTo>
                    <a:pt x="21033" y="159790"/>
                  </a:lnTo>
                  <a:lnTo>
                    <a:pt x="10521" y="211122"/>
                  </a:lnTo>
                  <a:lnTo>
                    <a:pt x="3117" y="257136"/>
                  </a:lnTo>
                  <a:lnTo>
                    <a:pt x="0" y="2947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6" name="Freeform 255"/>
            <p:cNvSpPr/>
            <p:nvPr/>
          </p:nvSpPr>
          <p:spPr>
            <a:xfrm>
              <a:off x="3732027" y="5653803"/>
              <a:ext cx="11453" cy="200042"/>
            </a:xfrm>
            <a:custGeom>
              <a:avLst/>
              <a:gdLst/>
              <a:ahLst/>
              <a:cxnLst/>
              <a:rect l="0" t="0" r="0" b="0"/>
              <a:pathLst>
                <a:path w="11453" h="200042">
                  <a:moveTo>
                    <a:pt x="5589" y="0"/>
                  </a:moveTo>
                  <a:lnTo>
                    <a:pt x="0" y="16767"/>
                  </a:lnTo>
                  <a:lnTo>
                    <a:pt x="3272" y="69516"/>
                  </a:lnTo>
                  <a:lnTo>
                    <a:pt x="8251" y="126209"/>
                  </a:lnTo>
                  <a:lnTo>
                    <a:pt x="11452" y="153189"/>
                  </a:lnTo>
                  <a:lnTo>
                    <a:pt x="5589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7" name="Freeform 256"/>
            <p:cNvSpPr/>
            <p:nvPr/>
          </p:nvSpPr>
          <p:spPr>
            <a:xfrm>
              <a:off x="3674445" y="5587490"/>
              <a:ext cx="210571" cy="276884"/>
            </a:xfrm>
            <a:custGeom>
              <a:avLst/>
              <a:gdLst/>
              <a:ahLst/>
              <a:cxnLst/>
              <a:rect l="0" t="0" r="0" b="0"/>
              <a:pathLst>
                <a:path w="210571" h="276884">
                  <a:moveTo>
                    <a:pt x="0" y="66313"/>
                  </a:moveTo>
                  <a:lnTo>
                    <a:pt x="0" y="43956"/>
                  </a:lnTo>
                  <a:lnTo>
                    <a:pt x="6240" y="26741"/>
                  </a:lnTo>
                  <a:lnTo>
                    <a:pt x="11179" y="18875"/>
                  </a:lnTo>
                  <a:lnTo>
                    <a:pt x="26025" y="7015"/>
                  </a:lnTo>
                  <a:lnTo>
                    <a:pt x="34898" y="2214"/>
                  </a:lnTo>
                  <a:lnTo>
                    <a:pt x="54115" y="0"/>
                  </a:lnTo>
                  <a:lnTo>
                    <a:pt x="73184" y="4085"/>
                  </a:lnTo>
                  <a:lnTo>
                    <a:pt x="89458" y="13700"/>
                  </a:lnTo>
                  <a:lnTo>
                    <a:pt x="111774" y="37856"/>
                  </a:lnTo>
                  <a:lnTo>
                    <a:pt x="127615" y="72829"/>
                  </a:lnTo>
                  <a:lnTo>
                    <a:pt x="134128" y="112827"/>
                  </a:lnTo>
                  <a:lnTo>
                    <a:pt x="130469" y="148725"/>
                  </a:lnTo>
                  <a:lnTo>
                    <a:pt x="124414" y="155180"/>
                  </a:lnTo>
                  <a:lnTo>
                    <a:pt x="115698" y="158313"/>
                  </a:lnTo>
                  <a:lnTo>
                    <a:pt x="105208" y="159232"/>
                  </a:lnTo>
                  <a:lnTo>
                    <a:pt x="100554" y="162184"/>
                  </a:lnTo>
                  <a:lnTo>
                    <a:pt x="99792" y="166492"/>
                  </a:lnTo>
                  <a:lnTo>
                    <a:pt x="125207" y="225174"/>
                  </a:lnTo>
                  <a:lnTo>
                    <a:pt x="165155" y="272839"/>
                  </a:lnTo>
                  <a:lnTo>
                    <a:pt x="173275" y="276527"/>
                  </a:lnTo>
                  <a:lnTo>
                    <a:pt x="210570" y="2768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8" name="Freeform 257"/>
            <p:cNvSpPr/>
            <p:nvPr/>
          </p:nvSpPr>
          <p:spPr>
            <a:xfrm>
              <a:off x="3906072" y="5769616"/>
              <a:ext cx="1" cy="84229"/>
            </a:xfrm>
            <a:custGeom>
              <a:avLst/>
              <a:gdLst/>
              <a:ahLst/>
              <a:cxnLst/>
              <a:rect l="0" t="0" r="0" b="0"/>
              <a:pathLst>
                <a:path w="1" h="84229">
                  <a:moveTo>
                    <a:pt x="0" y="0"/>
                  </a:moveTo>
                  <a:lnTo>
                    <a:pt x="0" y="5861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9" name="Freeform 258"/>
            <p:cNvSpPr/>
            <p:nvPr/>
          </p:nvSpPr>
          <p:spPr>
            <a:xfrm>
              <a:off x="3874487" y="563274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0" name="Freeform 259"/>
            <p:cNvSpPr/>
            <p:nvPr/>
          </p:nvSpPr>
          <p:spPr>
            <a:xfrm>
              <a:off x="3958337" y="5726357"/>
              <a:ext cx="116192" cy="142852"/>
            </a:xfrm>
            <a:custGeom>
              <a:avLst/>
              <a:gdLst/>
              <a:ahLst/>
              <a:cxnLst/>
              <a:rect l="0" t="0" r="0" b="0"/>
              <a:pathLst>
                <a:path w="116192" h="142852">
                  <a:moveTo>
                    <a:pt x="84606" y="32731"/>
                  </a:moveTo>
                  <a:lnTo>
                    <a:pt x="55297" y="3422"/>
                  </a:lnTo>
                  <a:lnTo>
                    <a:pt x="47519" y="324"/>
                  </a:lnTo>
                  <a:lnTo>
                    <a:pt x="29518" y="0"/>
                  </a:lnTo>
                  <a:lnTo>
                    <a:pt x="12939" y="9995"/>
                  </a:lnTo>
                  <a:lnTo>
                    <a:pt x="5242" y="17574"/>
                  </a:lnTo>
                  <a:lnTo>
                    <a:pt x="1281" y="26136"/>
                  </a:lnTo>
                  <a:lnTo>
                    <a:pt x="0" y="45007"/>
                  </a:lnTo>
                  <a:lnTo>
                    <a:pt x="5855" y="75363"/>
                  </a:lnTo>
                  <a:lnTo>
                    <a:pt x="39771" y="128996"/>
                  </a:lnTo>
                  <a:lnTo>
                    <a:pt x="48867" y="135512"/>
                  </a:lnTo>
                  <a:lnTo>
                    <a:pt x="71451" y="142752"/>
                  </a:lnTo>
                  <a:lnTo>
                    <a:pt x="90848" y="142851"/>
                  </a:lnTo>
                  <a:lnTo>
                    <a:pt x="116191" y="1380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1" name="Freeform 260"/>
            <p:cNvSpPr/>
            <p:nvPr/>
          </p:nvSpPr>
          <p:spPr>
            <a:xfrm>
              <a:off x="4047405" y="5580103"/>
              <a:ext cx="37653" cy="252685"/>
            </a:xfrm>
            <a:custGeom>
              <a:avLst/>
              <a:gdLst/>
              <a:ahLst/>
              <a:cxnLst/>
              <a:rect l="0" t="0" r="0" b="0"/>
              <a:pathLst>
                <a:path w="37653" h="252685">
                  <a:moveTo>
                    <a:pt x="6066" y="0"/>
                  </a:moveTo>
                  <a:lnTo>
                    <a:pt x="0" y="33622"/>
                  </a:lnTo>
                  <a:lnTo>
                    <a:pt x="7641" y="85324"/>
                  </a:lnTo>
                  <a:lnTo>
                    <a:pt x="14826" y="140597"/>
                  </a:lnTo>
                  <a:lnTo>
                    <a:pt x="24651" y="195405"/>
                  </a:lnTo>
                  <a:lnTo>
                    <a:pt x="37652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2" name="Freeform 261"/>
            <p:cNvSpPr/>
            <p:nvPr/>
          </p:nvSpPr>
          <p:spPr>
            <a:xfrm>
              <a:off x="4087387" y="5706445"/>
              <a:ext cx="50313" cy="136872"/>
            </a:xfrm>
            <a:custGeom>
              <a:avLst/>
              <a:gdLst/>
              <a:ahLst/>
              <a:cxnLst/>
              <a:rect l="0" t="0" r="0" b="0"/>
              <a:pathLst>
                <a:path w="50313" h="136872">
                  <a:moveTo>
                    <a:pt x="29255" y="0"/>
                  </a:moveTo>
                  <a:lnTo>
                    <a:pt x="13614" y="17981"/>
                  </a:lnTo>
                  <a:lnTo>
                    <a:pt x="5536" y="34898"/>
                  </a:lnTo>
                  <a:lnTo>
                    <a:pt x="0" y="69742"/>
                  </a:lnTo>
                  <a:lnTo>
                    <a:pt x="2733" y="80420"/>
                  </a:lnTo>
                  <a:lnTo>
                    <a:pt x="22176" y="106626"/>
                  </a:lnTo>
                  <a:lnTo>
                    <a:pt x="50312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3" name="Freeform 262"/>
            <p:cNvSpPr/>
            <p:nvPr/>
          </p:nvSpPr>
          <p:spPr>
            <a:xfrm>
              <a:off x="4169285" y="5748559"/>
              <a:ext cx="21058" cy="52644"/>
            </a:xfrm>
            <a:custGeom>
              <a:avLst/>
              <a:gdLst/>
              <a:ahLst/>
              <a:cxnLst/>
              <a:rect l="0" t="0" r="0" b="0"/>
              <a:pathLst>
                <a:path w="21058" h="52644">
                  <a:moveTo>
                    <a:pt x="0" y="0"/>
                  </a:moveTo>
                  <a:lnTo>
                    <a:pt x="21057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4" name="Freeform 263"/>
            <p:cNvSpPr/>
            <p:nvPr/>
          </p:nvSpPr>
          <p:spPr>
            <a:xfrm>
              <a:off x="4179813" y="5706445"/>
              <a:ext cx="63172" cy="379027"/>
            </a:xfrm>
            <a:custGeom>
              <a:avLst/>
              <a:gdLst/>
              <a:ahLst/>
              <a:cxnLst/>
              <a:rect l="0" t="0" r="0" b="0"/>
              <a:pathLst>
                <a:path w="63172" h="379027">
                  <a:moveTo>
                    <a:pt x="63171" y="0"/>
                  </a:moveTo>
                  <a:lnTo>
                    <a:pt x="55935" y="28726"/>
                  </a:lnTo>
                  <a:lnTo>
                    <a:pt x="50173" y="88993"/>
                  </a:lnTo>
                  <a:lnTo>
                    <a:pt x="41382" y="133993"/>
                  </a:lnTo>
                  <a:lnTo>
                    <a:pt x="31369" y="191780"/>
                  </a:lnTo>
                  <a:lnTo>
                    <a:pt x="24112" y="247117"/>
                  </a:lnTo>
                  <a:lnTo>
                    <a:pt x="16071" y="302147"/>
                  </a:lnTo>
                  <a:lnTo>
                    <a:pt x="2925" y="364859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5" name="Freeform 264"/>
            <p:cNvSpPr/>
            <p:nvPr/>
          </p:nvSpPr>
          <p:spPr>
            <a:xfrm>
              <a:off x="4064000" y="5148435"/>
              <a:ext cx="42115" cy="84229"/>
            </a:xfrm>
            <a:custGeom>
              <a:avLst/>
              <a:gdLst/>
              <a:ahLst/>
              <a:cxnLst/>
              <a:rect l="0" t="0" r="0" b="0"/>
              <a:pathLst>
                <a:path w="42115" h="84229">
                  <a:moveTo>
                    <a:pt x="42114" y="84228"/>
                  </a:moveTo>
                  <a:lnTo>
                    <a:pt x="10905" y="2335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5" name="Group 274"/>
          <p:cNvGrpSpPr/>
          <p:nvPr/>
        </p:nvGrpSpPr>
        <p:grpSpPr>
          <a:xfrm>
            <a:off x="1478929" y="4169285"/>
            <a:ext cx="4174875" cy="1684560"/>
            <a:chOff x="1478929" y="4169285"/>
            <a:chExt cx="4174875" cy="1684560"/>
          </a:xfrm>
        </p:grpSpPr>
        <p:sp>
          <p:nvSpPr>
            <p:cNvPr id="267" name="Freeform 266"/>
            <p:cNvSpPr/>
            <p:nvPr/>
          </p:nvSpPr>
          <p:spPr>
            <a:xfrm>
              <a:off x="1495046" y="4274570"/>
              <a:ext cx="1863545" cy="673825"/>
            </a:xfrm>
            <a:custGeom>
              <a:avLst/>
              <a:gdLst/>
              <a:ahLst/>
              <a:cxnLst/>
              <a:rect l="0" t="0" r="0" b="0"/>
              <a:pathLst>
                <a:path w="1863545" h="673825">
                  <a:moveTo>
                    <a:pt x="0" y="673824"/>
                  </a:moveTo>
                  <a:lnTo>
                    <a:pt x="63428" y="655865"/>
                  </a:lnTo>
                  <a:lnTo>
                    <a:pt x="121437" y="633085"/>
                  </a:lnTo>
                  <a:lnTo>
                    <a:pt x="178339" y="611296"/>
                  </a:lnTo>
                  <a:lnTo>
                    <a:pt x="238778" y="585954"/>
                  </a:lnTo>
                  <a:lnTo>
                    <a:pt x="299942" y="559885"/>
                  </a:lnTo>
                  <a:lnTo>
                    <a:pt x="354782" y="533121"/>
                  </a:lnTo>
                  <a:lnTo>
                    <a:pt x="410675" y="505304"/>
                  </a:lnTo>
                  <a:lnTo>
                    <a:pt x="466776" y="477279"/>
                  </a:lnTo>
                  <a:lnTo>
                    <a:pt x="530154" y="449213"/>
                  </a:lnTo>
                  <a:lnTo>
                    <a:pt x="588946" y="424259"/>
                  </a:lnTo>
                  <a:lnTo>
                    <a:pt x="640031" y="407718"/>
                  </a:lnTo>
                  <a:lnTo>
                    <a:pt x="702924" y="381302"/>
                  </a:lnTo>
                  <a:lnTo>
                    <a:pt x="760064" y="354542"/>
                  </a:lnTo>
                  <a:lnTo>
                    <a:pt x="823007" y="334502"/>
                  </a:lnTo>
                  <a:lnTo>
                    <a:pt x="880587" y="313949"/>
                  </a:lnTo>
                  <a:lnTo>
                    <a:pt x="942567" y="298624"/>
                  </a:lnTo>
                  <a:lnTo>
                    <a:pt x="1004896" y="284331"/>
                  </a:lnTo>
                  <a:lnTo>
                    <a:pt x="1064949" y="265560"/>
                  </a:lnTo>
                  <a:lnTo>
                    <a:pt x="1122007" y="244352"/>
                  </a:lnTo>
                  <a:lnTo>
                    <a:pt x="1178594" y="224897"/>
                  </a:lnTo>
                  <a:lnTo>
                    <a:pt x="1231756" y="207098"/>
                  </a:lnTo>
                  <a:lnTo>
                    <a:pt x="1288404" y="185794"/>
                  </a:lnTo>
                  <a:lnTo>
                    <a:pt x="1342055" y="169107"/>
                  </a:lnTo>
                  <a:lnTo>
                    <a:pt x="1397106" y="154547"/>
                  </a:lnTo>
                  <a:lnTo>
                    <a:pt x="1452514" y="136887"/>
                  </a:lnTo>
                  <a:lnTo>
                    <a:pt x="1505520" y="118155"/>
                  </a:lnTo>
                  <a:lnTo>
                    <a:pt x="1568741" y="88713"/>
                  </a:lnTo>
                  <a:lnTo>
                    <a:pt x="1631917" y="66766"/>
                  </a:lnTo>
                  <a:lnTo>
                    <a:pt x="1684560" y="49144"/>
                  </a:lnTo>
                  <a:lnTo>
                    <a:pt x="1732913" y="38608"/>
                  </a:lnTo>
                  <a:lnTo>
                    <a:pt x="1786918" y="24567"/>
                  </a:lnTo>
                  <a:lnTo>
                    <a:pt x="1849249" y="4679"/>
                  </a:lnTo>
                  <a:lnTo>
                    <a:pt x="186354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8" name="Freeform 267"/>
            <p:cNvSpPr/>
            <p:nvPr/>
          </p:nvSpPr>
          <p:spPr>
            <a:xfrm>
              <a:off x="1526632" y="4885223"/>
              <a:ext cx="1874073" cy="52643"/>
            </a:xfrm>
            <a:custGeom>
              <a:avLst/>
              <a:gdLst/>
              <a:ahLst/>
              <a:cxnLst/>
              <a:rect l="0" t="0" r="0" b="0"/>
              <a:pathLst>
                <a:path w="1874073" h="52643">
                  <a:moveTo>
                    <a:pt x="0" y="42113"/>
                  </a:moveTo>
                  <a:lnTo>
                    <a:pt x="37478" y="50447"/>
                  </a:lnTo>
                  <a:lnTo>
                    <a:pt x="88901" y="52208"/>
                  </a:lnTo>
                  <a:lnTo>
                    <a:pt x="151355" y="52556"/>
                  </a:lnTo>
                  <a:lnTo>
                    <a:pt x="209965" y="52625"/>
                  </a:lnTo>
                  <a:lnTo>
                    <a:pt x="266602" y="52639"/>
                  </a:lnTo>
                  <a:lnTo>
                    <a:pt x="314389" y="52641"/>
                  </a:lnTo>
                  <a:lnTo>
                    <a:pt x="365593" y="52642"/>
                  </a:lnTo>
                  <a:lnTo>
                    <a:pt x="417810" y="52642"/>
                  </a:lnTo>
                  <a:lnTo>
                    <a:pt x="470326" y="52642"/>
                  </a:lnTo>
                  <a:lnTo>
                    <a:pt x="528520" y="52642"/>
                  </a:lnTo>
                  <a:lnTo>
                    <a:pt x="584627" y="52642"/>
                  </a:lnTo>
                  <a:lnTo>
                    <a:pt x="638296" y="52642"/>
                  </a:lnTo>
                  <a:lnTo>
                    <a:pt x="696832" y="52642"/>
                  </a:lnTo>
                  <a:lnTo>
                    <a:pt x="753041" y="52642"/>
                  </a:lnTo>
                  <a:lnTo>
                    <a:pt x="806740" y="52642"/>
                  </a:lnTo>
                  <a:lnTo>
                    <a:pt x="859695" y="52642"/>
                  </a:lnTo>
                  <a:lnTo>
                    <a:pt x="918020" y="52642"/>
                  </a:lnTo>
                  <a:lnTo>
                    <a:pt x="974165" y="52642"/>
                  </a:lnTo>
                  <a:lnTo>
                    <a:pt x="1027846" y="52642"/>
                  </a:lnTo>
                  <a:lnTo>
                    <a:pt x="1080796" y="52642"/>
                  </a:lnTo>
                  <a:lnTo>
                    <a:pt x="1133530" y="52642"/>
                  </a:lnTo>
                  <a:lnTo>
                    <a:pt x="1191788" y="52642"/>
                  </a:lnTo>
                  <a:lnTo>
                    <a:pt x="1247915" y="52642"/>
                  </a:lnTo>
                  <a:lnTo>
                    <a:pt x="1301589" y="47053"/>
                  </a:lnTo>
                  <a:lnTo>
                    <a:pt x="1360127" y="43577"/>
                  </a:lnTo>
                  <a:lnTo>
                    <a:pt x="1416336" y="36958"/>
                  </a:lnTo>
                  <a:lnTo>
                    <a:pt x="1470035" y="33177"/>
                  </a:lnTo>
                  <a:lnTo>
                    <a:pt x="1528580" y="32057"/>
                  </a:lnTo>
                  <a:lnTo>
                    <a:pt x="1584791" y="26136"/>
                  </a:lnTo>
                  <a:lnTo>
                    <a:pt x="1638491" y="22561"/>
                  </a:lnTo>
                  <a:lnTo>
                    <a:pt x="1691446" y="21502"/>
                  </a:lnTo>
                  <a:lnTo>
                    <a:pt x="1754507" y="13909"/>
                  </a:lnTo>
                  <a:lnTo>
                    <a:pt x="1803681" y="10360"/>
                  </a:lnTo>
                  <a:lnTo>
                    <a:pt x="1853452" y="2393"/>
                  </a:lnTo>
                  <a:lnTo>
                    <a:pt x="187407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9" name="Freeform 268"/>
            <p:cNvSpPr/>
            <p:nvPr/>
          </p:nvSpPr>
          <p:spPr>
            <a:xfrm>
              <a:off x="1516103" y="4927336"/>
              <a:ext cx="1863545" cy="294799"/>
            </a:xfrm>
            <a:custGeom>
              <a:avLst/>
              <a:gdLst/>
              <a:ahLst/>
              <a:cxnLst/>
              <a:rect l="0" t="0" r="0" b="0"/>
              <a:pathLst>
                <a:path w="1863545" h="294799">
                  <a:moveTo>
                    <a:pt x="0" y="0"/>
                  </a:moveTo>
                  <a:lnTo>
                    <a:pt x="29309" y="38374"/>
                  </a:lnTo>
                  <a:lnTo>
                    <a:pt x="72037" y="65465"/>
                  </a:lnTo>
                  <a:lnTo>
                    <a:pt x="126123" y="92705"/>
                  </a:lnTo>
                  <a:lnTo>
                    <a:pt x="177988" y="111206"/>
                  </a:lnTo>
                  <a:lnTo>
                    <a:pt x="240226" y="126126"/>
                  </a:lnTo>
                  <a:lnTo>
                    <a:pt x="303515" y="140338"/>
                  </a:lnTo>
                  <a:lnTo>
                    <a:pt x="354963" y="150896"/>
                  </a:lnTo>
                  <a:lnTo>
                    <a:pt x="412840" y="161434"/>
                  </a:lnTo>
                  <a:lnTo>
                    <a:pt x="468854" y="171965"/>
                  </a:lnTo>
                  <a:lnTo>
                    <a:pt x="528084" y="182494"/>
                  </a:lnTo>
                  <a:lnTo>
                    <a:pt x="590088" y="193023"/>
                  </a:lnTo>
                  <a:lnTo>
                    <a:pt x="647324" y="203551"/>
                  </a:lnTo>
                  <a:lnTo>
                    <a:pt x="706916" y="208491"/>
                  </a:lnTo>
                  <a:lnTo>
                    <a:pt x="765889" y="217395"/>
                  </a:lnTo>
                  <a:lnTo>
                    <a:pt x="818265" y="223487"/>
                  </a:lnTo>
                  <a:lnTo>
                    <a:pt x="879520" y="230019"/>
                  </a:lnTo>
                  <a:lnTo>
                    <a:pt x="938712" y="236740"/>
                  </a:lnTo>
                  <a:lnTo>
                    <a:pt x="1000704" y="240551"/>
                  </a:lnTo>
                  <a:lnTo>
                    <a:pt x="1052347" y="241681"/>
                  </a:lnTo>
                  <a:lnTo>
                    <a:pt x="1107993" y="249298"/>
                  </a:lnTo>
                  <a:lnTo>
                    <a:pt x="1165375" y="252851"/>
                  </a:lnTo>
                  <a:lnTo>
                    <a:pt x="1227935" y="260820"/>
                  </a:lnTo>
                  <a:lnTo>
                    <a:pt x="1280202" y="262504"/>
                  </a:lnTo>
                  <a:lnTo>
                    <a:pt x="1334683" y="263003"/>
                  </a:lnTo>
                  <a:lnTo>
                    <a:pt x="1390210" y="266270"/>
                  </a:lnTo>
                  <a:lnTo>
                    <a:pt x="1441367" y="271528"/>
                  </a:lnTo>
                  <a:lnTo>
                    <a:pt x="1485227" y="272757"/>
                  </a:lnTo>
                  <a:lnTo>
                    <a:pt x="1532017" y="273304"/>
                  </a:lnTo>
                  <a:lnTo>
                    <a:pt x="1587629" y="273612"/>
                  </a:lnTo>
                  <a:lnTo>
                    <a:pt x="1633743" y="279292"/>
                  </a:lnTo>
                  <a:lnTo>
                    <a:pt x="1693809" y="282795"/>
                  </a:lnTo>
                  <a:lnTo>
                    <a:pt x="1746702" y="289422"/>
                  </a:lnTo>
                  <a:lnTo>
                    <a:pt x="1806496" y="293736"/>
                  </a:lnTo>
                  <a:lnTo>
                    <a:pt x="1863544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0" name="Freeform 269"/>
            <p:cNvSpPr/>
            <p:nvPr/>
          </p:nvSpPr>
          <p:spPr>
            <a:xfrm>
              <a:off x="1478929" y="4979979"/>
              <a:ext cx="1816491" cy="873866"/>
            </a:xfrm>
            <a:custGeom>
              <a:avLst/>
              <a:gdLst/>
              <a:ahLst/>
              <a:cxnLst/>
              <a:rect l="0" t="0" r="0" b="0"/>
              <a:pathLst>
                <a:path w="1816491" h="873866">
                  <a:moveTo>
                    <a:pt x="5589" y="0"/>
                  </a:moveTo>
                  <a:lnTo>
                    <a:pt x="0" y="16767"/>
                  </a:lnTo>
                  <a:lnTo>
                    <a:pt x="693" y="24046"/>
                  </a:lnTo>
                  <a:lnTo>
                    <a:pt x="24802" y="65182"/>
                  </a:lnTo>
                  <a:lnTo>
                    <a:pt x="69903" y="121292"/>
                  </a:lnTo>
                  <a:lnTo>
                    <a:pt x="122723" y="161942"/>
                  </a:lnTo>
                  <a:lnTo>
                    <a:pt x="174999" y="197715"/>
                  </a:lnTo>
                  <a:lnTo>
                    <a:pt x="230385" y="227658"/>
                  </a:lnTo>
                  <a:lnTo>
                    <a:pt x="277956" y="249038"/>
                  </a:lnTo>
                  <a:lnTo>
                    <a:pt x="329095" y="270191"/>
                  </a:lnTo>
                  <a:lnTo>
                    <a:pt x="390258" y="296988"/>
                  </a:lnTo>
                  <a:lnTo>
                    <a:pt x="427843" y="317717"/>
                  </a:lnTo>
                  <a:lnTo>
                    <a:pt x="485757" y="339814"/>
                  </a:lnTo>
                  <a:lnTo>
                    <a:pt x="539644" y="359972"/>
                  </a:lnTo>
                  <a:lnTo>
                    <a:pt x="594803" y="378828"/>
                  </a:lnTo>
                  <a:lnTo>
                    <a:pt x="651286" y="404953"/>
                  </a:lnTo>
                  <a:lnTo>
                    <a:pt x="701104" y="423883"/>
                  </a:lnTo>
                  <a:lnTo>
                    <a:pt x="762338" y="445143"/>
                  </a:lnTo>
                  <a:lnTo>
                    <a:pt x="816111" y="466299"/>
                  </a:lnTo>
                  <a:lnTo>
                    <a:pt x="876139" y="490344"/>
                  </a:lnTo>
                  <a:lnTo>
                    <a:pt x="931660" y="514337"/>
                  </a:lnTo>
                  <a:lnTo>
                    <a:pt x="993015" y="536286"/>
                  </a:lnTo>
                  <a:lnTo>
                    <a:pt x="1054849" y="561649"/>
                  </a:lnTo>
                  <a:lnTo>
                    <a:pt x="1116197" y="582132"/>
                  </a:lnTo>
                  <a:lnTo>
                    <a:pt x="1176659" y="608399"/>
                  </a:lnTo>
                  <a:lnTo>
                    <a:pt x="1236353" y="629073"/>
                  </a:lnTo>
                  <a:lnTo>
                    <a:pt x="1295514" y="654774"/>
                  </a:lnTo>
                  <a:lnTo>
                    <a:pt x="1350110" y="677253"/>
                  </a:lnTo>
                  <a:lnTo>
                    <a:pt x="1402835" y="697291"/>
                  </a:lnTo>
                  <a:lnTo>
                    <a:pt x="1452981" y="717844"/>
                  </a:lnTo>
                  <a:lnTo>
                    <a:pt x="1507947" y="741574"/>
                  </a:lnTo>
                  <a:lnTo>
                    <a:pt x="1563864" y="768792"/>
                  </a:lnTo>
                  <a:lnTo>
                    <a:pt x="1619970" y="791109"/>
                  </a:lnTo>
                  <a:lnTo>
                    <a:pt x="1681816" y="818759"/>
                  </a:lnTo>
                  <a:lnTo>
                    <a:pt x="1736206" y="840363"/>
                  </a:lnTo>
                  <a:lnTo>
                    <a:pt x="1794566" y="864821"/>
                  </a:lnTo>
                  <a:lnTo>
                    <a:pt x="1816490" y="8738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1" name="Freeform 270"/>
            <p:cNvSpPr/>
            <p:nvPr/>
          </p:nvSpPr>
          <p:spPr>
            <a:xfrm>
              <a:off x="4421969" y="4169285"/>
              <a:ext cx="1231835" cy="126342"/>
            </a:xfrm>
            <a:custGeom>
              <a:avLst/>
              <a:gdLst/>
              <a:ahLst/>
              <a:cxnLst/>
              <a:rect l="0" t="0" r="0" b="0"/>
              <a:pathLst>
                <a:path w="1231835" h="126342">
                  <a:moveTo>
                    <a:pt x="0" y="126341"/>
                  </a:moveTo>
                  <a:lnTo>
                    <a:pt x="58616" y="117276"/>
                  </a:lnTo>
                  <a:lnTo>
                    <a:pt x="112791" y="107697"/>
                  </a:lnTo>
                  <a:lnTo>
                    <a:pt x="174791" y="94540"/>
                  </a:lnTo>
                  <a:lnTo>
                    <a:pt x="230384" y="84163"/>
                  </a:lnTo>
                  <a:lnTo>
                    <a:pt x="280781" y="76800"/>
                  </a:lnTo>
                  <a:lnTo>
                    <a:pt x="331589" y="74618"/>
                  </a:lnTo>
                  <a:lnTo>
                    <a:pt x="394872" y="68292"/>
                  </a:lnTo>
                  <a:lnTo>
                    <a:pt x="446892" y="64688"/>
                  </a:lnTo>
                  <a:lnTo>
                    <a:pt x="495580" y="58031"/>
                  </a:lnTo>
                  <a:lnTo>
                    <a:pt x="556410" y="54239"/>
                  </a:lnTo>
                  <a:lnTo>
                    <a:pt x="617876" y="45722"/>
                  </a:lnTo>
                  <a:lnTo>
                    <a:pt x="673864" y="42826"/>
                  </a:lnTo>
                  <a:lnTo>
                    <a:pt x="736783" y="34972"/>
                  </a:lnTo>
                  <a:lnTo>
                    <a:pt x="790288" y="29135"/>
                  </a:lnTo>
                  <a:lnTo>
                    <a:pt x="845918" y="22652"/>
                  </a:lnTo>
                  <a:lnTo>
                    <a:pt x="901966" y="20202"/>
                  </a:lnTo>
                  <a:lnTo>
                    <a:pt x="958098" y="12786"/>
                  </a:lnTo>
                  <a:lnTo>
                    <a:pt x="1014246" y="10974"/>
                  </a:lnTo>
                  <a:lnTo>
                    <a:pt x="1071567" y="3380"/>
                  </a:lnTo>
                  <a:lnTo>
                    <a:pt x="1134882" y="667"/>
                  </a:lnTo>
                  <a:lnTo>
                    <a:pt x="1181661" y="198"/>
                  </a:lnTo>
                  <a:lnTo>
                    <a:pt x="123183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2" name="Freeform 271"/>
            <p:cNvSpPr/>
            <p:nvPr/>
          </p:nvSpPr>
          <p:spPr>
            <a:xfrm>
              <a:off x="4327212" y="4579896"/>
              <a:ext cx="1284478" cy="147400"/>
            </a:xfrm>
            <a:custGeom>
              <a:avLst/>
              <a:gdLst/>
              <a:ahLst/>
              <a:cxnLst/>
              <a:rect l="0" t="0" r="0" b="0"/>
              <a:pathLst>
                <a:path w="1284478" h="147400">
                  <a:moveTo>
                    <a:pt x="0" y="147399"/>
                  </a:moveTo>
                  <a:lnTo>
                    <a:pt x="62280" y="129441"/>
                  </a:lnTo>
                  <a:lnTo>
                    <a:pt x="122570" y="115732"/>
                  </a:lnTo>
                  <a:lnTo>
                    <a:pt x="180986" y="105261"/>
                  </a:lnTo>
                  <a:lnTo>
                    <a:pt x="223158" y="98255"/>
                  </a:lnTo>
                  <a:lnTo>
                    <a:pt x="269197" y="91242"/>
                  </a:lnTo>
                  <a:lnTo>
                    <a:pt x="316955" y="87346"/>
                  </a:lnTo>
                  <a:lnTo>
                    <a:pt x="361968" y="84444"/>
                  </a:lnTo>
                  <a:lnTo>
                    <a:pt x="417125" y="77403"/>
                  </a:lnTo>
                  <a:lnTo>
                    <a:pt x="480262" y="74797"/>
                  </a:lnTo>
                  <a:lnTo>
                    <a:pt x="533674" y="72855"/>
                  </a:lnTo>
                  <a:lnTo>
                    <a:pt x="596293" y="66560"/>
                  </a:lnTo>
                  <a:lnTo>
                    <a:pt x="649552" y="64175"/>
                  </a:lnTo>
                  <a:lnTo>
                    <a:pt x="712126" y="62299"/>
                  </a:lnTo>
                  <a:lnTo>
                    <a:pt x="761862" y="56024"/>
                  </a:lnTo>
                  <a:lnTo>
                    <a:pt x="820589" y="50191"/>
                  </a:lnTo>
                  <a:lnTo>
                    <a:pt x="877250" y="43709"/>
                  </a:lnTo>
                  <a:lnTo>
                    <a:pt x="939215" y="33991"/>
                  </a:lnTo>
                  <a:lnTo>
                    <a:pt x="1000277" y="24667"/>
                  </a:lnTo>
                  <a:lnTo>
                    <a:pt x="1061770" y="15944"/>
                  </a:lnTo>
                  <a:lnTo>
                    <a:pt x="1115920" y="10428"/>
                  </a:lnTo>
                  <a:lnTo>
                    <a:pt x="1170583" y="3610"/>
                  </a:lnTo>
                  <a:lnTo>
                    <a:pt x="1223175" y="1070"/>
                  </a:lnTo>
                  <a:lnTo>
                    <a:pt x="128447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3" name="Freeform 272"/>
            <p:cNvSpPr/>
            <p:nvPr/>
          </p:nvSpPr>
          <p:spPr>
            <a:xfrm>
              <a:off x="4348269" y="5095792"/>
              <a:ext cx="1242364" cy="84230"/>
            </a:xfrm>
            <a:custGeom>
              <a:avLst/>
              <a:gdLst/>
              <a:ahLst/>
              <a:cxnLst/>
              <a:rect l="0" t="0" r="0" b="0"/>
              <a:pathLst>
                <a:path w="1242364" h="84230">
                  <a:moveTo>
                    <a:pt x="0" y="84229"/>
                  </a:moveTo>
                  <a:lnTo>
                    <a:pt x="57264" y="84229"/>
                  </a:lnTo>
                  <a:lnTo>
                    <a:pt x="118156" y="84229"/>
                  </a:lnTo>
                  <a:lnTo>
                    <a:pt x="166681" y="84229"/>
                  </a:lnTo>
                  <a:lnTo>
                    <a:pt x="223692" y="78639"/>
                  </a:lnTo>
                  <a:lnTo>
                    <a:pt x="285038" y="75164"/>
                  </a:lnTo>
                  <a:lnTo>
                    <a:pt x="347668" y="74134"/>
                  </a:lnTo>
                  <a:lnTo>
                    <a:pt x="393911" y="68239"/>
                  </a:lnTo>
                  <a:lnTo>
                    <a:pt x="452197" y="64673"/>
                  </a:lnTo>
                  <a:lnTo>
                    <a:pt x="494605" y="63838"/>
                  </a:lnTo>
                  <a:lnTo>
                    <a:pt x="548582" y="60249"/>
                  </a:lnTo>
                  <a:lnTo>
                    <a:pt x="603851" y="54145"/>
                  </a:lnTo>
                  <a:lnTo>
                    <a:pt x="654933" y="45704"/>
                  </a:lnTo>
                  <a:lnTo>
                    <a:pt x="706831" y="42008"/>
                  </a:lnTo>
                  <a:lnTo>
                    <a:pt x="756394" y="34024"/>
                  </a:lnTo>
                  <a:lnTo>
                    <a:pt x="798649" y="27600"/>
                  </a:lnTo>
                  <a:lnTo>
                    <a:pt x="841606" y="23966"/>
                  </a:lnTo>
                  <a:lnTo>
                    <a:pt x="895893" y="18800"/>
                  </a:lnTo>
                  <a:lnTo>
                    <a:pt x="943563" y="12979"/>
                  </a:lnTo>
                  <a:lnTo>
                    <a:pt x="1002141" y="11255"/>
                  </a:lnTo>
                  <a:lnTo>
                    <a:pt x="1063951" y="10744"/>
                  </a:lnTo>
                  <a:lnTo>
                    <a:pt x="1123600" y="10592"/>
                  </a:lnTo>
                  <a:lnTo>
                    <a:pt x="1175198" y="7428"/>
                  </a:lnTo>
                  <a:lnTo>
                    <a:pt x="1213884" y="2201"/>
                  </a:lnTo>
                  <a:lnTo>
                    <a:pt x="124236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4" name="Freeform 273"/>
            <p:cNvSpPr/>
            <p:nvPr/>
          </p:nvSpPr>
          <p:spPr>
            <a:xfrm>
              <a:off x="4411440" y="5738031"/>
              <a:ext cx="1200250" cy="113669"/>
            </a:xfrm>
            <a:custGeom>
              <a:avLst/>
              <a:gdLst/>
              <a:ahLst/>
              <a:cxnLst/>
              <a:rect l="0" t="0" r="0" b="0"/>
              <a:pathLst>
                <a:path w="1200250" h="113669">
                  <a:moveTo>
                    <a:pt x="0" y="105285"/>
                  </a:moveTo>
                  <a:lnTo>
                    <a:pt x="58617" y="105285"/>
                  </a:lnTo>
                  <a:lnTo>
                    <a:pt x="120027" y="112521"/>
                  </a:lnTo>
                  <a:lnTo>
                    <a:pt x="166455" y="113668"/>
                  </a:lnTo>
                  <a:lnTo>
                    <a:pt x="223625" y="108288"/>
                  </a:lnTo>
                  <a:lnTo>
                    <a:pt x="285018" y="106175"/>
                  </a:lnTo>
                  <a:lnTo>
                    <a:pt x="347662" y="105548"/>
                  </a:lnTo>
                  <a:lnTo>
                    <a:pt x="389653" y="105402"/>
                  </a:lnTo>
                  <a:lnTo>
                    <a:pt x="434832" y="102217"/>
                  </a:lnTo>
                  <a:lnTo>
                    <a:pt x="481038" y="98072"/>
                  </a:lnTo>
                  <a:lnTo>
                    <a:pt x="524970" y="96230"/>
                  </a:lnTo>
                  <a:lnTo>
                    <a:pt x="567892" y="95412"/>
                  </a:lnTo>
                  <a:lnTo>
                    <a:pt x="625279" y="91831"/>
                  </a:lnTo>
                  <a:lnTo>
                    <a:pt x="678157" y="83361"/>
                  </a:lnTo>
                  <a:lnTo>
                    <a:pt x="735159" y="73443"/>
                  </a:lnTo>
                  <a:lnTo>
                    <a:pt x="792213" y="66214"/>
                  </a:lnTo>
                  <a:lnTo>
                    <a:pt x="853571" y="60953"/>
                  </a:lnTo>
                  <a:lnTo>
                    <a:pt x="916205" y="51986"/>
                  </a:lnTo>
                  <a:lnTo>
                    <a:pt x="969859" y="41919"/>
                  </a:lnTo>
                  <a:lnTo>
                    <a:pt x="1017341" y="31528"/>
                  </a:lnTo>
                  <a:lnTo>
                    <a:pt x="1075864" y="21040"/>
                  </a:lnTo>
                  <a:lnTo>
                    <a:pt x="1137658" y="10523"/>
                  </a:lnTo>
                  <a:lnTo>
                    <a:pt x="120024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6" name="Group 295"/>
          <p:cNvGrpSpPr/>
          <p:nvPr/>
        </p:nvGrpSpPr>
        <p:grpSpPr>
          <a:xfrm>
            <a:off x="5811730" y="4095585"/>
            <a:ext cx="1326592" cy="694882"/>
            <a:chOff x="5811730" y="4095585"/>
            <a:chExt cx="1326592" cy="694882"/>
          </a:xfrm>
        </p:grpSpPr>
        <p:sp>
          <p:nvSpPr>
            <p:cNvPr id="276" name="Freeform 275"/>
            <p:cNvSpPr/>
            <p:nvPr/>
          </p:nvSpPr>
          <p:spPr>
            <a:xfrm>
              <a:off x="5895958" y="4169285"/>
              <a:ext cx="21058" cy="178985"/>
            </a:xfrm>
            <a:custGeom>
              <a:avLst/>
              <a:gdLst/>
              <a:ahLst/>
              <a:cxnLst/>
              <a:rect l="0" t="0" r="0" b="0"/>
              <a:pathLst>
                <a:path w="21058" h="178985">
                  <a:moveTo>
                    <a:pt x="0" y="0"/>
                  </a:moveTo>
                  <a:lnTo>
                    <a:pt x="8334" y="54144"/>
                  </a:lnTo>
                  <a:lnTo>
                    <a:pt x="17476" y="115794"/>
                  </a:lnTo>
                  <a:lnTo>
                    <a:pt x="21057" y="1789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7" name="Freeform 276"/>
            <p:cNvSpPr/>
            <p:nvPr/>
          </p:nvSpPr>
          <p:spPr>
            <a:xfrm>
              <a:off x="5956984" y="4127171"/>
              <a:ext cx="86374" cy="178985"/>
            </a:xfrm>
            <a:custGeom>
              <a:avLst/>
              <a:gdLst/>
              <a:ahLst/>
              <a:cxnLst/>
              <a:rect l="0" t="0" r="0" b="0"/>
              <a:pathLst>
                <a:path w="86374" h="178985">
                  <a:moveTo>
                    <a:pt x="86373" y="0"/>
                  </a:moveTo>
                  <a:lnTo>
                    <a:pt x="36875" y="55087"/>
                  </a:lnTo>
                  <a:lnTo>
                    <a:pt x="5216" y="97273"/>
                  </a:lnTo>
                  <a:lnTo>
                    <a:pt x="683" y="106963"/>
                  </a:lnTo>
                  <a:lnTo>
                    <a:pt x="0" y="115762"/>
                  </a:lnTo>
                  <a:lnTo>
                    <a:pt x="5481" y="131778"/>
                  </a:lnTo>
                  <a:lnTo>
                    <a:pt x="18835" y="143576"/>
                  </a:lnTo>
                  <a:lnTo>
                    <a:pt x="75845" y="1789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8" name="Freeform 277"/>
            <p:cNvSpPr/>
            <p:nvPr/>
          </p:nvSpPr>
          <p:spPr>
            <a:xfrm>
              <a:off x="6061896" y="4187289"/>
              <a:ext cx="97276" cy="129396"/>
            </a:xfrm>
            <a:custGeom>
              <a:avLst/>
              <a:gdLst/>
              <a:ahLst/>
              <a:cxnLst/>
              <a:rect l="0" t="0" r="0" b="0"/>
              <a:pathLst>
                <a:path w="97276" h="129396">
                  <a:moveTo>
                    <a:pt x="2518" y="55695"/>
                  </a:moveTo>
                  <a:lnTo>
                    <a:pt x="39997" y="47362"/>
                  </a:lnTo>
                  <a:lnTo>
                    <a:pt x="85831" y="40011"/>
                  </a:lnTo>
                  <a:lnTo>
                    <a:pt x="91985" y="34711"/>
                  </a:lnTo>
                  <a:lnTo>
                    <a:pt x="94918" y="27667"/>
                  </a:lnTo>
                  <a:lnTo>
                    <a:pt x="95704" y="19463"/>
                  </a:lnTo>
                  <a:lnTo>
                    <a:pt x="92718" y="12823"/>
                  </a:lnTo>
                  <a:lnTo>
                    <a:pt x="80042" y="2325"/>
                  </a:lnTo>
                  <a:lnTo>
                    <a:pt x="62710" y="0"/>
                  </a:lnTo>
                  <a:lnTo>
                    <a:pt x="43308" y="4036"/>
                  </a:lnTo>
                  <a:lnTo>
                    <a:pt x="22987" y="13628"/>
                  </a:lnTo>
                  <a:lnTo>
                    <a:pt x="8496" y="28810"/>
                  </a:lnTo>
                  <a:lnTo>
                    <a:pt x="2994" y="37772"/>
                  </a:lnTo>
                  <a:lnTo>
                    <a:pt x="0" y="60207"/>
                  </a:lnTo>
                  <a:lnTo>
                    <a:pt x="3739" y="83437"/>
                  </a:lnTo>
                  <a:lnTo>
                    <a:pt x="13199" y="101560"/>
                  </a:lnTo>
                  <a:lnTo>
                    <a:pt x="28322" y="114294"/>
                  </a:lnTo>
                  <a:lnTo>
                    <a:pt x="47912" y="122683"/>
                  </a:lnTo>
                  <a:lnTo>
                    <a:pt x="97275" y="12939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9" name="Freeform 278"/>
            <p:cNvSpPr/>
            <p:nvPr/>
          </p:nvSpPr>
          <p:spPr>
            <a:xfrm>
              <a:off x="6207250" y="4202102"/>
              <a:ext cx="109849" cy="104054"/>
            </a:xfrm>
            <a:custGeom>
              <a:avLst/>
              <a:gdLst/>
              <a:ahLst/>
              <a:cxnLst/>
              <a:rect l="0" t="0" r="0" b="0"/>
              <a:pathLst>
                <a:path w="109849" h="104054">
                  <a:moveTo>
                    <a:pt x="15092" y="40882"/>
                  </a:moveTo>
                  <a:lnTo>
                    <a:pt x="15091" y="99499"/>
                  </a:lnTo>
                  <a:lnTo>
                    <a:pt x="13922" y="103357"/>
                  </a:lnTo>
                  <a:lnTo>
                    <a:pt x="11972" y="101249"/>
                  </a:lnTo>
                  <a:lnTo>
                    <a:pt x="437" y="69834"/>
                  </a:lnTo>
                  <a:lnTo>
                    <a:pt x="0" y="50240"/>
                  </a:lnTo>
                  <a:lnTo>
                    <a:pt x="9251" y="9065"/>
                  </a:lnTo>
                  <a:lnTo>
                    <a:pt x="15877" y="3294"/>
                  </a:lnTo>
                  <a:lnTo>
                    <a:pt x="24974" y="615"/>
                  </a:lnTo>
                  <a:lnTo>
                    <a:pt x="35718" y="0"/>
                  </a:lnTo>
                  <a:lnTo>
                    <a:pt x="53895" y="5555"/>
                  </a:lnTo>
                  <a:lnTo>
                    <a:pt x="69772" y="16992"/>
                  </a:lnTo>
                  <a:lnTo>
                    <a:pt x="90695" y="43162"/>
                  </a:lnTo>
                  <a:lnTo>
                    <a:pt x="103653" y="71973"/>
                  </a:lnTo>
                  <a:lnTo>
                    <a:pt x="109848" y="1040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0" name="Freeform 279"/>
            <p:cNvSpPr/>
            <p:nvPr/>
          </p:nvSpPr>
          <p:spPr>
            <a:xfrm>
              <a:off x="6390798" y="4316684"/>
              <a:ext cx="24971" cy="105286"/>
            </a:xfrm>
            <a:custGeom>
              <a:avLst/>
              <a:gdLst/>
              <a:ahLst/>
              <a:cxnLst/>
              <a:rect l="0" t="0" r="0" b="0"/>
              <a:pathLst>
                <a:path w="24971" h="105286">
                  <a:moveTo>
                    <a:pt x="0" y="0"/>
                  </a:moveTo>
                  <a:lnTo>
                    <a:pt x="15641" y="17980"/>
                  </a:lnTo>
                  <a:lnTo>
                    <a:pt x="23719" y="34897"/>
                  </a:lnTo>
                  <a:lnTo>
                    <a:pt x="24970" y="57233"/>
                  </a:lnTo>
                  <a:lnTo>
                    <a:pt x="19097" y="86758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1" name="Freeform 280"/>
            <p:cNvSpPr/>
            <p:nvPr/>
          </p:nvSpPr>
          <p:spPr>
            <a:xfrm>
              <a:off x="6548725" y="4148228"/>
              <a:ext cx="120374" cy="147399"/>
            </a:xfrm>
            <a:custGeom>
              <a:avLst/>
              <a:gdLst/>
              <a:ahLst/>
              <a:cxnLst/>
              <a:rect l="0" t="0" r="0" b="0"/>
              <a:pathLst>
                <a:path w="120374" h="147399">
                  <a:moveTo>
                    <a:pt x="115813" y="0"/>
                  </a:moveTo>
                  <a:lnTo>
                    <a:pt x="109748" y="32452"/>
                  </a:lnTo>
                  <a:lnTo>
                    <a:pt x="120373" y="84342"/>
                  </a:lnTo>
                  <a:lnTo>
                    <a:pt x="118984" y="121436"/>
                  </a:lnTo>
                  <a:lnTo>
                    <a:pt x="112078" y="130090"/>
                  </a:lnTo>
                  <a:lnTo>
                    <a:pt x="88807" y="139706"/>
                  </a:lnTo>
                  <a:lnTo>
                    <a:pt x="26975" y="146385"/>
                  </a:lnTo>
                  <a:lnTo>
                    <a:pt x="0" y="1473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2" name="Freeform 281"/>
            <p:cNvSpPr/>
            <p:nvPr/>
          </p:nvSpPr>
          <p:spPr>
            <a:xfrm>
              <a:off x="6580311" y="4095585"/>
              <a:ext cx="178985" cy="31587"/>
            </a:xfrm>
            <a:custGeom>
              <a:avLst/>
              <a:gdLst/>
              <a:ahLst/>
              <a:cxnLst/>
              <a:rect l="0" t="0" r="0" b="0"/>
              <a:pathLst>
                <a:path w="178985" h="31587">
                  <a:moveTo>
                    <a:pt x="178984" y="0"/>
                  </a:moveTo>
                  <a:lnTo>
                    <a:pt x="124840" y="3120"/>
                  </a:lnTo>
                  <a:lnTo>
                    <a:pt x="69893" y="9065"/>
                  </a:lnTo>
                  <a:lnTo>
                    <a:pt x="24724" y="1864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3" name="Freeform 282"/>
            <p:cNvSpPr/>
            <p:nvPr/>
          </p:nvSpPr>
          <p:spPr>
            <a:xfrm>
              <a:off x="6740433" y="4169285"/>
              <a:ext cx="88294" cy="105841"/>
            </a:xfrm>
            <a:custGeom>
              <a:avLst/>
              <a:gdLst/>
              <a:ahLst/>
              <a:cxnLst/>
              <a:rect l="0" t="0" r="0" b="0"/>
              <a:pathLst>
                <a:path w="88294" h="105841">
                  <a:moveTo>
                    <a:pt x="8334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3828" y="83312"/>
                  </a:lnTo>
                  <a:lnTo>
                    <a:pt x="8839" y="91806"/>
                  </a:lnTo>
                  <a:lnTo>
                    <a:pt x="23766" y="104363"/>
                  </a:lnTo>
                  <a:lnTo>
                    <a:pt x="32660" y="105840"/>
                  </a:lnTo>
                  <a:lnTo>
                    <a:pt x="51901" y="101242"/>
                  </a:lnTo>
                  <a:lnTo>
                    <a:pt x="76875" y="85500"/>
                  </a:lnTo>
                  <a:lnTo>
                    <a:pt x="85590" y="66466"/>
                  </a:lnTo>
                  <a:lnTo>
                    <a:pt x="88293" y="44748"/>
                  </a:lnTo>
                  <a:lnTo>
                    <a:pt x="82033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4" name="Freeform 283"/>
            <p:cNvSpPr/>
            <p:nvPr/>
          </p:nvSpPr>
          <p:spPr>
            <a:xfrm>
              <a:off x="6868797" y="4189348"/>
              <a:ext cx="122126" cy="85233"/>
            </a:xfrm>
            <a:custGeom>
              <a:avLst/>
              <a:gdLst/>
              <a:ahLst/>
              <a:cxnLst/>
              <a:rect l="0" t="0" r="0" b="0"/>
              <a:pathLst>
                <a:path w="122126" h="85233">
                  <a:moveTo>
                    <a:pt x="80011" y="43107"/>
                  </a:moveTo>
                  <a:lnTo>
                    <a:pt x="74422" y="20751"/>
                  </a:lnTo>
                  <a:lnTo>
                    <a:pt x="69266" y="12995"/>
                  </a:lnTo>
                  <a:lnTo>
                    <a:pt x="54178" y="1259"/>
                  </a:lnTo>
                  <a:lnTo>
                    <a:pt x="46411" y="0"/>
                  </a:lnTo>
                  <a:lnTo>
                    <a:pt x="38894" y="1501"/>
                  </a:lnTo>
                  <a:lnTo>
                    <a:pt x="31543" y="4842"/>
                  </a:lnTo>
                  <a:lnTo>
                    <a:pt x="10018" y="26310"/>
                  </a:lnTo>
                  <a:lnTo>
                    <a:pt x="2109" y="48120"/>
                  </a:lnTo>
                  <a:lnTo>
                    <a:pt x="0" y="60487"/>
                  </a:lnTo>
                  <a:lnTo>
                    <a:pt x="2104" y="69902"/>
                  </a:lnTo>
                  <a:lnTo>
                    <a:pt x="7015" y="77348"/>
                  </a:lnTo>
                  <a:lnTo>
                    <a:pt x="13800" y="83482"/>
                  </a:lnTo>
                  <a:lnTo>
                    <a:pt x="20663" y="85232"/>
                  </a:lnTo>
                  <a:lnTo>
                    <a:pt x="27578" y="84058"/>
                  </a:lnTo>
                  <a:lnTo>
                    <a:pt x="41499" y="76516"/>
                  </a:lnTo>
                  <a:lnTo>
                    <a:pt x="55486" y="65365"/>
                  </a:lnTo>
                  <a:lnTo>
                    <a:pt x="63262" y="46371"/>
                  </a:lnTo>
                  <a:lnTo>
                    <a:pt x="65335" y="34755"/>
                  </a:lnTo>
                  <a:lnTo>
                    <a:pt x="66718" y="31690"/>
                  </a:lnTo>
                  <a:lnTo>
                    <a:pt x="67640" y="34326"/>
                  </a:lnTo>
                  <a:lnTo>
                    <a:pt x="68254" y="40763"/>
                  </a:lnTo>
                  <a:lnTo>
                    <a:pt x="75176" y="54154"/>
                  </a:lnTo>
                  <a:lnTo>
                    <a:pt x="80298" y="61000"/>
                  </a:lnTo>
                  <a:lnTo>
                    <a:pt x="87221" y="65564"/>
                  </a:lnTo>
                  <a:lnTo>
                    <a:pt x="122125" y="7469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5" name="Freeform 284"/>
            <p:cNvSpPr/>
            <p:nvPr/>
          </p:nvSpPr>
          <p:spPr>
            <a:xfrm>
              <a:off x="7025000" y="4179644"/>
              <a:ext cx="113322" cy="90028"/>
            </a:xfrm>
            <a:custGeom>
              <a:avLst/>
              <a:gdLst/>
              <a:ahLst/>
              <a:cxnLst/>
              <a:rect l="0" t="0" r="0" b="0"/>
              <a:pathLst>
                <a:path w="113322" h="90028">
                  <a:moveTo>
                    <a:pt x="8036" y="31755"/>
                  </a:moveTo>
                  <a:lnTo>
                    <a:pt x="11156" y="74446"/>
                  </a:lnTo>
                  <a:lnTo>
                    <a:pt x="13626" y="84782"/>
                  </a:lnTo>
                  <a:lnTo>
                    <a:pt x="12932" y="89333"/>
                  </a:lnTo>
                  <a:lnTo>
                    <a:pt x="10131" y="90027"/>
                  </a:lnTo>
                  <a:lnTo>
                    <a:pt x="5922" y="88150"/>
                  </a:lnTo>
                  <a:lnTo>
                    <a:pt x="3117" y="82220"/>
                  </a:lnTo>
                  <a:lnTo>
                    <a:pt x="0" y="63152"/>
                  </a:lnTo>
                  <a:lnTo>
                    <a:pt x="3835" y="31699"/>
                  </a:lnTo>
                  <a:lnTo>
                    <a:pt x="17970" y="5742"/>
                  </a:lnTo>
                  <a:lnTo>
                    <a:pt x="26357" y="1544"/>
                  </a:lnTo>
                  <a:lnTo>
                    <a:pt x="48154" y="0"/>
                  </a:lnTo>
                  <a:lnTo>
                    <a:pt x="67200" y="6333"/>
                  </a:lnTo>
                  <a:lnTo>
                    <a:pt x="83464" y="18117"/>
                  </a:lnTo>
                  <a:lnTo>
                    <a:pt x="98492" y="35052"/>
                  </a:lnTo>
                  <a:lnTo>
                    <a:pt x="106730" y="54277"/>
                  </a:lnTo>
                  <a:lnTo>
                    <a:pt x="113321" y="843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6" name="Freeform 285"/>
            <p:cNvSpPr/>
            <p:nvPr/>
          </p:nvSpPr>
          <p:spPr>
            <a:xfrm>
              <a:off x="5811730" y="4516725"/>
              <a:ext cx="10530" cy="231628"/>
            </a:xfrm>
            <a:custGeom>
              <a:avLst/>
              <a:gdLst/>
              <a:ahLst/>
              <a:cxnLst/>
              <a:rect l="0" t="0" r="0" b="0"/>
              <a:pathLst>
                <a:path w="10530" h="231628">
                  <a:moveTo>
                    <a:pt x="0" y="0"/>
                  </a:moveTo>
                  <a:lnTo>
                    <a:pt x="0" y="48931"/>
                  </a:lnTo>
                  <a:lnTo>
                    <a:pt x="0" y="96777"/>
                  </a:lnTo>
                  <a:lnTo>
                    <a:pt x="3120" y="147998"/>
                  </a:lnTo>
                  <a:lnTo>
                    <a:pt x="8334" y="193980"/>
                  </a:lnTo>
                  <a:lnTo>
                    <a:pt x="10529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7" name="Freeform 286"/>
            <p:cNvSpPr/>
            <p:nvPr/>
          </p:nvSpPr>
          <p:spPr>
            <a:xfrm>
              <a:off x="5873961" y="4527253"/>
              <a:ext cx="64112" cy="200043"/>
            </a:xfrm>
            <a:custGeom>
              <a:avLst/>
              <a:gdLst/>
              <a:ahLst/>
              <a:cxnLst/>
              <a:rect l="0" t="0" r="0" b="0"/>
              <a:pathLst>
                <a:path w="64112" h="200043">
                  <a:moveTo>
                    <a:pt x="64111" y="0"/>
                  </a:moveTo>
                  <a:lnTo>
                    <a:pt x="48470" y="17981"/>
                  </a:lnTo>
                  <a:lnTo>
                    <a:pt x="23678" y="58564"/>
                  </a:lnTo>
                  <a:lnTo>
                    <a:pt x="3908" y="80394"/>
                  </a:lnTo>
                  <a:lnTo>
                    <a:pt x="579" y="88691"/>
                  </a:lnTo>
                  <a:lnTo>
                    <a:pt x="0" y="107269"/>
                  </a:lnTo>
                  <a:lnTo>
                    <a:pt x="11840" y="137459"/>
                  </a:lnTo>
                  <a:lnTo>
                    <a:pt x="36802" y="176762"/>
                  </a:lnTo>
                  <a:lnTo>
                    <a:pt x="64111" y="2000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8" name="Freeform 287"/>
            <p:cNvSpPr/>
            <p:nvPr/>
          </p:nvSpPr>
          <p:spPr>
            <a:xfrm>
              <a:off x="5959129" y="4595849"/>
              <a:ext cx="94758" cy="128464"/>
            </a:xfrm>
            <a:custGeom>
              <a:avLst/>
              <a:gdLst/>
              <a:ahLst/>
              <a:cxnLst/>
              <a:rect l="0" t="0" r="0" b="0"/>
              <a:pathLst>
                <a:path w="94758" h="128464">
                  <a:moveTo>
                    <a:pt x="0" y="68275"/>
                  </a:moveTo>
                  <a:lnTo>
                    <a:pt x="58617" y="53621"/>
                  </a:lnTo>
                  <a:lnTo>
                    <a:pt x="87818" y="37937"/>
                  </a:lnTo>
                  <a:lnTo>
                    <a:pt x="92470" y="30502"/>
                  </a:lnTo>
                  <a:lnTo>
                    <a:pt x="94521" y="12883"/>
                  </a:lnTo>
                  <a:lnTo>
                    <a:pt x="89920" y="6780"/>
                  </a:lnTo>
                  <a:lnTo>
                    <a:pt x="72330" y="0"/>
                  </a:lnTo>
                  <a:lnTo>
                    <a:pt x="63428" y="531"/>
                  </a:lnTo>
                  <a:lnTo>
                    <a:pt x="47298" y="7361"/>
                  </a:lnTo>
                  <a:lnTo>
                    <a:pt x="25063" y="24360"/>
                  </a:lnTo>
                  <a:lnTo>
                    <a:pt x="16988" y="46807"/>
                  </a:lnTo>
                  <a:lnTo>
                    <a:pt x="14569" y="73941"/>
                  </a:lnTo>
                  <a:lnTo>
                    <a:pt x="17394" y="97700"/>
                  </a:lnTo>
                  <a:lnTo>
                    <a:pt x="28788" y="116838"/>
                  </a:lnTo>
                  <a:lnTo>
                    <a:pt x="36739" y="125217"/>
                  </a:lnTo>
                  <a:lnTo>
                    <a:pt x="45550" y="128463"/>
                  </a:lnTo>
                  <a:lnTo>
                    <a:pt x="54933" y="128288"/>
                  </a:lnTo>
                  <a:lnTo>
                    <a:pt x="94757" y="1209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9" name="Freeform 288"/>
            <p:cNvSpPr/>
            <p:nvPr/>
          </p:nvSpPr>
          <p:spPr>
            <a:xfrm>
              <a:off x="6087965" y="4611109"/>
              <a:ext cx="102792" cy="98896"/>
            </a:xfrm>
            <a:custGeom>
              <a:avLst/>
              <a:gdLst/>
              <a:ahLst/>
              <a:cxnLst/>
              <a:rect l="0" t="0" r="0" b="0"/>
              <a:pathLst>
                <a:path w="102792" h="98896">
                  <a:moveTo>
                    <a:pt x="8035" y="42487"/>
                  </a:moveTo>
                  <a:lnTo>
                    <a:pt x="11154" y="85178"/>
                  </a:lnTo>
                  <a:lnTo>
                    <a:pt x="13624" y="95514"/>
                  </a:lnTo>
                  <a:lnTo>
                    <a:pt x="12931" y="98895"/>
                  </a:lnTo>
                  <a:lnTo>
                    <a:pt x="10129" y="97640"/>
                  </a:lnTo>
                  <a:lnTo>
                    <a:pt x="5921" y="93293"/>
                  </a:lnTo>
                  <a:lnTo>
                    <a:pt x="0" y="59230"/>
                  </a:lnTo>
                  <a:lnTo>
                    <a:pt x="3834" y="23271"/>
                  </a:lnTo>
                  <a:lnTo>
                    <a:pt x="8744" y="14469"/>
                  </a:lnTo>
                  <a:lnTo>
                    <a:pt x="23558" y="1568"/>
                  </a:lnTo>
                  <a:lnTo>
                    <a:pt x="32422" y="0"/>
                  </a:lnTo>
                  <a:lnTo>
                    <a:pt x="51629" y="4496"/>
                  </a:lnTo>
                  <a:lnTo>
                    <a:pt x="76584" y="20182"/>
                  </a:lnTo>
                  <a:lnTo>
                    <a:pt x="88414" y="39202"/>
                  </a:lnTo>
                  <a:lnTo>
                    <a:pt x="102791" y="951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0" name="Freeform 289"/>
            <p:cNvSpPr/>
            <p:nvPr/>
          </p:nvSpPr>
          <p:spPr>
            <a:xfrm>
              <a:off x="6232870" y="4674653"/>
              <a:ext cx="24971" cy="115814"/>
            </a:xfrm>
            <a:custGeom>
              <a:avLst/>
              <a:gdLst/>
              <a:ahLst/>
              <a:cxnLst/>
              <a:rect l="0" t="0" r="0" b="0"/>
              <a:pathLst>
                <a:path w="24971" h="115814">
                  <a:moveTo>
                    <a:pt x="0" y="0"/>
                  </a:moveTo>
                  <a:lnTo>
                    <a:pt x="15641" y="17980"/>
                  </a:lnTo>
                  <a:lnTo>
                    <a:pt x="23719" y="34897"/>
                  </a:lnTo>
                  <a:lnTo>
                    <a:pt x="24970" y="54114"/>
                  </a:lnTo>
                  <a:lnTo>
                    <a:pt x="10529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1" name="Freeform 290"/>
            <p:cNvSpPr/>
            <p:nvPr/>
          </p:nvSpPr>
          <p:spPr>
            <a:xfrm>
              <a:off x="6390798" y="4455862"/>
              <a:ext cx="157928" cy="292491"/>
            </a:xfrm>
            <a:custGeom>
              <a:avLst/>
              <a:gdLst/>
              <a:ahLst/>
              <a:cxnLst/>
              <a:rect l="0" t="0" r="0" b="0"/>
              <a:pathLst>
                <a:path w="157928" h="292491">
                  <a:moveTo>
                    <a:pt x="0" y="271433"/>
                  </a:moveTo>
                  <a:lnTo>
                    <a:pt x="7235" y="243877"/>
                  </a:lnTo>
                  <a:lnTo>
                    <a:pt x="9877" y="187654"/>
                  </a:lnTo>
                  <a:lnTo>
                    <a:pt x="10399" y="125552"/>
                  </a:lnTo>
                  <a:lnTo>
                    <a:pt x="16079" y="85489"/>
                  </a:lnTo>
                  <a:lnTo>
                    <a:pt x="18908" y="80790"/>
                  </a:lnTo>
                  <a:lnTo>
                    <a:pt x="21964" y="81167"/>
                  </a:lnTo>
                  <a:lnTo>
                    <a:pt x="28479" y="90944"/>
                  </a:lnTo>
                  <a:lnTo>
                    <a:pt x="55786" y="153028"/>
                  </a:lnTo>
                  <a:lnTo>
                    <a:pt x="61757" y="160911"/>
                  </a:lnTo>
                  <a:lnTo>
                    <a:pt x="69247" y="163826"/>
                  </a:lnTo>
                  <a:lnTo>
                    <a:pt x="77750" y="163430"/>
                  </a:lnTo>
                  <a:lnTo>
                    <a:pt x="86928" y="160827"/>
                  </a:lnTo>
                  <a:lnTo>
                    <a:pt x="94217" y="153242"/>
                  </a:lnTo>
                  <a:lnTo>
                    <a:pt x="105435" y="129217"/>
                  </a:lnTo>
                  <a:lnTo>
                    <a:pt x="114933" y="74538"/>
                  </a:lnTo>
                  <a:lnTo>
                    <a:pt x="123741" y="18678"/>
                  </a:lnTo>
                  <a:lnTo>
                    <a:pt x="125186" y="0"/>
                  </a:lnTo>
                  <a:lnTo>
                    <a:pt x="125999" y="16963"/>
                  </a:lnTo>
                  <a:lnTo>
                    <a:pt x="129394" y="71385"/>
                  </a:lnTo>
                  <a:lnTo>
                    <a:pt x="135394" y="127542"/>
                  </a:lnTo>
                  <a:lnTo>
                    <a:pt x="143814" y="183695"/>
                  </a:lnTo>
                  <a:lnTo>
                    <a:pt x="149810" y="236728"/>
                  </a:lnTo>
                  <a:lnTo>
                    <a:pt x="157927" y="2924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2" name="Freeform 291"/>
            <p:cNvSpPr/>
            <p:nvPr/>
          </p:nvSpPr>
          <p:spPr>
            <a:xfrm>
              <a:off x="6602275" y="4589713"/>
              <a:ext cx="114907" cy="123407"/>
            </a:xfrm>
            <a:custGeom>
              <a:avLst/>
              <a:gdLst/>
              <a:ahLst/>
              <a:cxnLst/>
              <a:rect l="0" t="0" r="0" b="0"/>
              <a:pathLst>
                <a:path w="114907" h="123407">
                  <a:moveTo>
                    <a:pt x="72792" y="42825"/>
                  </a:moveTo>
                  <a:lnTo>
                    <a:pt x="63216" y="18779"/>
                  </a:lnTo>
                  <a:lnTo>
                    <a:pt x="52549" y="4452"/>
                  </a:lnTo>
                  <a:lnTo>
                    <a:pt x="45258" y="866"/>
                  </a:lnTo>
                  <a:lnTo>
                    <a:pt x="27800" y="0"/>
                  </a:lnTo>
                  <a:lnTo>
                    <a:pt x="20570" y="3747"/>
                  </a:lnTo>
                  <a:lnTo>
                    <a:pt x="9419" y="17268"/>
                  </a:lnTo>
                  <a:lnTo>
                    <a:pt x="2152" y="50201"/>
                  </a:lnTo>
                  <a:lnTo>
                    <a:pt x="0" y="89595"/>
                  </a:lnTo>
                  <a:lnTo>
                    <a:pt x="5734" y="110795"/>
                  </a:lnTo>
                  <a:lnTo>
                    <a:pt x="10539" y="119724"/>
                  </a:lnTo>
                  <a:lnTo>
                    <a:pt x="16083" y="123337"/>
                  </a:lnTo>
                  <a:lnTo>
                    <a:pt x="22117" y="123406"/>
                  </a:lnTo>
                  <a:lnTo>
                    <a:pt x="28480" y="121113"/>
                  </a:lnTo>
                  <a:lnTo>
                    <a:pt x="38670" y="109205"/>
                  </a:lnTo>
                  <a:lnTo>
                    <a:pt x="45929" y="91045"/>
                  </a:lnTo>
                  <a:lnTo>
                    <a:pt x="49155" y="67376"/>
                  </a:lnTo>
                  <a:lnTo>
                    <a:pt x="52355" y="62702"/>
                  </a:lnTo>
                  <a:lnTo>
                    <a:pt x="56827" y="63096"/>
                  </a:lnTo>
                  <a:lnTo>
                    <a:pt x="87501" y="86222"/>
                  </a:lnTo>
                  <a:lnTo>
                    <a:pt x="114906" y="849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3" name="Freeform 292"/>
            <p:cNvSpPr/>
            <p:nvPr/>
          </p:nvSpPr>
          <p:spPr>
            <a:xfrm>
              <a:off x="6727710" y="4548311"/>
              <a:ext cx="84229" cy="181595"/>
            </a:xfrm>
            <a:custGeom>
              <a:avLst/>
              <a:gdLst/>
              <a:ahLst/>
              <a:cxnLst/>
              <a:rect l="0" t="0" r="0" b="0"/>
              <a:pathLst>
                <a:path w="84229" h="181595">
                  <a:moveTo>
                    <a:pt x="0" y="84227"/>
                  </a:moveTo>
                  <a:lnTo>
                    <a:pt x="5589" y="142844"/>
                  </a:lnTo>
                  <a:lnTo>
                    <a:pt x="15618" y="181594"/>
                  </a:lnTo>
                  <a:lnTo>
                    <a:pt x="13570" y="176635"/>
                  </a:lnTo>
                  <a:lnTo>
                    <a:pt x="7809" y="123721"/>
                  </a:lnTo>
                  <a:lnTo>
                    <a:pt x="4641" y="98271"/>
                  </a:lnTo>
                  <a:lnTo>
                    <a:pt x="7131" y="75261"/>
                  </a:lnTo>
                  <a:lnTo>
                    <a:pt x="15258" y="56456"/>
                  </a:lnTo>
                  <a:lnTo>
                    <a:pt x="27838" y="40299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4" name="Freeform 293"/>
            <p:cNvSpPr/>
            <p:nvPr/>
          </p:nvSpPr>
          <p:spPr>
            <a:xfrm>
              <a:off x="6875109" y="4432497"/>
              <a:ext cx="21057" cy="284271"/>
            </a:xfrm>
            <a:custGeom>
              <a:avLst/>
              <a:gdLst/>
              <a:ahLst/>
              <a:cxnLst/>
              <a:rect l="0" t="0" r="0" b="0"/>
              <a:pathLst>
                <a:path w="21057" h="284271">
                  <a:moveTo>
                    <a:pt x="0" y="0"/>
                  </a:moveTo>
                  <a:lnTo>
                    <a:pt x="3119" y="42692"/>
                  </a:lnTo>
                  <a:lnTo>
                    <a:pt x="9552" y="103238"/>
                  </a:lnTo>
                  <a:lnTo>
                    <a:pt x="13455" y="158216"/>
                  </a:lnTo>
                  <a:lnTo>
                    <a:pt x="19555" y="214137"/>
                  </a:lnTo>
                  <a:lnTo>
                    <a:pt x="20859" y="271799"/>
                  </a:lnTo>
                  <a:lnTo>
                    <a:pt x="21056" y="2842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5" name="Freeform 294"/>
            <p:cNvSpPr/>
            <p:nvPr/>
          </p:nvSpPr>
          <p:spPr>
            <a:xfrm>
              <a:off x="6900331" y="4506197"/>
              <a:ext cx="90592" cy="157928"/>
            </a:xfrm>
            <a:custGeom>
              <a:avLst/>
              <a:gdLst/>
              <a:ahLst/>
              <a:cxnLst/>
              <a:rect l="0" t="0" r="0" b="0"/>
              <a:pathLst>
                <a:path w="90592" h="157928">
                  <a:moveTo>
                    <a:pt x="90591" y="0"/>
                  </a:moveTo>
                  <a:lnTo>
                    <a:pt x="66545" y="9575"/>
                  </a:lnTo>
                  <a:lnTo>
                    <a:pt x="45122" y="27533"/>
                  </a:lnTo>
                  <a:lnTo>
                    <a:pt x="9893" y="68963"/>
                  </a:lnTo>
                  <a:lnTo>
                    <a:pt x="2083" y="89921"/>
                  </a:lnTo>
                  <a:lnTo>
                    <a:pt x="0" y="102061"/>
                  </a:lnTo>
                  <a:lnTo>
                    <a:pt x="2121" y="112494"/>
                  </a:lnTo>
                  <a:lnTo>
                    <a:pt x="13836" y="130326"/>
                  </a:lnTo>
                  <a:lnTo>
                    <a:pt x="40163" y="147929"/>
                  </a:lnTo>
                  <a:lnTo>
                    <a:pt x="69534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7" name="Group 306"/>
          <p:cNvGrpSpPr/>
          <p:nvPr/>
        </p:nvGrpSpPr>
        <p:grpSpPr>
          <a:xfrm>
            <a:off x="5769616" y="4936002"/>
            <a:ext cx="1063380" cy="444061"/>
            <a:chOff x="5769616" y="4936002"/>
            <a:chExt cx="1063380" cy="444061"/>
          </a:xfrm>
        </p:grpSpPr>
        <p:sp>
          <p:nvSpPr>
            <p:cNvPr id="297" name="Freeform 296"/>
            <p:cNvSpPr/>
            <p:nvPr/>
          </p:nvSpPr>
          <p:spPr>
            <a:xfrm>
              <a:off x="5769616" y="5053679"/>
              <a:ext cx="1" cy="263213"/>
            </a:xfrm>
            <a:custGeom>
              <a:avLst/>
              <a:gdLst/>
              <a:ahLst/>
              <a:cxnLst/>
              <a:rect l="0" t="0" r="0" b="0"/>
              <a:pathLst>
                <a:path w="1" h="263213">
                  <a:moveTo>
                    <a:pt x="0" y="0"/>
                  </a:moveTo>
                  <a:lnTo>
                    <a:pt x="0" y="58616"/>
                  </a:lnTo>
                  <a:lnTo>
                    <a:pt x="0" y="121196"/>
                  </a:lnTo>
                  <a:lnTo>
                    <a:pt x="0" y="171350"/>
                  </a:lnTo>
                  <a:lnTo>
                    <a:pt x="0" y="227692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8" name="Freeform 297"/>
            <p:cNvSpPr/>
            <p:nvPr/>
          </p:nvSpPr>
          <p:spPr>
            <a:xfrm>
              <a:off x="5812879" y="5053679"/>
              <a:ext cx="114666" cy="242156"/>
            </a:xfrm>
            <a:custGeom>
              <a:avLst/>
              <a:gdLst/>
              <a:ahLst/>
              <a:cxnLst/>
              <a:rect l="0" t="0" r="0" b="0"/>
              <a:pathLst>
                <a:path w="114666" h="242156">
                  <a:moveTo>
                    <a:pt x="93608" y="0"/>
                  </a:moveTo>
                  <a:lnTo>
                    <a:pt x="50946" y="54114"/>
                  </a:lnTo>
                  <a:lnTo>
                    <a:pt x="2329" y="111773"/>
                  </a:lnTo>
                  <a:lnTo>
                    <a:pt x="0" y="118969"/>
                  </a:lnTo>
                  <a:lnTo>
                    <a:pt x="787" y="126106"/>
                  </a:lnTo>
                  <a:lnTo>
                    <a:pt x="7900" y="140275"/>
                  </a:lnTo>
                  <a:lnTo>
                    <a:pt x="65676" y="203548"/>
                  </a:lnTo>
                  <a:lnTo>
                    <a:pt x="114665" y="2421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9" name="Freeform 298"/>
            <p:cNvSpPr/>
            <p:nvPr/>
          </p:nvSpPr>
          <p:spPr>
            <a:xfrm>
              <a:off x="5927544" y="5128308"/>
              <a:ext cx="97271" cy="127293"/>
            </a:xfrm>
            <a:custGeom>
              <a:avLst/>
              <a:gdLst/>
              <a:ahLst/>
              <a:cxnLst/>
              <a:rect l="0" t="0" r="0" b="0"/>
              <a:pathLst>
                <a:path w="97271" h="127293">
                  <a:moveTo>
                    <a:pt x="0" y="83298"/>
                  </a:moveTo>
                  <a:lnTo>
                    <a:pt x="53875" y="65340"/>
                  </a:lnTo>
                  <a:lnTo>
                    <a:pt x="74247" y="58549"/>
                  </a:lnTo>
                  <a:lnTo>
                    <a:pt x="88761" y="45392"/>
                  </a:lnTo>
                  <a:lnTo>
                    <a:pt x="94269" y="36970"/>
                  </a:lnTo>
                  <a:lnTo>
                    <a:pt x="97270" y="18254"/>
                  </a:lnTo>
                  <a:lnTo>
                    <a:pt x="96432" y="8350"/>
                  </a:lnTo>
                  <a:lnTo>
                    <a:pt x="91194" y="2917"/>
                  </a:lnTo>
                  <a:lnTo>
                    <a:pt x="83023" y="465"/>
                  </a:lnTo>
                  <a:lnTo>
                    <a:pt x="72896" y="0"/>
                  </a:lnTo>
                  <a:lnTo>
                    <a:pt x="52285" y="5722"/>
                  </a:lnTo>
                  <a:lnTo>
                    <a:pt x="41875" y="10524"/>
                  </a:lnTo>
                  <a:lnTo>
                    <a:pt x="27190" y="28337"/>
                  </a:lnTo>
                  <a:lnTo>
                    <a:pt x="21636" y="39638"/>
                  </a:lnTo>
                  <a:lnTo>
                    <a:pt x="18584" y="61554"/>
                  </a:lnTo>
                  <a:lnTo>
                    <a:pt x="22297" y="82992"/>
                  </a:lnTo>
                  <a:lnTo>
                    <a:pt x="31746" y="104219"/>
                  </a:lnTo>
                  <a:lnTo>
                    <a:pt x="46865" y="119112"/>
                  </a:lnTo>
                  <a:lnTo>
                    <a:pt x="55810" y="124722"/>
                  </a:lnTo>
                  <a:lnTo>
                    <a:pt x="64113" y="127292"/>
                  </a:lnTo>
                  <a:lnTo>
                    <a:pt x="94756" y="1254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0" name="Freeform 299"/>
            <p:cNvSpPr/>
            <p:nvPr/>
          </p:nvSpPr>
          <p:spPr>
            <a:xfrm>
              <a:off x="6066156" y="5105651"/>
              <a:ext cx="103544" cy="151945"/>
            </a:xfrm>
            <a:custGeom>
              <a:avLst/>
              <a:gdLst/>
              <a:ahLst/>
              <a:cxnLst/>
              <a:rect l="0" t="0" r="0" b="0"/>
              <a:pathLst>
                <a:path w="103544" h="151945">
                  <a:moveTo>
                    <a:pt x="8787" y="74370"/>
                  </a:moveTo>
                  <a:lnTo>
                    <a:pt x="3197" y="91137"/>
                  </a:lnTo>
                  <a:lnTo>
                    <a:pt x="3573" y="108728"/>
                  </a:lnTo>
                  <a:lnTo>
                    <a:pt x="14166" y="151944"/>
                  </a:lnTo>
                  <a:lnTo>
                    <a:pt x="4137" y="123363"/>
                  </a:lnTo>
                  <a:lnTo>
                    <a:pt x="0" y="88756"/>
                  </a:lnTo>
                  <a:lnTo>
                    <a:pt x="9940" y="32764"/>
                  </a:lnTo>
                  <a:lnTo>
                    <a:pt x="13065" y="22066"/>
                  </a:lnTo>
                  <a:lnTo>
                    <a:pt x="18658" y="13764"/>
                  </a:lnTo>
                  <a:lnTo>
                    <a:pt x="34231" y="1420"/>
                  </a:lnTo>
                  <a:lnTo>
                    <a:pt x="42127" y="0"/>
                  </a:lnTo>
                  <a:lnTo>
                    <a:pt x="49731" y="1393"/>
                  </a:lnTo>
                  <a:lnTo>
                    <a:pt x="57140" y="4662"/>
                  </a:lnTo>
                  <a:lnTo>
                    <a:pt x="78746" y="26029"/>
                  </a:lnTo>
                  <a:lnTo>
                    <a:pt x="86673" y="47815"/>
                  </a:lnTo>
                  <a:lnTo>
                    <a:pt x="100791" y="106642"/>
                  </a:lnTo>
                  <a:lnTo>
                    <a:pt x="103543" y="1164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1" name="Freeform 300"/>
            <p:cNvSpPr/>
            <p:nvPr/>
          </p:nvSpPr>
          <p:spPr>
            <a:xfrm>
              <a:off x="6222342" y="5201077"/>
              <a:ext cx="24002" cy="63172"/>
            </a:xfrm>
            <a:custGeom>
              <a:avLst/>
              <a:gdLst/>
              <a:ahLst/>
              <a:cxnLst/>
              <a:rect l="0" t="0" r="0" b="0"/>
              <a:pathLst>
                <a:path w="24002" h="63172">
                  <a:moveTo>
                    <a:pt x="0" y="0"/>
                  </a:moveTo>
                  <a:lnTo>
                    <a:pt x="15641" y="17981"/>
                  </a:lnTo>
                  <a:lnTo>
                    <a:pt x="23718" y="34898"/>
                  </a:lnTo>
                  <a:lnTo>
                    <a:pt x="24001" y="41983"/>
                  </a:lnTo>
                  <a:lnTo>
                    <a:pt x="21850" y="47876"/>
                  </a:lnTo>
                  <a:lnTo>
                    <a:pt x="10528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2" name="Freeform 301"/>
            <p:cNvSpPr/>
            <p:nvPr/>
          </p:nvSpPr>
          <p:spPr>
            <a:xfrm>
              <a:off x="6440422" y="4994341"/>
              <a:ext cx="112982" cy="269908"/>
            </a:xfrm>
            <a:custGeom>
              <a:avLst/>
              <a:gdLst/>
              <a:ahLst/>
              <a:cxnLst/>
              <a:rect l="0" t="0" r="0" b="0"/>
              <a:pathLst>
                <a:path w="112982" h="269908">
                  <a:moveTo>
                    <a:pt x="13547" y="269907"/>
                  </a:moveTo>
                  <a:lnTo>
                    <a:pt x="2368" y="253140"/>
                  </a:lnTo>
                  <a:lnTo>
                    <a:pt x="0" y="235549"/>
                  </a:lnTo>
                  <a:lnTo>
                    <a:pt x="9857" y="182975"/>
                  </a:lnTo>
                  <a:lnTo>
                    <a:pt x="12818" y="123707"/>
                  </a:lnTo>
                  <a:lnTo>
                    <a:pt x="13403" y="61004"/>
                  </a:lnTo>
                  <a:lnTo>
                    <a:pt x="13504" y="15247"/>
                  </a:lnTo>
                  <a:lnTo>
                    <a:pt x="17028" y="6547"/>
                  </a:lnTo>
                  <a:lnTo>
                    <a:pt x="22887" y="1917"/>
                  </a:lnTo>
                  <a:lnTo>
                    <a:pt x="30302" y="0"/>
                  </a:lnTo>
                  <a:lnTo>
                    <a:pt x="36415" y="3402"/>
                  </a:lnTo>
                  <a:lnTo>
                    <a:pt x="46327" y="19659"/>
                  </a:lnTo>
                  <a:lnTo>
                    <a:pt x="69496" y="80608"/>
                  </a:lnTo>
                  <a:lnTo>
                    <a:pt x="87219" y="141399"/>
                  </a:lnTo>
                  <a:lnTo>
                    <a:pt x="104790" y="195923"/>
                  </a:lnTo>
                  <a:lnTo>
                    <a:pt x="112981" y="220690"/>
                  </a:lnTo>
                  <a:lnTo>
                    <a:pt x="111162" y="215278"/>
                  </a:lnTo>
                  <a:lnTo>
                    <a:pt x="97972" y="198089"/>
                  </a:lnTo>
                  <a:lnTo>
                    <a:pt x="73657" y="183767"/>
                  </a:lnTo>
                  <a:lnTo>
                    <a:pt x="54300" y="182100"/>
                  </a:lnTo>
                  <a:lnTo>
                    <a:pt x="24075" y="18568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3" name="Freeform 302"/>
            <p:cNvSpPr/>
            <p:nvPr/>
          </p:nvSpPr>
          <p:spPr>
            <a:xfrm>
              <a:off x="6569782" y="5097536"/>
              <a:ext cx="87745" cy="149531"/>
            </a:xfrm>
            <a:custGeom>
              <a:avLst/>
              <a:gdLst/>
              <a:ahLst/>
              <a:cxnLst/>
              <a:rect l="0" t="0" r="0" b="0"/>
              <a:pathLst>
                <a:path w="87745" h="149531">
                  <a:moveTo>
                    <a:pt x="0" y="71956"/>
                  </a:moveTo>
                  <a:lnTo>
                    <a:pt x="17959" y="125831"/>
                  </a:lnTo>
                  <a:lnTo>
                    <a:pt x="24750" y="146203"/>
                  </a:lnTo>
                  <a:lnTo>
                    <a:pt x="24689" y="149530"/>
                  </a:lnTo>
                  <a:lnTo>
                    <a:pt x="22308" y="148239"/>
                  </a:lnTo>
                  <a:lnTo>
                    <a:pt x="18382" y="143868"/>
                  </a:lnTo>
                  <a:lnTo>
                    <a:pt x="14019" y="126534"/>
                  </a:lnTo>
                  <a:lnTo>
                    <a:pt x="3753" y="71041"/>
                  </a:lnTo>
                  <a:lnTo>
                    <a:pt x="1668" y="45423"/>
                  </a:lnTo>
                  <a:lnTo>
                    <a:pt x="6980" y="21559"/>
                  </a:lnTo>
                  <a:lnTo>
                    <a:pt x="11673" y="10282"/>
                  </a:lnTo>
                  <a:lnTo>
                    <a:pt x="18311" y="3934"/>
                  </a:lnTo>
                  <a:lnTo>
                    <a:pt x="26245" y="872"/>
                  </a:lnTo>
                  <a:lnTo>
                    <a:pt x="35044" y="0"/>
                  </a:lnTo>
                  <a:lnTo>
                    <a:pt x="42080" y="2928"/>
                  </a:lnTo>
                  <a:lnTo>
                    <a:pt x="64898" y="32844"/>
                  </a:lnTo>
                  <a:lnTo>
                    <a:pt x="85999" y="72549"/>
                  </a:lnTo>
                  <a:lnTo>
                    <a:pt x="87744" y="90157"/>
                  </a:lnTo>
                  <a:lnTo>
                    <a:pt x="84228" y="1140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4" name="Freeform 303"/>
            <p:cNvSpPr/>
            <p:nvPr/>
          </p:nvSpPr>
          <p:spPr>
            <a:xfrm>
              <a:off x="6658178" y="4936002"/>
              <a:ext cx="90406" cy="293925"/>
            </a:xfrm>
            <a:custGeom>
              <a:avLst/>
              <a:gdLst/>
              <a:ahLst/>
              <a:cxnLst/>
              <a:rect l="0" t="0" r="0" b="0"/>
              <a:pathLst>
                <a:path w="90406" h="293925">
                  <a:moveTo>
                    <a:pt x="80060" y="265075"/>
                  </a:moveTo>
                  <a:lnTo>
                    <a:pt x="71727" y="227597"/>
                  </a:lnTo>
                  <a:lnTo>
                    <a:pt x="68168" y="205135"/>
                  </a:lnTo>
                  <a:lnTo>
                    <a:pt x="58787" y="187352"/>
                  </a:lnTo>
                  <a:lnTo>
                    <a:pt x="51841" y="182844"/>
                  </a:lnTo>
                  <a:lnTo>
                    <a:pt x="34763" y="180955"/>
                  </a:lnTo>
                  <a:lnTo>
                    <a:pt x="26465" y="184429"/>
                  </a:lnTo>
                  <a:lnTo>
                    <a:pt x="11007" y="197647"/>
                  </a:lnTo>
                  <a:lnTo>
                    <a:pt x="2577" y="218339"/>
                  </a:lnTo>
                  <a:lnTo>
                    <a:pt x="0" y="241964"/>
                  </a:lnTo>
                  <a:lnTo>
                    <a:pt x="2754" y="264162"/>
                  </a:lnTo>
                  <a:lnTo>
                    <a:pt x="10997" y="282607"/>
                  </a:lnTo>
                  <a:lnTo>
                    <a:pt x="16470" y="290801"/>
                  </a:lnTo>
                  <a:lnTo>
                    <a:pt x="22459" y="293924"/>
                  </a:lnTo>
                  <a:lnTo>
                    <a:pt x="28791" y="293667"/>
                  </a:lnTo>
                  <a:lnTo>
                    <a:pt x="35352" y="291155"/>
                  </a:lnTo>
                  <a:lnTo>
                    <a:pt x="45763" y="279006"/>
                  </a:lnTo>
                  <a:lnTo>
                    <a:pt x="69294" y="219216"/>
                  </a:lnTo>
                  <a:lnTo>
                    <a:pt x="85878" y="159514"/>
                  </a:lnTo>
                  <a:lnTo>
                    <a:pt x="89658" y="103280"/>
                  </a:lnTo>
                  <a:lnTo>
                    <a:pt x="90405" y="41783"/>
                  </a:lnTo>
                  <a:lnTo>
                    <a:pt x="84945" y="4333"/>
                  </a:lnTo>
                  <a:lnTo>
                    <a:pt x="82147" y="0"/>
                  </a:lnTo>
                  <a:lnTo>
                    <a:pt x="79112" y="621"/>
                  </a:lnTo>
                  <a:lnTo>
                    <a:pt x="75918" y="4544"/>
                  </a:lnTo>
                  <a:lnTo>
                    <a:pt x="70373" y="65503"/>
                  </a:lnTo>
                  <a:lnTo>
                    <a:pt x="69698" y="121279"/>
                  </a:lnTo>
                  <a:lnTo>
                    <a:pt x="69554" y="178910"/>
                  </a:lnTo>
                  <a:lnTo>
                    <a:pt x="69532" y="1913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5" name="Freeform 304"/>
            <p:cNvSpPr/>
            <p:nvPr/>
          </p:nvSpPr>
          <p:spPr>
            <a:xfrm>
              <a:off x="6769823" y="5064207"/>
              <a:ext cx="21058" cy="63172"/>
            </a:xfrm>
            <a:custGeom>
              <a:avLst/>
              <a:gdLst/>
              <a:ahLst/>
              <a:cxnLst/>
              <a:rect l="0" t="0" r="0" b="0"/>
              <a:pathLst>
                <a:path w="21058" h="63172">
                  <a:moveTo>
                    <a:pt x="0" y="0"/>
                  </a:moveTo>
                  <a:lnTo>
                    <a:pt x="21057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6" name="Freeform 305"/>
            <p:cNvSpPr/>
            <p:nvPr/>
          </p:nvSpPr>
          <p:spPr>
            <a:xfrm>
              <a:off x="6759295" y="5001036"/>
              <a:ext cx="73701" cy="379027"/>
            </a:xfrm>
            <a:custGeom>
              <a:avLst/>
              <a:gdLst/>
              <a:ahLst/>
              <a:cxnLst/>
              <a:rect l="0" t="0" r="0" b="0"/>
              <a:pathLst>
                <a:path w="73701" h="379027">
                  <a:moveTo>
                    <a:pt x="73700" y="0"/>
                  </a:moveTo>
                  <a:lnTo>
                    <a:pt x="62521" y="16768"/>
                  </a:lnTo>
                  <a:lnTo>
                    <a:pt x="53424" y="69516"/>
                  </a:lnTo>
                  <a:lnTo>
                    <a:pt x="41575" y="129328"/>
                  </a:lnTo>
                  <a:lnTo>
                    <a:pt x="31426" y="179869"/>
                  </a:lnTo>
                  <a:lnTo>
                    <a:pt x="21010" y="235009"/>
                  </a:lnTo>
                  <a:lnTo>
                    <a:pt x="13634" y="292680"/>
                  </a:lnTo>
                  <a:lnTo>
                    <a:pt x="5553" y="353391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2" name="Group 321"/>
          <p:cNvGrpSpPr/>
          <p:nvPr/>
        </p:nvGrpSpPr>
        <p:grpSpPr>
          <a:xfrm>
            <a:off x="5738031" y="5643274"/>
            <a:ext cx="1200250" cy="505369"/>
            <a:chOff x="5738031" y="5643274"/>
            <a:chExt cx="1200250" cy="505369"/>
          </a:xfrm>
        </p:grpSpPr>
        <p:sp>
          <p:nvSpPr>
            <p:cNvPr id="308" name="Freeform 307"/>
            <p:cNvSpPr/>
            <p:nvPr/>
          </p:nvSpPr>
          <p:spPr>
            <a:xfrm>
              <a:off x="5738031" y="5643274"/>
              <a:ext cx="10529" cy="305328"/>
            </a:xfrm>
            <a:custGeom>
              <a:avLst/>
              <a:gdLst/>
              <a:ahLst/>
              <a:cxnLst/>
              <a:rect l="0" t="0" r="0" b="0"/>
              <a:pathLst>
                <a:path w="10529" h="305328">
                  <a:moveTo>
                    <a:pt x="10528" y="0"/>
                  </a:moveTo>
                  <a:lnTo>
                    <a:pt x="10528" y="58617"/>
                  </a:lnTo>
                  <a:lnTo>
                    <a:pt x="10528" y="110175"/>
                  </a:lnTo>
                  <a:lnTo>
                    <a:pt x="10528" y="164316"/>
                  </a:lnTo>
                  <a:lnTo>
                    <a:pt x="9359" y="226607"/>
                  </a:lnTo>
                  <a:lnTo>
                    <a:pt x="2195" y="277732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9" name="Freeform 308"/>
            <p:cNvSpPr/>
            <p:nvPr/>
          </p:nvSpPr>
          <p:spPr>
            <a:xfrm>
              <a:off x="5776732" y="5706445"/>
              <a:ext cx="108699" cy="252685"/>
            </a:xfrm>
            <a:custGeom>
              <a:avLst/>
              <a:gdLst/>
              <a:ahLst/>
              <a:cxnLst/>
              <a:rect l="0" t="0" r="0" b="0"/>
              <a:pathLst>
                <a:path w="108699" h="252685">
                  <a:moveTo>
                    <a:pt x="66584" y="0"/>
                  </a:moveTo>
                  <a:lnTo>
                    <a:pt x="23922" y="55660"/>
                  </a:lnTo>
                  <a:lnTo>
                    <a:pt x="1875" y="95353"/>
                  </a:lnTo>
                  <a:lnTo>
                    <a:pt x="0" y="116079"/>
                  </a:lnTo>
                  <a:lnTo>
                    <a:pt x="4236" y="136989"/>
                  </a:lnTo>
                  <a:lnTo>
                    <a:pt x="13917" y="157980"/>
                  </a:lnTo>
                  <a:lnTo>
                    <a:pt x="69322" y="220908"/>
                  </a:lnTo>
                  <a:lnTo>
                    <a:pt x="89752" y="242229"/>
                  </a:lnTo>
                  <a:lnTo>
                    <a:pt x="108698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0" name="Freeform 309"/>
            <p:cNvSpPr/>
            <p:nvPr/>
          </p:nvSpPr>
          <p:spPr>
            <a:xfrm>
              <a:off x="5877753" y="5796736"/>
              <a:ext cx="112963" cy="155193"/>
            </a:xfrm>
            <a:custGeom>
              <a:avLst/>
              <a:gdLst/>
              <a:ahLst/>
              <a:cxnLst/>
              <a:rect l="0" t="0" r="0" b="0"/>
              <a:pathLst>
                <a:path w="112963" h="155193">
                  <a:moveTo>
                    <a:pt x="18205" y="109751"/>
                  </a:moveTo>
                  <a:lnTo>
                    <a:pt x="60867" y="54092"/>
                  </a:lnTo>
                  <a:lnTo>
                    <a:pt x="67703" y="44569"/>
                  </a:lnTo>
                  <a:lnTo>
                    <a:pt x="72180" y="24629"/>
                  </a:lnTo>
                  <a:lnTo>
                    <a:pt x="71736" y="14399"/>
                  </a:lnTo>
                  <a:lnTo>
                    <a:pt x="66760" y="7578"/>
                  </a:lnTo>
                  <a:lnTo>
                    <a:pt x="48754" y="0"/>
                  </a:lnTo>
                  <a:lnTo>
                    <a:pt x="39741" y="319"/>
                  </a:lnTo>
                  <a:lnTo>
                    <a:pt x="23487" y="6912"/>
                  </a:lnTo>
                  <a:lnTo>
                    <a:pt x="11584" y="20761"/>
                  </a:lnTo>
                  <a:lnTo>
                    <a:pt x="3564" y="39784"/>
                  </a:lnTo>
                  <a:lnTo>
                    <a:pt x="0" y="63836"/>
                  </a:lnTo>
                  <a:lnTo>
                    <a:pt x="4655" y="83885"/>
                  </a:lnTo>
                  <a:lnTo>
                    <a:pt x="26707" y="115820"/>
                  </a:lnTo>
                  <a:lnTo>
                    <a:pt x="54763" y="143488"/>
                  </a:lnTo>
                  <a:lnTo>
                    <a:pt x="73058" y="153211"/>
                  </a:lnTo>
                  <a:lnTo>
                    <a:pt x="89767" y="155192"/>
                  </a:lnTo>
                  <a:lnTo>
                    <a:pt x="112962" y="15186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1" name="Freeform 310"/>
            <p:cNvSpPr/>
            <p:nvPr/>
          </p:nvSpPr>
          <p:spPr>
            <a:xfrm>
              <a:off x="6011772" y="5790318"/>
              <a:ext cx="115814" cy="172579"/>
            </a:xfrm>
            <a:custGeom>
              <a:avLst/>
              <a:gdLst/>
              <a:ahLst/>
              <a:cxnLst/>
              <a:rect l="0" t="0" r="0" b="0"/>
              <a:pathLst>
                <a:path w="115814" h="172579">
                  <a:moveTo>
                    <a:pt x="0" y="116169"/>
                  </a:moveTo>
                  <a:lnTo>
                    <a:pt x="3119" y="158861"/>
                  </a:lnTo>
                  <a:lnTo>
                    <a:pt x="6065" y="172578"/>
                  </a:lnTo>
                  <a:lnTo>
                    <a:pt x="3475" y="166976"/>
                  </a:lnTo>
                  <a:lnTo>
                    <a:pt x="457" y="113616"/>
                  </a:lnTo>
                  <a:lnTo>
                    <a:pt x="90" y="59513"/>
                  </a:lnTo>
                  <a:lnTo>
                    <a:pt x="5616" y="23343"/>
                  </a:lnTo>
                  <a:lnTo>
                    <a:pt x="10763" y="14510"/>
                  </a:lnTo>
                  <a:lnTo>
                    <a:pt x="25840" y="1577"/>
                  </a:lnTo>
                  <a:lnTo>
                    <a:pt x="34774" y="0"/>
                  </a:lnTo>
                  <a:lnTo>
                    <a:pt x="54060" y="4487"/>
                  </a:lnTo>
                  <a:lnTo>
                    <a:pt x="61776" y="10129"/>
                  </a:lnTo>
                  <a:lnTo>
                    <a:pt x="73469" y="25756"/>
                  </a:lnTo>
                  <a:lnTo>
                    <a:pt x="97938" y="84964"/>
                  </a:lnTo>
                  <a:lnTo>
                    <a:pt x="115813" y="1372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2" name="Freeform 311"/>
            <p:cNvSpPr/>
            <p:nvPr/>
          </p:nvSpPr>
          <p:spPr>
            <a:xfrm>
              <a:off x="6169699" y="5927544"/>
              <a:ext cx="29256" cy="147400"/>
            </a:xfrm>
            <a:custGeom>
              <a:avLst/>
              <a:gdLst/>
              <a:ahLst/>
              <a:cxnLst/>
              <a:rect l="0" t="0" r="0" b="0"/>
              <a:pathLst>
                <a:path w="29256" h="147400">
                  <a:moveTo>
                    <a:pt x="0" y="0"/>
                  </a:moveTo>
                  <a:lnTo>
                    <a:pt x="15641" y="17981"/>
                  </a:lnTo>
                  <a:lnTo>
                    <a:pt x="23719" y="34897"/>
                  </a:lnTo>
                  <a:lnTo>
                    <a:pt x="29255" y="69741"/>
                  </a:lnTo>
                  <a:lnTo>
                    <a:pt x="22720" y="119927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3" name="Freeform 312"/>
            <p:cNvSpPr/>
            <p:nvPr/>
          </p:nvSpPr>
          <p:spPr>
            <a:xfrm>
              <a:off x="6363675" y="5716974"/>
              <a:ext cx="6067" cy="242156"/>
            </a:xfrm>
            <a:custGeom>
              <a:avLst/>
              <a:gdLst/>
              <a:ahLst/>
              <a:cxnLst/>
              <a:rect l="0" t="0" r="0" b="0"/>
              <a:pathLst>
                <a:path w="6067" h="242156">
                  <a:moveTo>
                    <a:pt x="6066" y="0"/>
                  </a:moveTo>
                  <a:lnTo>
                    <a:pt x="0" y="42027"/>
                  </a:lnTo>
                  <a:lnTo>
                    <a:pt x="4521" y="103535"/>
                  </a:lnTo>
                  <a:lnTo>
                    <a:pt x="5761" y="166680"/>
                  </a:lnTo>
                  <a:lnTo>
                    <a:pt x="6026" y="228981"/>
                  </a:lnTo>
                  <a:lnTo>
                    <a:pt x="6066" y="2421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4" name="Freeform 313"/>
            <p:cNvSpPr/>
            <p:nvPr/>
          </p:nvSpPr>
          <p:spPr>
            <a:xfrm>
              <a:off x="6253927" y="5682026"/>
              <a:ext cx="263214" cy="329747"/>
            </a:xfrm>
            <a:custGeom>
              <a:avLst/>
              <a:gdLst/>
              <a:ahLst/>
              <a:cxnLst/>
              <a:rect l="0" t="0" r="0" b="0"/>
              <a:pathLst>
                <a:path w="263214" h="329747">
                  <a:moveTo>
                    <a:pt x="0" y="98119"/>
                  </a:moveTo>
                  <a:lnTo>
                    <a:pt x="9575" y="74073"/>
                  </a:lnTo>
                  <a:lnTo>
                    <a:pt x="59898" y="17421"/>
                  </a:lnTo>
                  <a:lnTo>
                    <a:pt x="86378" y="1939"/>
                  </a:lnTo>
                  <a:lnTo>
                    <a:pt x="106241" y="0"/>
                  </a:lnTo>
                  <a:lnTo>
                    <a:pt x="147588" y="8287"/>
                  </a:lnTo>
                  <a:lnTo>
                    <a:pt x="173451" y="23409"/>
                  </a:lnTo>
                  <a:lnTo>
                    <a:pt x="185494" y="39178"/>
                  </a:lnTo>
                  <a:lnTo>
                    <a:pt x="210217" y="98490"/>
                  </a:lnTo>
                  <a:lnTo>
                    <a:pt x="215093" y="119341"/>
                  </a:lnTo>
                  <a:lnTo>
                    <a:pt x="213360" y="140306"/>
                  </a:lnTo>
                  <a:lnTo>
                    <a:pt x="205571" y="158203"/>
                  </a:lnTo>
                  <a:lnTo>
                    <a:pt x="181506" y="188756"/>
                  </a:lnTo>
                  <a:lnTo>
                    <a:pt x="174817" y="191299"/>
                  </a:lnTo>
                  <a:lnTo>
                    <a:pt x="168017" y="190655"/>
                  </a:lnTo>
                  <a:lnTo>
                    <a:pt x="161144" y="187885"/>
                  </a:lnTo>
                  <a:lnTo>
                    <a:pt x="157732" y="189549"/>
                  </a:lnTo>
                  <a:lnTo>
                    <a:pt x="156628" y="194167"/>
                  </a:lnTo>
                  <a:lnTo>
                    <a:pt x="157061" y="200755"/>
                  </a:lnTo>
                  <a:lnTo>
                    <a:pt x="181571" y="256738"/>
                  </a:lnTo>
                  <a:lnTo>
                    <a:pt x="204755" y="289892"/>
                  </a:lnTo>
                  <a:lnTo>
                    <a:pt x="226135" y="310658"/>
                  </a:lnTo>
                  <a:lnTo>
                    <a:pt x="263213" y="3297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5" name="Freeform 314"/>
            <p:cNvSpPr/>
            <p:nvPr/>
          </p:nvSpPr>
          <p:spPr>
            <a:xfrm>
              <a:off x="6538197" y="5895958"/>
              <a:ext cx="1" cy="94758"/>
            </a:xfrm>
            <a:custGeom>
              <a:avLst/>
              <a:gdLst/>
              <a:ahLst/>
              <a:cxnLst/>
              <a:rect l="0" t="0" r="0" b="0"/>
              <a:pathLst>
                <a:path w="1" h="94758">
                  <a:moveTo>
                    <a:pt x="0" y="0"/>
                  </a:moveTo>
                  <a:lnTo>
                    <a:pt x="0" y="58617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6" name="Freeform 315"/>
            <p:cNvSpPr/>
            <p:nvPr/>
          </p:nvSpPr>
          <p:spPr>
            <a:xfrm>
              <a:off x="6548725" y="578014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7" name="Freeform 316"/>
            <p:cNvSpPr/>
            <p:nvPr/>
          </p:nvSpPr>
          <p:spPr>
            <a:xfrm>
              <a:off x="6592116" y="5843316"/>
              <a:ext cx="104009" cy="150269"/>
            </a:xfrm>
            <a:custGeom>
              <a:avLst/>
              <a:gdLst/>
              <a:ahLst/>
              <a:cxnLst/>
              <a:rect l="0" t="0" r="0" b="0"/>
              <a:pathLst>
                <a:path w="104009" h="150269">
                  <a:moveTo>
                    <a:pt x="82951" y="0"/>
                  </a:moveTo>
                  <a:lnTo>
                    <a:pt x="60594" y="0"/>
                  </a:lnTo>
                  <a:lnTo>
                    <a:pt x="43378" y="6238"/>
                  </a:lnTo>
                  <a:lnTo>
                    <a:pt x="13263" y="29308"/>
                  </a:lnTo>
                  <a:lnTo>
                    <a:pt x="5185" y="48901"/>
                  </a:lnTo>
                  <a:lnTo>
                    <a:pt x="0" y="99606"/>
                  </a:lnTo>
                  <a:lnTo>
                    <a:pt x="5530" y="120699"/>
                  </a:lnTo>
                  <a:lnTo>
                    <a:pt x="10280" y="129598"/>
                  </a:lnTo>
                  <a:lnTo>
                    <a:pt x="24916" y="142607"/>
                  </a:lnTo>
                  <a:lnTo>
                    <a:pt x="33733" y="147714"/>
                  </a:lnTo>
                  <a:lnTo>
                    <a:pt x="52888" y="150268"/>
                  </a:lnTo>
                  <a:lnTo>
                    <a:pt x="80282" y="145130"/>
                  </a:lnTo>
                  <a:lnTo>
                    <a:pt x="104008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8" name="Freeform 317"/>
            <p:cNvSpPr/>
            <p:nvPr/>
          </p:nvSpPr>
          <p:spPr>
            <a:xfrm>
              <a:off x="6727710" y="5664331"/>
              <a:ext cx="10529" cy="294799"/>
            </a:xfrm>
            <a:custGeom>
              <a:avLst/>
              <a:gdLst/>
              <a:ahLst/>
              <a:cxnLst/>
              <a:rect l="0" t="0" r="0" b="0"/>
              <a:pathLst>
                <a:path w="10529" h="294799">
                  <a:moveTo>
                    <a:pt x="0" y="0"/>
                  </a:moveTo>
                  <a:lnTo>
                    <a:pt x="0" y="54145"/>
                  </a:lnTo>
                  <a:lnTo>
                    <a:pt x="0" y="109092"/>
                  </a:lnTo>
                  <a:lnTo>
                    <a:pt x="0" y="172241"/>
                  </a:lnTo>
                  <a:lnTo>
                    <a:pt x="0" y="230988"/>
                  </a:lnTo>
                  <a:lnTo>
                    <a:pt x="3119" y="267313"/>
                  </a:lnTo>
                  <a:lnTo>
                    <a:pt x="10528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9" name="Freeform 318"/>
            <p:cNvSpPr/>
            <p:nvPr/>
          </p:nvSpPr>
          <p:spPr>
            <a:xfrm>
              <a:off x="6752349" y="5738031"/>
              <a:ext cx="49061" cy="210571"/>
            </a:xfrm>
            <a:custGeom>
              <a:avLst/>
              <a:gdLst/>
              <a:ahLst/>
              <a:cxnLst/>
              <a:rect l="0" t="0" r="0" b="0"/>
              <a:pathLst>
                <a:path w="49061" h="210571">
                  <a:moveTo>
                    <a:pt x="49060" y="0"/>
                  </a:moveTo>
                  <a:lnTo>
                    <a:pt x="14732" y="60873"/>
                  </a:lnTo>
                  <a:lnTo>
                    <a:pt x="8627" y="68658"/>
                  </a:lnTo>
                  <a:lnTo>
                    <a:pt x="1844" y="89786"/>
                  </a:lnTo>
                  <a:lnTo>
                    <a:pt x="0" y="113604"/>
                  </a:lnTo>
                  <a:lnTo>
                    <a:pt x="6708" y="146744"/>
                  </a:lnTo>
                  <a:lnTo>
                    <a:pt x="26223" y="186263"/>
                  </a:lnTo>
                  <a:lnTo>
                    <a:pt x="38531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0" name="Freeform 319"/>
            <p:cNvSpPr/>
            <p:nvPr/>
          </p:nvSpPr>
          <p:spPr>
            <a:xfrm>
              <a:off x="6822466" y="5822259"/>
              <a:ext cx="31587" cy="105286"/>
            </a:xfrm>
            <a:custGeom>
              <a:avLst/>
              <a:gdLst/>
              <a:ahLst/>
              <a:cxnLst/>
              <a:rect l="0" t="0" r="0" b="0"/>
              <a:pathLst>
                <a:path w="31587" h="105286">
                  <a:moveTo>
                    <a:pt x="0" y="0"/>
                  </a:moveTo>
                  <a:lnTo>
                    <a:pt x="3120" y="42692"/>
                  </a:lnTo>
                  <a:lnTo>
                    <a:pt x="14573" y="73871"/>
                  </a:lnTo>
                  <a:lnTo>
                    <a:pt x="31586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1" name="Freeform 320"/>
            <p:cNvSpPr/>
            <p:nvPr/>
          </p:nvSpPr>
          <p:spPr>
            <a:xfrm>
              <a:off x="6801409" y="5790673"/>
              <a:ext cx="136872" cy="357970"/>
            </a:xfrm>
            <a:custGeom>
              <a:avLst/>
              <a:gdLst/>
              <a:ahLst/>
              <a:cxnLst/>
              <a:rect l="0" t="0" r="0" b="0"/>
              <a:pathLst>
                <a:path w="136872" h="357970">
                  <a:moveTo>
                    <a:pt x="136871" y="0"/>
                  </a:moveTo>
                  <a:lnTo>
                    <a:pt x="121229" y="26387"/>
                  </a:lnTo>
                  <a:lnTo>
                    <a:pt x="102026" y="88902"/>
                  </a:lnTo>
                  <a:lnTo>
                    <a:pt x="84262" y="146628"/>
                  </a:lnTo>
                  <a:lnTo>
                    <a:pt x="66684" y="199940"/>
                  </a:lnTo>
                  <a:lnTo>
                    <a:pt x="38389" y="263204"/>
                  </a:lnTo>
                  <a:lnTo>
                    <a:pt x="14327" y="325213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6" name="Group 335"/>
          <p:cNvGrpSpPr/>
          <p:nvPr/>
        </p:nvGrpSpPr>
        <p:grpSpPr>
          <a:xfrm>
            <a:off x="5474876" y="674966"/>
            <a:ext cx="4506140" cy="5705223"/>
            <a:chOff x="5474876" y="674966"/>
            <a:chExt cx="4506140" cy="5705223"/>
          </a:xfrm>
        </p:grpSpPr>
        <p:sp>
          <p:nvSpPr>
            <p:cNvPr id="323" name="Freeform 322"/>
            <p:cNvSpPr/>
            <p:nvPr/>
          </p:nvSpPr>
          <p:spPr>
            <a:xfrm>
              <a:off x="5474876" y="674966"/>
              <a:ext cx="2295150" cy="5705223"/>
            </a:xfrm>
            <a:custGeom>
              <a:avLst/>
              <a:gdLst/>
              <a:ahLst/>
              <a:cxnLst/>
              <a:rect l="0" t="0" r="0" b="0"/>
              <a:pathLst>
                <a:path w="2295150" h="5705223">
                  <a:moveTo>
                    <a:pt x="684295" y="104142"/>
                  </a:moveTo>
                  <a:lnTo>
                    <a:pt x="623422" y="146804"/>
                  </a:lnTo>
                  <a:lnTo>
                    <a:pt x="586331" y="189829"/>
                  </a:lnTo>
                  <a:lnTo>
                    <a:pt x="545111" y="244434"/>
                  </a:lnTo>
                  <a:lnTo>
                    <a:pt x="511356" y="305654"/>
                  </a:lnTo>
                  <a:lnTo>
                    <a:pt x="482695" y="365931"/>
                  </a:lnTo>
                  <a:lnTo>
                    <a:pt x="455120" y="422929"/>
                  </a:lnTo>
                  <a:lnTo>
                    <a:pt x="436613" y="484508"/>
                  </a:lnTo>
                  <a:lnTo>
                    <a:pt x="429479" y="541751"/>
                  </a:lnTo>
                  <a:lnTo>
                    <a:pt x="417152" y="593136"/>
                  </a:lnTo>
                  <a:lnTo>
                    <a:pt x="403452" y="648347"/>
                  </a:lnTo>
                  <a:lnTo>
                    <a:pt x="392600" y="704312"/>
                  </a:lnTo>
                  <a:lnTo>
                    <a:pt x="384521" y="766017"/>
                  </a:lnTo>
                  <a:lnTo>
                    <a:pt x="378895" y="826125"/>
                  </a:lnTo>
                  <a:lnTo>
                    <a:pt x="367732" y="883059"/>
                  </a:lnTo>
                  <a:lnTo>
                    <a:pt x="359851" y="939365"/>
                  </a:lnTo>
                  <a:lnTo>
                    <a:pt x="351059" y="995548"/>
                  </a:lnTo>
                  <a:lnTo>
                    <a:pt x="344990" y="1051706"/>
                  </a:lnTo>
                  <a:lnTo>
                    <a:pt x="338461" y="1107859"/>
                  </a:lnTo>
                  <a:lnTo>
                    <a:pt x="336002" y="1162841"/>
                  </a:lnTo>
                  <a:lnTo>
                    <a:pt x="327831" y="1225136"/>
                  </a:lnTo>
                  <a:lnTo>
                    <a:pt x="326623" y="1280114"/>
                  </a:lnTo>
                  <a:lnTo>
                    <a:pt x="326385" y="1336034"/>
                  </a:lnTo>
                  <a:lnTo>
                    <a:pt x="319098" y="1398939"/>
                  </a:lnTo>
                  <a:lnTo>
                    <a:pt x="316449" y="1452442"/>
                  </a:lnTo>
                  <a:lnTo>
                    <a:pt x="315926" y="1508071"/>
                  </a:lnTo>
                  <a:lnTo>
                    <a:pt x="308587" y="1564120"/>
                  </a:lnTo>
                  <a:lnTo>
                    <a:pt x="305924" y="1623371"/>
                  </a:lnTo>
                  <a:lnTo>
                    <a:pt x="299809" y="1685464"/>
                  </a:lnTo>
                  <a:lnTo>
                    <a:pt x="295741" y="1742790"/>
                  </a:lnTo>
                  <a:lnTo>
                    <a:pt x="291818" y="1799173"/>
                  </a:lnTo>
                  <a:lnTo>
                    <a:pt x="285714" y="1860960"/>
                  </a:lnTo>
                  <a:lnTo>
                    <a:pt x="277273" y="1922255"/>
                  </a:lnTo>
                  <a:lnTo>
                    <a:pt x="273577" y="1971123"/>
                  </a:lnTo>
                  <a:lnTo>
                    <a:pt x="265560" y="2030150"/>
                  </a:lnTo>
                  <a:lnTo>
                    <a:pt x="258041" y="2081280"/>
                  </a:lnTo>
                  <a:lnTo>
                    <a:pt x="254866" y="2133581"/>
                  </a:lnTo>
                  <a:lnTo>
                    <a:pt x="258051" y="2192092"/>
                  </a:lnTo>
                  <a:lnTo>
                    <a:pt x="253698" y="2254039"/>
                  </a:lnTo>
                  <a:lnTo>
                    <a:pt x="247354" y="2302746"/>
                  </a:lnTo>
                  <a:lnTo>
                    <a:pt x="234731" y="2363201"/>
                  </a:lnTo>
                  <a:lnTo>
                    <a:pt x="224092" y="2420203"/>
                  </a:lnTo>
                  <a:lnTo>
                    <a:pt x="213037" y="2483339"/>
                  </a:lnTo>
                  <a:lnTo>
                    <a:pt x="199790" y="2539990"/>
                  </a:lnTo>
                  <a:lnTo>
                    <a:pt x="185907" y="2601570"/>
                  </a:lnTo>
                  <a:lnTo>
                    <a:pt x="180995" y="2650213"/>
                  </a:lnTo>
                  <a:lnTo>
                    <a:pt x="170930" y="2709477"/>
                  </a:lnTo>
                  <a:lnTo>
                    <a:pt x="157677" y="2762430"/>
                  </a:lnTo>
                  <a:lnTo>
                    <a:pt x="147284" y="2814599"/>
                  </a:lnTo>
                  <a:lnTo>
                    <a:pt x="136796" y="2871390"/>
                  </a:lnTo>
                  <a:lnTo>
                    <a:pt x="126279" y="2925262"/>
                  </a:lnTo>
                  <a:lnTo>
                    <a:pt x="115754" y="2981389"/>
                  </a:lnTo>
                  <a:lnTo>
                    <a:pt x="108347" y="3039353"/>
                  </a:lnTo>
                  <a:lnTo>
                    <a:pt x="100255" y="3100162"/>
                  </a:lnTo>
                  <a:lnTo>
                    <a:pt x="96345" y="3151754"/>
                  </a:lnTo>
                  <a:lnTo>
                    <a:pt x="87788" y="3209193"/>
                  </a:lnTo>
                  <a:lnTo>
                    <a:pt x="81765" y="3268198"/>
                  </a:lnTo>
                  <a:lnTo>
                    <a:pt x="75246" y="3331110"/>
                  </a:lnTo>
                  <a:lnTo>
                    <a:pt x="66723" y="3389420"/>
                  </a:lnTo>
                  <a:lnTo>
                    <a:pt x="63013" y="3443741"/>
                  </a:lnTo>
                  <a:lnTo>
                    <a:pt x="56195" y="3498570"/>
                  </a:lnTo>
                  <a:lnTo>
                    <a:pt x="52485" y="3558749"/>
                  </a:lnTo>
                  <a:lnTo>
                    <a:pt x="45666" y="3621034"/>
                  </a:lnTo>
                  <a:lnTo>
                    <a:pt x="41956" y="3683942"/>
                  </a:lnTo>
                  <a:lnTo>
                    <a:pt x="35138" y="3747035"/>
                  </a:lnTo>
                  <a:lnTo>
                    <a:pt x="31427" y="3810183"/>
                  </a:lnTo>
                  <a:lnTo>
                    <a:pt x="24609" y="3873347"/>
                  </a:lnTo>
                  <a:lnTo>
                    <a:pt x="22069" y="3936516"/>
                  </a:lnTo>
                  <a:lnTo>
                    <a:pt x="20146" y="3996177"/>
                  </a:lnTo>
                  <a:lnTo>
                    <a:pt x="13857" y="4042321"/>
                  </a:lnTo>
                  <a:lnTo>
                    <a:pt x="11474" y="4104605"/>
                  </a:lnTo>
                  <a:lnTo>
                    <a:pt x="10768" y="4168034"/>
                  </a:lnTo>
                  <a:lnTo>
                    <a:pt x="10559" y="4231281"/>
                  </a:lnTo>
                  <a:lnTo>
                    <a:pt x="10497" y="4292135"/>
                  </a:lnTo>
                  <a:lnTo>
                    <a:pt x="7356" y="4352686"/>
                  </a:lnTo>
                  <a:lnTo>
                    <a:pt x="1407" y="4415555"/>
                  </a:lnTo>
                  <a:lnTo>
                    <a:pt x="593" y="4457868"/>
                  </a:lnTo>
                  <a:lnTo>
                    <a:pt x="232" y="4502800"/>
                  </a:lnTo>
                  <a:lnTo>
                    <a:pt x="71" y="4546166"/>
                  </a:lnTo>
                  <a:lnTo>
                    <a:pt x="0" y="4588837"/>
                  </a:lnTo>
                  <a:lnTo>
                    <a:pt x="3079" y="4642963"/>
                  </a:lnTo>
                  <a:lnTo>
                    <a:pt x="8281" y="4690586"/>
                  </a:lnTo>
                  <a:lnTo>
                    <a:pt x="9822" y="4749150"/>
                  </a:lnTo>
                  <a:lnTo>
                    <a:pt x="13398" y="4807836"/>
                  </a:lnTo>
                  <a:lnTo>
                    <a:pt x="18747" y="4862269"/>
                  </a:lnTo>
                  <a:lnTo>
                    <a:pt x="26144" y="4921886"/>
                  </a:lnTo>
                  <a:lnTo>
                    <a:pt x="38870" y="4984268"/>
                  </a:lnTo>
                  <a:lnTo>
                    <a:pt x="49171" y="5035558"/>
                  </a:lnTo>
                  <a:lnTo>
                    <a:pt x="59632" y="5086630"/>
                  </a:lnTo>
                  <a:lnTo>
                    <a:pt x="76767" y="5146402"/>
                  </a:lnTo>
                  <a:lnTo>
                    <a:pt x="102335" y="5203269"/>
                  </a:lnTo>
                  <a:lnTo>
                    <a:pt x="128561" y="5265279"/>
                  </a:lnTo>
                  <a:lnTo>
                    <a:pt x="154810" y="5319687"/>
                  </a:lnTo>
                  <a:lnTo>
                    <a:pt x="186395" y="5378052"/>
                  </a:lnTo>
                  <a:lnTo>
                    <a:pt x="215005" y="5431448"/>
                  </a:lnTo>
                  <a:lnTo>
                    <a:pt x="256222" y="5493553"/>
                  </a:lnTo>
                  <a:lnTo>
                    <a:pt x="312291" y="5554212"/>
                  </a:lnTo>
                  <a:lnTo>
                    <a:pt x="372144" y="5602347"/>
                  </a:lnTo>
                  <a:lnTo>
                    <a:pt x="427160" y="5629556"/>
                  </a:lnTo>
                  <a:lnTo>
                    <a:pt x="483667" y="5651929"/>
                  </a:lnTo>
                  <a:lnTo>
                    <a:pt x="536819" y="5670112"/>
                  </a:lnTo>
                  <a:lnTo>
                    <a:pt x="585234" y="5684227"/>
                  </a:lnTo>
                  <a:lnTo>
                    <a:pt x="633496" y="5694769"/>
                  </a:lnTo>
                  <a:lnTo>
                    <a:pt x="684841" y="5702182"/>
                  </a:lnTo>
                  <a:lnTo>
                    <a:pt x="737099" y="5704379"/>
                  </a:lnTo>
                  <a:lnTo>
                    <a:pt x="786508" y="5705029"/>
                  </a:lnTo>
                  <a:lnTo>
                    <a:pt x="833903" y="5705222"/>
                  </a:lnTo>
                  <a:lnTo>
                    <a:pt x="891142" y="5699698"/>
                  </a:lnTo>
                  <a:lnTo>
                    <a:pt x="943479" y="5694577"/>
                  </a:lnTo>
                  <a:lnTo>
                    <a:pt x="999619" y="5680248"/>
                  </a:lnTo>
                  <a:lnTo>
                    <a:pt x="1061056" y="5663125"/>
                  </a:lnTo>
                  <a:lnTo>
                    <a:pt x="1116835" y="5637228"/>
                  </a:lnTo>
                  <a:lnTo>
                    <a:pt x="1177631" y="5608934"/>
                  </a:lnTo>
                  <a:lnTo>
                    <a:pt x="1220951" y="5583798"/>
                  </a:lnTo>
                  <a:lnTo>
                    <a:pt x="1277158" y="5534224"/>
                  </a:lnTo>
                  <a:lnTo>
                    <a:pt x="1336178" y="5484066"/>
                  </a:lnTo>
                  <a:lnTo>
                    <a:pt x="1367779" y="5447046"/>
                  </a:lnTo>
                  <a:lnTo>
                    <a:pt x="1410685" y="5387688"/>
                  </a:lnTo>
                  <a:lnTo>
                    <a:pt x="1445846" y="5328168"/>
                  </a:lnTo>
                  <a:lnTo>
                    <a:pt x="1475361" y="5264973"/>
                  </a:lnTo>
                  <a:lnTo>
                    <a:pt x="1499474" y="5204550"/>
                  </a:lnTo>
                  <a:lnTo>
                    <a:pt x="1518675" y="5154769"/>
                  </a:lnTo>
                  <a:lnTo>
                    <a:pt x="1536236" y="5098553"/>
                  </a:lnTo>
                  <a:lnTo>
                    <a:pt x="1554536" y="5042522"/>
                  </a:lnTo>
                  <a:lnTo>
                    <a:pt x="1565546" y="4996876"/>
                  </a:lnTo>
                  <a:lnTo>
                    <a:pt x="1576680" y="4937712"/>
                  </a:lnTo>
                  <a:lnTo>
                    <a:pt x="1593384" y="4878622"/>
                  </a:lnTo>
                  <a:lnTo>
                    <a:pt x="1610820" y="4821577"/>
                  </a:lnTo>
                  <a:lnTo>
                    <a:pt x="1618216" y="4786402"/>
                  </a:lnTo>
                  <a:lnTo>
                    <a:pt x="1629326" y="4727155"/>
                  </a:lnTo>
                  <a:lnTo>
                    <a:pt x="1640437" y="4668053"/>
                  </a:lnTo>
                  <a:lnTo>
                    <a:pt x="1650408" y="4613464"/>
                  </a:lnTo>
                  <a:lnTo>
                    <a:pt x="1663643" y="4557621"/>
                  </a:lnTo>
                  <a:lnTo>
                    <a:pt x="1677522" y="4501530"/>
                  </a:lnTo>
                  <a:lnTo>
                    <a:pt x="1684293" y="4445390"/>
                  </a:lnTo>
                  <a:lnTo>
                    <a:pt x="1692564" y="4389241"/>
                  </a:lnTo>
                  <a:lnTo>
                    <a:pt x="1700132" y="4333089"/>
                  </a:lnTo>
                  <a:lnTo>
                    <a:pt x="1711723" y="4276937"/>
                  </a:lnTo>
                  <a:lnTo>
                    <a:pt x="1718345" y="4217665"/>
                  </a:lnTo>
                  <a:lnTo>
                    <a:pt x="1730571" y="4155568"/>
                  </a:lnTo>
                  <a:lnTo>
                    <a:pt x="1737016" y="4097072"/>
                  </a:lnTo>
                  <a:lnTo>
                    <a:pt x="1743995" y="4048689"/>
                  </a:lnTo>
                  <a:lnTo>
                    <a:pt x="1750066" y="3986706"/>
                  </a:lnTo>
                  <a:lnTo>
                    <a:pt x="1762183" y="3924073"/>
                  </a:lnTo>
                  <a:lnTo>
                    <a:pt x="1766791" y="3875247"/>
                  </a:lnTo>
                  <a:lnTo>
                    <a:pt x="1776752" y="3814752"/>
                  </a:lnTo>
                  <a:lnTo>
                    <a:pt x="1786866" y="3757742"/>
                  </a:lnTo>
                  <a:lnTo>
                    <a:pt x="1794799" y="3695832"/>
                  </a:lnTo>
                  <a:lnTo>
                    <a:pt x="1800396" y="3634513"/>
                  </a:lnTo>
                  <a:lnTo>
                    <a:pt x="1808398" y="3585640"/>
                  </a:lnTo>
                  <a:lnTo>
                    <a:pt x="1818463" y="3523493"/>
                  </a:lnTo>
                  <a:lnTo>
                    <a:pt x="1826387" y="3460827"/>
                  </a:lnTo>
                  <a:lnTo>
                    <a:pt x="1835856" y="3411995"/>
                  </a:lnTo>
                  <a:lnTo>
                    <a:pt x="1842301" y="3350329"/>
                  </a:lnTo>
                  <a:lnTo>
                    <a:pt x="1850450" y="3301397"/>
                  </a:lnTo>
                  <a:lnTo>
                    <a:pt x="1863684" y="3242348"/>
                  </a:lnTo>
                  <a:lnTo>
                    <a:pt x="1877564" y="3180034"/>
                  </a:lnTo>
                  <a:lnTo>
                    <a:pt x="1888065" y="3128756"/>
                  </a:lnTo>
                  <a:lnTo>
                    <a:pt x="1892996" y="3076518"/>
                  </a:lnTo>
                  <a:lnTo>
                    <a:pt x="1909133" y="3013700"/>
                  </a:lnTo>
                  <a:lnTo>
                    <a:pt x="1915226" y="2963399"/>
                  </a:lnTo>
                  <a:lnTo>
                    <a:pt x="1923920" y="2912620"/>
                  </a:lnTo>
                  <a:lnTo>
                    <a:pt x="1937339" y="2849828"/>
                  </a:lnTo>
                  <a:lnTo>
                    <a:pt x="1951254" y="2787034"/>
                  </a:lnTo>
                  <a:lnTo>
                    <a:pt x="1965269" y="2728401"/>
                  </a:lnTo>
                  <a:lnTo>
                    <a:pt x="1975793" y="2679994"/>
                  </a:lnTo>
                  <a:lnTo>
                    <a:pt x="1989829" y="2618003"/>
                  </a:lnTo>
                  <a:lnTo>
                    <a:pt x="2003866" y="2555369"/>
                  </a:lnTo>
                  <a:lnTo>
                    <a:pt x="2019985" y="2506542"/>
                  </a:lnTo>
                  <a:lnTo>
                    <a:pt x="2037986" y="2444878"/>
                  </a:lnTo>
                  <a:lnTo>
                    <a:pt x="2049201" y="2395945"/>
                  </a:lnTo>
                  <a:lnTo>
                    <a:pt x="2066590" y="2333777"/>
                  </a:lnTo>
                  <a:lnTo>
                    <a:pt x="2086619" y="2271108"/>
                  </a:lnTo>
                  <a:lnTo>
                    <a:pt x="2098186" y="2222276"/>
                  </a:lnTo>
                  <a:lnTo>
                    <a:pt x="2098103" y="2160609"/>
                  </a:lnTo>
                  <a:lnTo>
                    <a:pt x="2104059" y="2111676"/>
                  </a:lnTo>
                  <a:lnTo>
                    <a:pt x="2119671" y="2049508"/>
                  </a:lnTo>
                  <a:lnTo>
                    <a:pt x="2139348" y="1986838"/>
                  </a:lnTo>
                  <a:lnTo>
                    <a:pt x="2150854" y="1938006"/>
                  </a:lnTo>
                  <a:lnTo>
                    <a:pt x="2165222" y="1876339"/>
                  </a:lnTo>
                  <a:lnTo>
                    <a:pt x="2175808" y="1827407"/>
                  </a:lnTo>
                  <a:lnTo>
                    <a:pt x="2189865" y="1768358"/>
                  </a:lnTo>
                  <a:lnTo>
                    <a:pt x="2203908" y="1711634"/>
                  </a:lnTo>
                  <a:lnTo>
                    <a:pt x="2208848" y="1663832"/>
                  </a:lnTo>
                  <a:lnTo>
                    <a:pt x="2218921" y="1603682"/>
                  </a:lnTo>
                  <a:lnTo>
                    <a:pt x="2232176" y="1546741"/>
                  </a:lnTo>
                  <a:lnTo>
                    <a:pt x="2240470" y="1484844"/>
                  </a:lnTo>
                  <a:lnTo>
                    <a:pt x="2250515" y="1430763"/>
                  </a:lnTo>
                  <a:lnTo>
                    <a:pt x="2260351" y="1380699"/>
                  </a:lnTo>
                  <a:lnTo>
                    <a:pt x="2270675" y="1318552"/>
                  </a:lnTo>
                  <a:lnTo>
                    <a:pt x="2279973" y="1268943"/>
                  </a:lnTo>
                  <a:lnTo>
                    <a:pt x="2284417" y="1221098"/>
                  </a:lnTo>
                  <a:lnTo>
                    <a:pt x="2291453" y="1160129"/>
                  </a:lnTo>
                  <a:lnTo>
                    <a:pt x="2294058" y="1110868"/>
                  </a:lnTo>
                  <a:lnTo>
                    <a:pt x="2294830" y="1063127"/>
                  </a:lnTo>
                  <a:lnTo>
                    <a:pt x="2295059" y="1002188"/>
                  </a:lnTo>
                  <a:lnTo>
                    <a:pt x="2295126" y="949427"/>
                  </a:lnTo>
                  <a:lnTo>
                    <a:pt x="2295141" y="906424"/>
                  </a:lnTo>
                  <a:lnTo>
                    <a:pt x="2295149" y="863134"/>
                  </a:lnTo>
                  <a:lnTo>
                    <a:pt x="2292033" y="808660"/>
                  </a:lnTo>
                  <a:lnTo>
                    <a:pt x="2286821" y="757815"/>
                  </a:lnTo>
                  <a:lnTo>
                    <a:pt x="2282157" y="703365"/>
                  </a:lnTo>
                  <a:lnTo>
                    <a:pt x="2273367" y="655646"/>
                  </a:lnTo>
                  <a:lnTo>
                    <a:pt x="2263353" y="597054"/>
                  </a:lnTo>
                  <a:lnTo>
                    <a:pt x="2252977" y="535240"/>
                  </a:lnTo>
                  <a:lnTo>
                    <a:pt x="2242494" y="475590"/>
                  </a:lnTo>
                  <a:lnTo>
                    <a:pt x="2228470" y="414211"/>
                  </a:lnTo>
                  <a:lnTo>
                    <a:pt x="2204861" y="351481"/>
                  </a:lnTo>
                  <a:lnTo>
                    <a:pt x="2177544" y="301300"/>
                  </a:lnTo>
                  <a:lnTo>
                    <a:pt x="2139992" y="241830"/>
                  </a:lnTo>
                  <a:lnTo>
                    <a:pt x="2095356" y="179762"/>
                  </a:lnTo>
                  <a:lnTo>
                    <a:pt x="2036632" y="120595"/>
                  </a:lnTo>
                  <a:lnTo>
                    <a:pt x="1984862" y="85295"/>
                  </a:lnTo>
                  <a:lnTo>
                    <a:pt x="1921974" y="49451"/>
                  </a:lnTo>
                  <a:lnTo>
                    <a:pt x="1870677" y="34255"/>
                  </a:lnTo>
                  <a:lnTo>
                    <a:pt x="1816744" y="16625"/>
                  </a:lnTo>
                  <a:lnTo>
                    <a:pt x="1755660" y="4642"/>
                  </a:lnTo>
                  <a:lnTo>
                    <a:pt x="1709889" y="1428"/>
                  </a:lnTo>
                  <a:lnTo>
                    <a:pt x="1665370" y="0"/>
                  </a:lnTo>
                  <a:lnTo>
                    <a:pt x="1621017" y="535"/>
                  </a:lnTo>
                  <a:lnTo>
                    <a:pt x="1574008" y="4672"/>
                  </a:lnTo>
                  <a:lnTo>
                    <a:pt x="1528939" y="10410"/>
                  </a:lnTo>
                  <a:lnTo>
                    <a:pt x="1470343" y="17098"/>
                  </a:lnTo>
                  <a:lnTo>
                    <a:pt x="1414211" y="24947"/>
                  </a:lnTo>
                  <a:lnTo>
                    <a:pt x="1362093" y="37763"/>
                  </a:lnTo>
                  <a:lnTo>
                    <a:pt x="1300410" y="55049"/>
                  </a:lnTo>
                  <a:lnTo>
                    <a:pt x="1239904" y="72562"/>
                  </a:lnTo>
                  <a:lnTo>
                    <a:pt x="1179034" y="90105"/>
                  </a:lnTo>
                  <a:lnTo>
                    <a:pt x="1125779" y="107262"/>
                  </a:lnTo>
                  <a:lnTo>
                    <a:pt x="1063444" y="132413"/>
                  </a:lnTo>
                  <a:lnTo>
                    <a:pt x="1010009" y="157516"/>
                  </a:lnTo>
                  <a:lnTo>
                    <a:pt x="954394" y="185005"/>
                  </a:lnTo>
                  <a:lnTo>
                    <a:pt x="892652" y="231428"/>
                  </a:lnTo>
                  <a:lnTo>
                    <a:pt x="838276" y="272785"/>
                  </a:lnTo>
                  <a:lnTo>
                    <a:pt x="791370" y="310693"/>
                  </a:lnTo>
                  <a:lnTo>
                    <a:pt x="768523" y="3252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4" name="Freeform 323"/>
            <p:cNvSpPr/>
            <p:nvPr/>
          </p:nvSpPr>
          <p:spPr>
            <a:xfrm>
              <a:off x="7801616" y="2432082"/>
              <a:ext cx="183613" cy="324163"/>
            </a:xfrm>
            <a:custGeom>
              <a:avLst/>
              <a:gdLst/>
              <a:ahLst/>
              <a:cxnLst/>
              <a:rect l="0" t="0" r="0" b="0"/>
              <a:pathLst>
                <a:path w="183613" h="324163">
                  <a:moveTo>
                    <a:pt x="0" y="231627"/>
                  </a:moveTo>
                  <a:lnTo>
                    <a:pt x="17981" y="247268"/>
                  </a:lnTo>
                  <a:lnTo>
                    <a:pt x="75524" y="271234"/>
                  </a:lnTo>
                  <a:lnTo>
                    <a:pt x="127396" y="295690"/>
                  </a:lnTo>
                  <a:lnTo>
                    <a:pt x="177114" y="323050"/>
                  </a:lnTo>
                  <a:lnTo>
                    <a:pt x="182416" y="324162"/>
                  </a:lnTo>
                  <a:lnTo>
                    <a:pt x="183612" y="321393"/>
                  </a:lnTo>
                  <a:lnTo>
                    <a:pt x="182069" y="316038"/>
                  </a:lnTo>
                  <a:lnTo>
                    <a:pt x="168720" y="297322"/>
                  </a:lnTo>
                  <a:lnTo>
                    <a:pt x="114913" y="256107"/>
                  </a:lnTo>
                  <a:lnTo>
                    <a:pt x="59933" y="212754"/>
                  </a:lnTo>
                  <a:lnTo>
                    <a:pt x="17558" y="182926"/>
                  </a:lnTo>
                  <a:lnTo>
                    <a:pt x="7804" y="162409"/>
                  </a:lnTo>
                  <a:lnTo>
                    <a:pt x="5203" y="150387"/>
                  </a:lnTo>
                  <a:lnTo>
                    <a:pt x="8552" y="124551"/>
                  </a:lnTo>
                  <a:lnTo>
                    <a:pt x="19008" y="99810"/>
                  </a:lnTo>
                  <a:lnTo>
                    <a:pt x="74445" y="42650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5" name="Freeform 324"/>
            <p:cNvSpPr/>
            <p:nvPr/>
          </p:nvSpPr>
          <p:spPr>
            <a:xfrm>
              <a:off x="7854259" y="1905658"/>
              <a:ext cx="747524" cy="715938"/>
            </a:xfrm>
            <a:custGeom>
              <a:avLst/>
              <a:gdLst/>
              <a:ahLst/>
              <a:cxnLst/>
              <a:rect l="0" t="0" r="0" b="0"/>
              <a:pathLst>
                <a:path w="747524" h="715938">
                  <a:moveTo>
                    <a:pt x="0" y="715937"/>
                  </a:moveTo>
                  <a:lnTo>
                    <a:pt x="58616" y="710348"/>
                  </a:lnTo>
                  <a:lnTo>
                    <a:pt x="118334" y="694607"/>
                  </a:lnTo>
                  <a:lnTo>
                    <a:pt x="179100" y="674957"/>
                  </a:lnTo>
                  <a:lnTo>
                    <a:pt x="232343" y="643502"/>
                  </a:lnTo>
                  <a:lnTo>
                    <a:pt x="285100" y="607309"/>
                  </a:lnTo>
                  <a:lnTo>
                    <a:pt x="345299" y="554299"/>
                  </a:lnTo>
                  <a:lnTo>
                    <a:pt x="394211" y="492646"/>
                  </a:lnTo>
                  <a:lnTo>
                    <a:pt x="455121" y="431734"/>
                  </a:lnTo>
                  <a:lnTo>
                    <a:pt x="505302" y="376115"/>
                  </a:lnTo>
                  <a:lnTo>
                    <a:pt x="554497" y="314221"/>
                  </a:lnTo>
                  <a:lnTo>
                    <a:pt x="596614" y="252540"/>
                  </a:lnTo>
                  <a:lnTo>
                    <a:pt x="629664" y="189500"/>
                  </a:lnTo>
                  <a:lnTo>
                    <a:pt x="663800" y="132925"/>
                  </a:lnTo>
                  <a:lnTo>
                    <a:pt x="697407" y="79289"/>
                  </a:lnTo>
                  <a:lnTo>
                    <a:pt x="737111" y="16160"/>
                  </a:lnTo>
                  <a:lnTo>
                    <a:pt x="747523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6" name="Freeform 325"/>
            <p:cNvSpPr/>
            <p:nvPr/>
          </p:nvSpPr>
          <p:spPr>
            <a:xfrm>
              <a:off x="8722174" y="1149846"/>
              <a:ext cx="396058" cy="365556"/>
            </a:xfrm>
            <a:custGeom>
              <a:avLst/>
              <a:gdLst/>
              <a:ahLst/>
              <a:cxnLst/>
              <a:rect l="0" t="0" r="0" b="0"/>
              <a:pathLst>
                <a:path w="396058" h="365556">
                  <a:moveTo>
                    <a:pt x="374448" y="29345"/>
                  </a:moveTo>
                  <a:lnTo>
                    <a:pt x="315830" y="9102"/>
                  </a:lnTo>
                  <a:lnTo>
                    <a:pt x="253251" y="0"/>
                  </a:lnTo>
                  <a:lnTo>
                    <a:pt x="201927" y="763"/>
                  </a:lnTo>
                  <a:lnTo>
                    <a:pt x="149675" y="14767"/>
                  </a:lnTo>
                  <a:lnTo>
                    <a:pt x="98318" y="34904"/>
                  </a:lnTo>
                  <a:lnTo>
                    <a:pt x="35286" y="77131"/>
                  </a:lnTo>
                  <a:lnTo>
                    <a:pt x="10873" y="99136"/>
                  </a:lnTo>
                  <a:lnTo>
                    <a:pt x="2289" y="119635"/>
                  </a:lnTo>
                  <a:lnTo>
                    <a:pt x="0" y="131652"/>
                  </a:lnTo>
                  <a:lnTo>
                    <a:pt x="1984" y="142004"/>
                  </a:lnTo>
                  <a:lnTo>
                    <a:pt x="13546" y="159744"/>
                  </a:lnTo>
                  <a:lnTo>
                    <a:pt x="33503" y="169189"/>
                  </a:lnTo>
                  <a:lnTo>
                    <a:pt x="59140" y="172216"/>
                  </a:lnTo>
                  <a:lnTo>
                    <a:pt x="106459" y="167344"/>
                  </a:lnTo>
                  <a:lnTo>
                    <a:pt x="168610" y="155217"/>
                  </a:lnTo>
                  <a:lnTo>
                    <a:pt x="226554" y="147146"/>
                  </a:lnTo>
                  <a:lnTo>
                    <a:pt x="278683" y="153957"/>
                  </a:lnTo>
                  <a:lnTo>
                    <a:pt x="329708" y="169687"/>
                  </a:lnTo>
                  <a:lnTo>
                    <a:pt x="351054" y="182966"/>
                  </a:lnTo>
                  <a:lnTo>
                    <a:pt x="391225" y="224617"/>
                  </a:lnTo>
                  <a:lnTo>
                    <a:pt x="394991" y="233226"/>
                  </a:lnTo>
                  <a:lnTo>
                    <a:pt x="396057" y="252150"/>
                  </a:lnTo>
                  <a:lnTo>
                    <a:pt x="390079" y="293713"/>
                  </a:lnTo>
                  <a:lnTo>
                    <a:pt x="377886" y="319977"/>
                  </a:lnTo>
                  <a:lnTo>
                    <a:pt x="369720" y="331894"/>
                  </a:lnTo>
                  <a:lnTo>
                    <a:pt x="348170" y="348255"/>
                  </a:lnTo>
                  <a:lnTo>
                    <a:pt x="321825" y="358256"/>
                  </a:lnTo>
                  <a:lnTo>
                    <a:pt x="274107" y="363887"/>
                  </a:lnTo>
                  <a:lnTo>
                    <a:pt x="222924" y="365555"/>
                  </a:lnTo>
                  <a:lnTo>
                    <a:pt x="159467" y="362999"/>
                  </a:lnTo>
                  <a:lnTo>
                    <a:pt x="100706" y="3557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7" name="Freeform 326"/>
            <p:cNvSpPr/>
            <p:nvPr/>
          </p:nvSpPr>
          <p:spPr>
            <a:xfrm>
              <a:off x="9176815" y="1390977"/>
              <a:ext cx="183020" cy="174187"/>
            </a:xfrm>
            <a:custGeom>
              <a:avLst/>
              <a:gdLst/>
              <a:ahLst/>
              <a:cxnLst/>
              <a:rect l="0" t="0" r="0" b="0"/>
              <a:pathLst>
                <a:path w="183020" h="174187">
                  <a:moveTo>
                    <a:pt x="67206" y="61955"/>
                  </a:moveTo>
                  <a:lnTo>
                    <a:pt x="72795" y="45188"/>
                  </a:lnTo>
                  <a:lnTo>
                    <a:pt x="72101" y="37909"/>
                  </a:lnTo>
                  <a:lnTo>
                    <a:pt x="65092" y="23582"/>
                  </a:lnTo>
                  <a:lnTo>
                    <a:pt x="47992" y="2362"/>
                  </a:lnTo>
                  <a:lnTo>
                    <a:pt x="41528" y="0"/>
                  </a:lnTo>
                  <a:lnTo>
                    <a:pt x="34880" y="764"/>
                  </a:lnTo>
                  <a:lnTo>
                    <a:pt x="28107" y="3614"/>
                  </a:lnTo>
                  <a:lnTo>
                    <a:pt x="17463" y="19258"/>
                  </a:lnTo>
                  <a:lnTo>
                    <a:pt x="1098" y="67429"/>
                  </a:lnTo>
                  <a:lnTo>
                    <a:pt x="0" y="91294"/>
                  </a:lnTo>
                  <a:lnTo>
                    <a:pt x="8826" y="140800"/>
                  </a:lnTo>
                  <a:lnTo>
                    <a:pt x="24041" y="170585"/>
                  </a:lnTo>
                  <a:lnTo>
                    <a:pt x="31411" y="174149"/>
                  </a:lnTo>
                  <a:lnTo>
                    <a:pt x="39833" y="174186"/>
                  </a:lnTo>
                  <a:lnTo>
                    <a:pt x="48957" y="171871"/>
                  </a:lnTo>
                  <a:lnTo>
                    <a:pt x="56209" y="166818"/>
                  </a:lnTo>
                  <a:lnTo>
                    <a:pt x="67388" y="151845"/>
                  </a:lnTo>
                  <a:lnTo>
                    <a:pt x="80257" y="118095"/>
                  </a:lnTo>
                  <a:lnTo>
                    <a:pt x="87852" y="74128"/>
                  </a:lnTo>
                  <a:lnTo>
                    <a:pt x="90328" y="75919"/>
                  </a:lnTo>
                  <a:lnTo>
                    <a:pt x="102522" y="94559"/>
                  </a:lnTo>
                  <a:lnTo>
                    <a:pt x="127604" y="121818"/>
                  </a:lnTo>
                  <a:lnTo>
                    <a:pt x="147472" y="129505"/>
                  </a:lnTo>
                  <a:lnTo>
                    <a:pt x="159321" y="131555"/>
                  </a:lnTo>
                  <a:lnTo>
                    <a:pt x="167220" y="129412"/>
                  </a:lnTo>
                  <a:lnTo>
                    <a:pt x="172487" y="124474"/>
                  </a:lnTo>
                  <a:lnTo>
                    <a:pt x="183019" y="1040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8" name="Freeform 327"/>
            <p:cNvSpPr/>
            <p:nvPr/>
          </p:nvSpPr>
          <p:spPr>
            <a:xfrm>
              <a:off x="9359834" y="1389824"/>
              <a:ext cx="182307" cy="192093"/>
            </a:xfrm>
            <a:custGeom>
              <a:avLst/>
              <a:gdLst/>
              <a:ahLst/>
              <a:cxnLst/>
              <a:rect l="0" t="0" r="0" b="0"/>
              <a:pathLst>
                <a:path w="182307" h="192093">
                  <a:moveTo>
                    <a:pt x="0" y="73637"/>
                  </a:moveTo>
                  <a:lnTo>
                    <a:pt x="17958" y="128681"/>
                  </a:lnTo>
                  <a:lnTo>
                    <a:pt x="36301" y="192092"/>
                  </a:lnTo>
                  <a:lnTo>
                    <a:pt x="26848" y="153403"/>
                  </a:lnTo>
                  <a:lnTo>
                    <a:pt x="21032" y="99185"/>
                  </a:lnTo>
                  <a:lnTo>
                    <a:pt x="15330" y="64439"/>
                  </a:lnTo>
                  <a:lnTo>
                    <a:pt x="17732" y="42643"/>
                  </a:lnTo>
                  <a:lnTo>
                    <a:pt x="22350" y="36596"/>
                  </a:lnTo>
                  <a:lnTo>
                    <a:pt x="28938" y="33735"/>
                  </a:lnTo>
                  <a:lnTo>
                    <a:pt x="36840" y="32998"/>
                  </a:lnTo>
                  <a:lnTo>
                    <a:pt x="51858" y="38417"/>
                  </a:lnTo>
                  <a:lnTo>
                    <a:pt x="59139" y="43138"/>
                  </a:lnTo>
                  <a:lnTo>
                    <a:pt x="70347" y="60862"/>
                  </a:lnTo>
                  <a:lnTo>
                    <a:pt x="74974" y="72139"/>
                  </a:lnTo>
                  <a:lnTo>
                    <a:pt x="78058" y="74978"/>
                  </a:lnTo>
                  <a:lnTo>
                    <a:pt x="80115" y="72191"/>
                  </a:lnTo>
                  <a:lnTo>
                    <a:pt x="90106" y="14729"/>
                  </a:lnTo>
                  <a:lnTo>
                    <a:pt x="95166" y="6289"/>
                  </a:lnTo>
                  <a:lnTo>
                    <a:pt x="102048" y="1832"/>
                  </a:lnTo>
                  <a:lnTo>
                    <a:pt x="119054" y="0"/>
                  </a:lnTo>
                  <a:lnTo>
                    <a:pt x="135191" y="6204"/>
                  </a:lnTo>
                  <a:lnTo>
                    <a:pt x="150162" y="17930"/>
                  </a:lnTo>
                  <a:lnTo>
                    <a:pt x="170574" y="44263"/>
                  </a:lnTo>
                  <a:lnTo>
                    <a:pt x="180316" y="64091"/>
                  </a:lnTo>
                  <a:lnTo>
                    <a:pt x="182306" y="81482"/>
                  </a:lnTo>
                  <a:lnTo>
                    <a:pt x="178985" y="10522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9" name="Freeform 328"/>
            <p:cNvSpPr/>
            <p:nvPr/>
          </p:nvSpPr>
          <p:spPr>
            <a:xfrm>
              <a:off x="9605754" y="1304924"/>
              <a:ext cx="105297" cy="339456"/>
            </a:xfrm>
            <a:custGeom>
              <a:avLst/>
              <a:gdLst/>
              <a:ahLst/>
              <a:cxnLst/>
              <a:rect l="0" t="0" r="0" b="0"/>
              <a:pathLst>
                <a:path w="105297" h="339456">
                  <a:moveTo>
                    <a:pt x="6764" y="116423"/>
                  </a:moveTo>
                  <a:lnTo>
                    <a:pt x="18217" y="170567"/>
                  </a:lnTo>
                  <a:lnTo>
                    <a:pt x="31514" y="225514"/>
                  </a:lnTo>
                  <a:lnTo>
                    <a:pt x="45404" y="280258"/>
                  </a:lnTo>
                  <a:lnTo>
                    <a:pt x="64089" y="339455"/>
                  </a:lnTo>
                  <a:lnTo>
                    <a:pt x="48331" y="277623"/>
                  </a:lnTo>
                  <a:lnTo>
                    <a:pt x="34732" y="224434"/>
                  </a:lnTo>
                  <a:lnTo>
                    <a:pt x="13545" y="164491"/>
                  </a:lnTo>
                  <a:lnTo>
                    <a:pt x="0" y="106377"/>
                  </a:lnTo>
                  <a:lnTo>
                    <a:pt x="471" y="67043"/>
                  </a:lnTo>
                  <a:lnTo>
                    <a:pt x="6307" y="44173"/>
                  </a:lnTo>
                  <a:lnTo>
                    <a:pt x="16699" y="22311"/>
                  </a:lnTo>
                  <a:lnTo>
                    <a:pt x="32237" y="7135"/>
                  </a:lnTo>
                  <a:lnTo>
                    <a:pt x="41294" y="1450"/>
                  </a:lnTo>
                  <a:lnTo>
                    <a:pt x="50841" y="0"/>
                  </a:lnTo>
                  <a:lnTo>
                    <a:pt x="70808" y="4628"/>
                  </a:lnTo>
                  <a:lnTo>
                    <a:pt x="78706" y="10307"/>
                  </a:lnTo>
                  <a:lnTo>
                    <a:pt x="90601" y="25977"/>
                  </a:lnTo>
                  <a:lnTo>
                    <a:pt x="103875" y="54529"/>
                  </a:lnTo>
                  <a:lnTo>
                    <a:pt x="105296" y="77996"/>
                  </a:lnTo>
                  <a:lnTo>
                    <a:pt x="100859" y="102854"/>
                  </a:lnTo>
                  <a:lnTo>
                    <a:pt x="85207" y="135409"/>
                  </a:lnTo>
                  <a:lnTo>
                    <a:pt x="66921" y="158053"/>
                  </a:lnTo>
                  <a:lnTo>
                    <a:pt x="48878" y="16906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0" name="Freeform 329"/>
            <p:cNvSpPr/>
            <p:nvPr/>
          </p:nvSpPr>
          <p:spPr>
            <a:xfrm>
              <a:off x="9696746" y="1052849"/>
              <a:ext cx="105286" cy="347442"/>
            </a:xfrm>
            <a:custGeom>
              <a:avLst/>
              <a:gdLst/>
              <a:ahLst/>
              <a:cxnLst/>
              <a:rect l="0" t="0" r="0" b="0"/>
              <a:pathLst>
                <a:path w="105286" h="347442">
                  <a:moveTo>
                    <a:pt x="0" y="0"/>
                  </a:moveTo>
                  <a:lnTo>
                    <a:pt x="14655" y="55141"/>
                  </a:lnTo>
                  <a:lnTo>
                    <a:pt x="31667" y="114756"/>
                  </a:lnTo>
                  <a:lnTo>
                    <a:pt x="49144" y="168317"/>
                  </a:lnTo>
                  <a:lnTo>
                    <a:pt x="66682" y="226670"/>
                  </a:lnTo>
                  <a:lnTo>
                    <a:pt x="87348" y="283617"/>
                  </a:lnTo>
                  <a:lnTo>
                    <a:pt x="97312" y="305037"/>
                  </a:lnTo>
                  <a:lnTo>
                    <a:pt x="105285" y="3474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1" name="Freeform 330"/>
            <p:cNvSpPr/>
            <p:nvPr/>
          </p:nvSpPr>
          <p:spPr>
            <a:xfrm>
              <a:off x="9812559" y="1218567"/>
              <a:ext cx="168457" cy="192252"/>
            </a:xfrm>
            <a:custGeom>
              <a:avLst/>
              <a:gdLst/>
              <a:ahLst/>
              <a:cxnLst/>
              <a:rect l="0" t="0" r="0" b="0"/>
              <a:pathLst>
                <a:path w="168457" h="192252">
                  <a:moveTo>
                    <a:pt x="0" y="139609"/>
                  </a:moveTo>
                  <a:lnTo>
                    <a:pt x="11179" y="122841"/>
                  </a:lnTo>
                  <a:lnTo>
                    <a:pt x="26025" y="111489"/>
                  </a:lnTo>
                  <a:lnTo>
                    <a:pt x="84664" y="87271"/>
                  </a:lnTo>
                  <a:lnTo>
                    <a:pt x="104310" y="78913"/>
                  </a:lnTo>
                  <a:lnTo>
                    <a:pt x="143299" y="47763"/>
                  </a:lnTo>
                  <a:lnTo>
                    <a:pt x="147005" y="39774"/>
                  </a:lnTo>
                  <a:lnTo>
                    <a:pt x="148004" y="21538"/>
                  </a:lnTo>
                  <a:lnTo>
                    <a:pt x="144293" y="14102"/>
                  </a:lnTo>
                  <a:lnTo>
                    <a:pt x="130811" y="2719"/>
                  </a:lnTo>
                  <a:lnTo>
                    <a:pt x="110001" y="0"/>
                  </a:lnTo>
                  <a:lnTo>
                    <a:pt x="86325" y="3861"/>
                  </a:lnTo>
                  <a:lnTo>
                    <a:pt x="64103" y="13376"/>
                  </a:lnTo>
                  <a:lnTo>
                    <a:pt x="48767" y="31643"/>
                  </a:lnTo>
                  <a:lnTo>
                    <a:pt x="39222" y="55359"/>
                  </a:lnTo>
                  <a:lnTo>
                    <a:pt x="35018" y="93849"/>
                  </a:lnTo>
                  <a:lnTo>
                    <a:pt x="41831" y="128000"/>
                  </a:lnTo>
                  <a:lnTo>
                    <a:pt x="64503" y="167861"/>
                  </a:lnTo>
                  <a:lnTo>
                    <a:pt x="71078" y="175991"/>
                  </a:lnTo>
                  <a:lnTo>
                    <a:pt x="90862" y="185025"/>
                  </a:lnTo>
                  <a:lnTo>
                    <a:pt x="150612" y="191300"/>
                  </a:lnTo>
                  <a:lnTo>
                    <a:pt x="168456" y="19225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2" name="Freeform 331"/>
            <p:cNvSpPr/>
            <p:nvPr/>
          </p:nvSpPr>
          <p:spPr>
            <a:xfrm>
              <a:off x="8862384" y="1754133"/>
              <a:ext cx="290092" cy="338232"/>
            </a:xfrm>
            <a:custGeom>
              <a:avLst/>
              <a:gdLst/>
              <a:ahLst/>
              <a:cxnLst/>
              <a:rect l="0" t="0" r="0" b="0"/>
              <a:pathLst>
                <a:path w="290092" h="338232">
                  <a:moveTo>
                    <a:pt x="244766" y="14654"/>
                  </a:moveTo>
                  <a:lnTo>
                    <a:pt x="195215" y="0"/>
                  </a:lnTo>
                  <a:lnTo>
                    <a:pt x="155865" y="1083"/>
                  </a:lnTo>
                  <a:lnTo>
                    <a:pt x="101816" y="20336"/>
                  </a:lnTo>
                  <a:lnTo>
                    <a:pt x="50900" y="53545"/>
                  </a:lnTo>
                  <a:lnTo>
                    <a:pt x="14619" y="89797"/>
                  </a:lnTo>
                  <a:lnTo>
                    <a:pt x="2878" y="110052"/>
                  </a:lnTo>
                  <a:lnTo>
                    <a:pt x="0" y="130753"/>
                  </a:lnTo>
                  <a:lnTo>
                    <a:pt x="871" y="141186"/>
                  </a:lnTo>
                  <a:lnTo>
                    <a:pt x="4960" y="149312"/>
                  </a:lnTo>
                  <a:lnTo>
                    <a:pt x="18863" y="161459"/>
                  </a:lnTo>
                  <a:lnTo>
                    <a:pt x="39860" y="167638"/>
                  </a:lnTo>
                  <a:lnTo>
                    <a:pt x="63620" y="169215"/>
                  </a:lnTo>
                  <a:lnTo>
                    <a:pt x="85878" y="166016"/>
                  </a:lnTo>
                  <a:lnTo>
                    <a:pt x="104349" y="157575"/>
                  </a:lnTo>
                  <a:lnTo>
                    <a:pt x="140861" y="138682"/>
                  </a:lnTo>
                  <a:lnTo>
                    <a:pt x="177065" y="132902"/>
                  </a:lnTo>
                  <a:lnTo>
                    <a:pt x="217427" y="136778"/>
                  </a:lnTo>
                  <a:lnTo>
                    <a:pt x="238855" y="145361"/>
                  </a:lnTo>
                  <a:lnTo>
                    <a:pt x="271674" y="169934"/>
                  </a:lnTo>
                  <a:lnTo>
                    <a:pt x="287964" y="195974"/>
                  </a:lnTo>
                  <a:lnTo>
                    <a:pt x="290091" y="218853"/>
                  </a:lnTo>
                  <a:lnTo>
                    <a:pt x="285968" y="243450"/>
                  </a:lnTo>
                  <a:lnTo>
                    <a:pt x="269322" y="277028"/>
                  </a:lnTo>
                  <a:lnTo>
                    <a:pt x="252171" y="298551"/>
                  </a:lnTo>
                  <a:lnTo>
                    <a:pt x="229730" y="313576"/>
                  </a:lnTo>
                  <a:lnTo>
                    <a:pt x="177195" y="332753"/>
                  </a:lnTo>
                  <a:lnTo>
                    <a:pt x="115692" y="338231"/>
                  </a:lnTo>
                  <a:lnTo>
                    <a:pt x="65781" y="33050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3" name="Freeform 332"/>
            <p:cNvSpPr/>
            <p:nvPr/>
          </p:nvSpPr>
          <p:spPr>
            <a:xfrm>
              <a:off x="9193499" y="1900128"/>
              <a:ext cx="150961" cy="386481"/>
            </a:xfrm>
            <a:custGeom>
              <a:avLst/>
              <a:gdLst/>
              <a:ahLst/>
              <a:cxnLst/>
              <a:rect l="0" t="0" r="0" b="0"/>
              <a:pathLst>
                <a:path w="150961" h="386481">
                  <a:moveTo>
                    <a:pt x="8408" y="152929"/>
                  </a:moveTo>
                  <a:lnTo>
                    <a:pt x="19861" y="207073"/>
                  </a:lnTo>
                  <a:lnTo>
                    <a:pt x="37775" y="269893"/>
                  </a:lnTo>
                  <a:lnTo>
                    <a:pt x="61998" y="330407"/>
                  </a:lnTo>
                  <a:lnTo>
                    <a:pt x="83724" y="382179"/>
                  </a:lnTo>
                  <a:lnTo>
                    <a:pt x="83185" y="386480"/>
                  </a:lnTo>
                  <a:lnTo>
                    <a:pt x="79316" y="385839"/>
                  </a:lnTo>
                  <a:lnTo>
                    <a:pt x="73227" y="381902"/>
                  </a:lnTo>
                  <a:lnTo>
                    <a:pt x="63342" y="361929"/>
                  </a:lnTo>
                  <a:lnTo>
                    <a:pt x="41876" y="301447"/>
                  </a:lnTo>
                  <a:lnTo>
                    <a:pt x="23511" y="247646"/>
                  </a:lnTo>
                  <a:lnTo>
                    <a:pt x="8618" y="186239"/>
                  </a:lnTo>
                  <a:lnTo>
                    <a:pt x="0" y="123114"/>
                  </a:lnTo>
                  <a:lnTo>
                    <a:pt x="9685" y="77284"/>
                  </a:lnTo>
                  <a:lnTo>
                    <a:pt x="33919" y="29452"/>
                  </a:lnTo>
                  <a:lnTo>
                    <a:pt x="47433" y="11872"/>
                  </a:lnTo>
                  <a:lnTo>
                    <a:pt x="67476" y="2499"/>
                  </a:lnTo>
                  <a:lnTo>
                    <a:pt x="79372" y="0"/>
                  </a:lnTo>
                  <a:lnTo>
                    <a:pt x="101949" y="3462"/>
                  </a:lnTo>
                  <a:lnTo>
                    <a:pt x="112882" y="7661"/>
                  </a:lnTo>
                  <a:lnTo>
                    <a:pt x="131270" y="24804"/>
                  </a:lnTo>
                  <a:lnTo>
                    <a:pt x="144902" y="48021"/>
                  </a:lnTo>
                  <a:lnTo>
                    <a:pt x="150960" y="73938"/>
                  </a:lnTo>
                  <a:lnTo>
                    <a:pt x="148781" y="109247"/>
                  </a:lnTo>
                  <a:lnTo>
                    <a:pt x="136395" y="151449"/>
                  </a:lnTo>
                  <a:lnTo>
                    <a:pt x="125342" y="168259"/>
                  </a:lnTo>
                  <a:lnTo>
                    <a:pt x="109512" y="180409"/>
                  </a:lnTo>
                  <a:lnTo>
                    <a:pt x="91948" y="188539"/>
                  </a:lnTo>
                  <a:lnTo>
                    <a:pt x="61050" y="19504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4" name="Freeform 333"/>
            <p:cNvSpPr/>
            <p:nvPr/>
          </p:nvSpPr>
          <p:spPr>
            <a:xfrm>
              <a:off x="9387637" y="1905841"/>
              <a:ext cx="214353" cy="189359"/>
            </a:xfrm>
            <a:custGeom>
              <a:avLst/>
              <a:gdLst/>
              <a:ahLst/>
              <a:cxnLst/>
              <a:rect l="0" t="0" r="0" b="0"/>
              <a:pathLst>
                <a:path w="214353" h="189359">
                  <a:moveTo>
                    <a:pt x="66954" y="105102"/>
                  </a:moveTo>
                  <a:lnTo>
                    <a:pt x="82595" y="87121"/>
                  </a:lnTo>
                  <a:lnTo>
                    <a:pt x="90673" y="70204"/>
                  </a:lnTo>
                  <a:lnTo>
                    <a:pt x="96208" y="35360"/>
                  </a:lnTo>
                  <a:lnTo>
                    <a:pt x="91264" y="15224"/>
                  </a:lnTo>
                  <a:lnTo>
                    <a:pt x="86669" y="6578"/>
                  </a:lnTo>
                  <a:lnTo>
                    <a:pt x="80098" y="1985"/>
                  </a:lnTo>
                  <a:lnTo>
                    <a:pt x="72207" y="92"/>
                  </a:lnTo>
                  <a:lnTo>
                    <a:pt x="63437" y="0"/>
                  </a:lnTo>
                  <a:lnTo>
                    <a:pt x="44334" y="9257"/>
                  </a:lnTo>
                  <a:lnTo>
                    <a:pt x="34326" y="16639"/>
                  </a:lnTo>
                  <a:lnTo>
                    <a:pt x="20087" y="37319"/>
                  </a:lnTo>
                  <a:lnTo>
                    <a:pt x="1414" y="83134"/>
                  </a:lnTo>
                  <a:lnTo>
                    <a:pt x="0" y="107816"/>
                  </a:lnTo>
                  <a:lnTo>
                    <a:pt x="8625" y="156200"/>
                  </a:lnTo>
                  <a:lnTo>
                    <a:pt x="23804" y="183283"/>
                  </a:lnTo>
                  <a:lnTo>
                    <a:pt x="31168" y="187638"/>
                  </a:lnTo>
                  <a:lnTo>
                    <a:pt x="48710" y="189358"/>
                  </a:lnTo>
                  <a:lnTo>
                    <a:pt x="78316" y="178160"/>
                  </a:lnTo>
                  <a:lnTo>
                    <a:pt x="95790" y="160188"/>
                  </a:lnTo>
                  <a:lnTo>
                    <a:pt x="109015" y="136604"/>
                  </a:lnTo>
                  <a:lnTo>
                    <a:pt x="117506" y="83335"/>
                  </a:lnTo>
                  <a:lnTo>
                    <a:pt x="117498" y="63842"/>
                  </a:lnTo>
                  <a:lnTo>
                    <a:pt x="115858" y="63557"/>
                  </a:lnTo>
                  <a:lnTo>
                    <a:pt x="113594" y="66877"/>
                  </a:lnTo>
                  <a:lnTo>
                    <a:pt x="114425" y="72600"/>
                  </a:lnTo>
                  <a:lnTo>
                    <a:pt x="121587" y="88317"/>
                  </a:lnTo>
                  <a:lnTo>
                    <a:pt x="167748" y="142002"/>
                  </a:lnTo>
                  <a:lnTo>
                    <a:pt x="176264" y="146079"/>
                  </a:lnTo>
                  <a:lnTo>
                    <a:pt x="214352" y="14721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5" name="Freeform 334"/>
            <p:cNvSpPr/>
            <p:nvPr/>
          </p:nvSpPr>
          <p:spPr>
            <a:xfrm>
              <a:off x="9616187" y="1861198"/>
              <a:ext cx="343772" cy="209773"/>
            </a:xfrm>
            <a:custGeom>
              <a:avLst/>
              <a:gdLst/>
              <a:ahLst/>
              <a:cxnLst/>
              <a:rect l="0" t="0" r="0" b="0"/>
              <a:pathLst>
                <a:path w="343772" h="209773">
                  <a:moveTo>
                    <a:pt x="101616" y="33931"/>
                  </a:moveTo>
                  <a:lnTo>
                    <a:pt x="96027" y="17164"/>
                  </a:lnTo>
                  <a:lnTo>
                    <a:pt x="89701" y="13394"/>
                  </a:lnTo>
                  <a:lnTo>
                    <a:pt x="70194" y="12325"/>
                  </a:lnTo>
                  <a:lnTo>
                    <a:pt x="38494" y="23890"/>
                  </a:lnTo>
                  <a:lnTo>
                    <a:pt x="23649" y="38827"/>
                  </a:lnTo>
                  <a:lnTo>
                    <a:pt x="8714" y="70087"/>
                  </a:lnTo>
                  <a:lnTo>
                    <a:pt x="0" y="108985"/>
                  </a:lnTo>
                  <a:lnTo>
                    <a:pt x="301" y="135139"/>
                  </a:lnTo>
                  <a:lnTo>
                    <a:pt x="8234" y="158461"/>
                  </a:lnTo>
                  <a:lnTo>
                    <a:pt x="22678" y="174286"/>
                  </a:lnTo>
                  <a:lnTo>
                    <a:pt x="31444" y="180143"/>
                  </a:lnTo>
                  <a:lnTo>
                    <a:pt x="50541" y="183532"/>
                  </a:lnTo>
                  <a:lnTo>
                    <a:pt x="60547" y="182798"/>
                  </a:lnTo>
                  <a:lnTo>
                    <a:pt x="77904" y="172624"/>
                  </a:lnTo>
                  <a:lnTo>
                    <a:pt x="116474" y="137117"/>
                  </a:lnTo>
                  <a:lnTo>
                    <a:pt x="170947" y="115298"/>
                  </a:lnTo>
                  <a:lnTo>
                    <a:pt x="227382" y="88854"/>
                  </a:lnTo>
                  <a:lnTo>
                    <a:pt x="269958" y="67397"/>
                  </a:lnTo>
                  <a:lnTo>
                    <a:pt x="296035" y="47486"/>
                  </a:lnTo>
                  <a:lnTo>
                    <a:pt x="312989" y="21180"/>
                  </a:lnTo>
                  <a:lnTo>
                    <a:pt x="312722" y="13732"/>
                  </a:lnTo>
                  <a:lnTo>
                    <a:pt x="309033" y="7597"/>
                  </a:lnTo>
                  <a:lnTo>
                    <a:pt x="303065" y="2337"/>
                  </a:lnTo>
                  <a:lnTo>
                    <a:pt x="294407" y="0"/>
                  </a:lnTo>
                  <a:lnTo>
                    <a:pt x="261034" y="2301"/>
                  </a:lnTo>
                  <a:lnTo>
                    <a:pt x="229570" y="11561"/>
                  </a:lnTo>
                  <a:lnTo>
                    <a:pt x="190028" y="41701"/>
                  </a:lnTo>
                  <a:lnTo>
                    <a:pt x="174085" y="73408"/>
                  </a:lnTo>
                  <a:lnTo>
                    <a:pt x="167542" y="118028"/>
                  </a:lnTo>
                  <a:lnTo>
                    <a:pt x="171193" y="157115"/>
                  </a:lnTo>
                  <a:lnTo>
                    <a:pt x="179722" y="176807"/>
                  </a:lnTo>
                  <a:lnTo>
                    <a:pt x="185272" y="185334"/>
                  </a:lnTo>
                  <a:lnTo>
                    <a:pt x="200798" y="197927"/>
                  </a:lnTo>
                  <a:lnTo>
                    <a:pt x="220566" y="206254"/>
                  </a:lnTo>
                  <a:lnTo>
                    <a:pt x="258004" y="209772"/>
                  </a:lnTo>
                  <a:lnTo>
                    <a:pt x="320894" y="198001"/>
                  </a:lnTo>
                  <a:lnTo>
                    <a:pt x="343771" y="19185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0" name="Group 339"/>
          <p:cNvGrpSpPr/>
          <p:nvPr/>
        </p:nvGrpSpPr>
        <p:grpSpPr>
          <a:xfrm>
            <a:off x="8241831" y="4678621"/>
            <a:ext cx="559993" cy="413769"/>
            <a:chOff x="8241831" y="4678621"/>
            <a:chExt cx="559993" cy="413769"/>
          </a:xfrm>
        </p:grpSpPr>
        <p:sp>
          <p:nvSpPr>
            <p:cNvPr id="337" name="Freeform 336"/>
            <p:cNvSpPr/>
            <p:nvPr/>
          </p:nvSpPr>
          <p:spPr>
            <a:xfrm>
              <a:off x="8241831" y="4678621"/>
              <a:ext cx="272815" cy="413769"/>
            </a:xfrm>
            <a:custGeom>
              <a:avLst/>
              <a:gdLst/>
              <a:ahLst/>
              <a:cxnLst/>
              <a:rect l="0" t="0" r="0" b="0"/>
              <a:pathLst>
                <a:path w="272815" h="413769">
                  <a:moveTo>
                    <a:pt x="44096" y="48674"/>
                  </a:moveTo>
                  <a:lnTo>
                    <a:pt x="28455" y="66655"/>
                  </a:lnTo>
                  <a:lnTo>
                    <a:pt x="3663" y="112826"/>
                  </a:lnTo>
                  <a:lnTo>
                    <a:pt x="763" y="114839"/>
                  </a:lnTo>
                  <a:lnTo>
                    <a:pt x="0" y="111501"/>
                  </a:lnTo>
                  <a:lnTo>
                    <a:pt x="7180" y="78112"/>
                  </a:lnTo>
                  <a:lnTo>
                    <a:pt x="22110" y="53627"/>
                  </a:lnTo>
                  <a:lnTo>
                    <a:pt x="76524" y="10196"/>
                  </a:lnTo>
                  <a:lnTo>
                    <a:pt x="100233" y="2327"/>
                  </a:lnTo>
                  <a:lnTo>
                    <a:pt x="125198" y="0"/>
                  </a:lnTo>
                  <a:lnTo>
                    <a:pt x="147992" y="2864"/>
                  </a:lnTo>
                  <a:lnTo>
                    <a:pt x="166701" y="11157"/>
                  </a:lnTo>
                  <a:lnTo>
                    <a:pt x="174966" y="16643"/>
                  </a:lnTo>
                  <a:lnTo>
                    <a:pt x="180476" y="24981"/>
                  </a:lnTo>
                  <a:lnTo>
                    <a:pt x="186598" y="46723"/>
                  </a:lnTo>
                  <a:lnTo>
                    <a:pt x="184455" y="79681"/>
                  </a:lnTo>
                  <a:lnTo>
                    <a:pt x="158521" y="132826"/>
                  </a:lnTo>
                  <a:lnTo>
                    <a:pt x="144085" y="152755"/>
                  </a:lnTo>
                  <a:lnTo>
                    <a:pt x="125970" y="169412"/>
                  </a:lnTo>
                  <a:lnTo>
                    <a:pt x="120906" y="171280"/>
                  </a:lnTo>
                  <a:lnTo>
                    <a:pt x="118699" y="169016"/>
                  </a:lnTo>
                  <a:lnTo>
                    <a:pt x="118398" y="163997"/>
                  </a:lnTo>
                  <a:lnTo>
                    <a:pt x="121707" y="159481"/>
                  </a:lnTo>
                  <a:lnTo>
                    <a:pt x="134742" y="151344"/>
                  </a:lnTo>
                  <a:lnTo>
                    <a:pt x="152234" y="150067"/>
                  </a:lnTo>
                  <a:lnTo>
                    <a:pt x="170536" y="154569"/>
                  </a:lnTo>
                  <a:lnTo>
                    <a:pt x="204469" y="179642"/>
                  </a:lnTo>
                  <a:lnTo>
                    <a:pt x="221828" y="198129"/>
                  </a:lnTo>
                  <a:lnTo>
                    <a:pt x="257667" y="259424"/>
                  </a:lnTo>
                  <a:lnTo>
                    <a:pt x="269854" y="292053"/>
                  </a:lnTo>
                  <a:lnTo>
                    <a:pt x="272814" y="329667"/>
                  </a:lnTo>
                  <a:lnTo>
                    <a:pt x="265633" y="363558"/>
                  </a:lnTo>
                  <a:lnTo>
                    <a:pt x="255251" y="385155"/>
                  </a:lnTo>
                  <a:lnTo>
                    <a:pt x="239719" y="400212"/>
                  </a:lnTo>
                  <a:lnTo>
                    <a:pt x="219947" y="409634"/>
                  </a:lnTo>
                  <a:lnTo>
                    <a:pt x="183677" y="413768"/>
                  </a:lnTo>
                  <a:lnTo>
                    <a:pt x="123092" y="402223"/>
                  </a:lnTo>
                  <a:lnTo>
                    <a:pt x="64596" y="397321"/>
                  </a:lnTo>
                  <a:lnTo>
                    <a:pt x="33568" y="396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8" name="Freeform 337"/>
            <p:cNvSpPr/>
            <p:nvPr/>
          </p:nvSpPr>
          <p:spPr>
            <a:xfrm>
              <a:off x="8696538" y="4832580"/>
              <a:ext cx="105286" cy="105286"/>
            </a:xfrm>
            <a:custGeom>
              <a:avLst/>
              <a:gdLst/>
              <a:ahLst/>
              <a:cxnLst/>
              <a:rect l="0" t="0" r="0" b="0"/>
              <a:pathLst>
                <a:path w="105286" h="105286">
                  <a:moveTo>
                    <a:pt x="105285" y="0"/>
                  </a:moveTo>
                  <a:lnTo>
                    <a:pt x="41952" y="63333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9" name="Freeform 338"/>
            <p:cNvSpPr/>
            <p:nvPr/>
          </p:nvSpPr>
          <p:spPr>
            <a:xfrm>
              <a:off x="8664954" y="4811523"/>
              <a:ext cx="115814" cy="136872"/>
            </a:xfrm>
            <a:custGeom>
              <a:avLst/>
              <a:gdLst/>
              <a:ahLst/>
              <a:cxnLst/>
              <a:rect l="0" t="0" r="0" b="0"/>
              <a:pathLst>
                <a:path w="115814" h="136872">
                  <a:moveTo>
                    <a:pt x="0" y="0"/>
                  </a:moveTo>
                  <a:lnTo>
                    <a:pt x="43962" y="34897"/>
                  </a:lnTo>
                  <a:lnTo>
                    <a:pt x="83546" y="87784"/>
                  </a:lnTo>
                  <a:lnTo>
                    <a:pt x="115813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3" name="Group 342"/>
          <p:cNvGrpSpPr/>
          <p:nvPr/>
        </p:nvGrpSpPr>
        <p:grpSpPr>
          <a:xfrm>
            <a:off x="8946724" y="4632538"/>
            <a:ext cx="187524" cy="484313"/>
            <a:chOff x="8946724" y="4632538"/>
            <a:chExt cx="187524" cy="484313"/>
          </a:xfrm>
        </p:grpSpPr>
        <p:sp>
          <p:nvSpPr>
            <p:cNvPr id="341" name="Freeform 340"/>
            <p:cNvSpPr/>
            <p:nvPr/>
          </p:nvSpPr>
          <p:spPr>
            <a:xfrm>
              <a:off x="9117679" y="4674653"/>
              <a:ext cx="16569" cy="442198"/>
            </a:xfrm>
            <a:custGeom>
              <a:avLst/>
              <a:gdLst/>
              <a:ahLst/>
              <a:cxnLst/>
              <a:rect l="0" t="0" r="0" b="0"/>
              <a:pathLst>
                <a:path w="16569" h="442198">
                  <a:moveTo>
                    <a:pt x="0" y="0"/>
                  </a:moveTo>
                  <a:lnTo>
                    <a:pt x="3119" y="54144"/>
                  </a:lnTo>
                  <a:lnTo>
                    <a:pt x="8333" y="104560"/>
                  </a:lnTo>
                  <a:lnTo>
                    <a:pt x="9878" y="162002"/>
                  </a:lnTo>
                  <a:lnTo>
                    <a:pt x="10400" y="223333"/>
                  </a:lnTo>
                  <a:lnTo>
                    <a:pt x="16568" y="280508"/>
                  </a:lnTo>
                  <a:lnTo>
                    <a:pt x="12068" y="339981"/>
                  </a:lnTo>
                  <a:lnTo>
                    <a:pt x="10832" y="402119"/>
                  </a:lnTo>
                  <a:lnTo>
                    <a:pt x="10528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2" name="Freeform 341"/>
            <p:cNvSpPr/>
            <p:nvPr/>
          </p:nvSpPr>
          <p:spPr>
            <a:xfrm>
              <a:off x="8946724" y="4632538"/>
              <a:ext cx="160427" cy="327885"/>
            </a:xfrm>
            <a:custGeom>
              <a:avLst/>
              <a:gdLst/>
              <a:ahLst/>
              <a:cxnLst/>
              <a:rect l="0" t="0" r="0" b="0"/>
              <a:pathLst>
                <a:path w="160427" h="327885">
                  <a:moveTo>
                    <a:pt x="160426" y="252685"/>
                  </a:moveTo>
                  <a:lnTo>
                    <a:pt x="117735" y="267257"/>
                  </a:lnTo>
                  <a:lnTo>
                    <a:pt x="63423" y="305682"/>
                  </a:lnTo>
                  <a:lnTo>
                    <a:pt x="23112" y="327884"/>
                  </a:lnTo>
                  <a:lnTo>
                    <a:pt x="15071" y="327384"/>
                  </a:lnTo>
                  <a:lnTo>
                    <a:pt x="8541" y="323541"/>
                  </a:lnTo>
                  <a:lnTo>
                    <a:pt x="3017" y="317470"/>
                  </a:lnTo>
                  <a:lnTo>
                    <a:pt x="0" y="295126"/>
                  </a:lnTo>
                  <a:lnTo>
                    <a:pt x="7594" y="233122"/>
                  </a:lnTo>
                  <a:lnTo>
                    <a:pt x="17007" y="170719"/>
                  </a:lnTo>
                  <a:lnTo>
                    <a:pt x="21615" y="117134"/>
                  </a:lnTo>
                  <a:lnTo>
                    <a:pt x="23172" y="57107"/>
                  </a:lnTo>
                  <a:lnTo>
                    <a:pt x="235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9" name="Group 348"/>
          <p:cNvGrpSpPr/>
          <p:nvPr/>
        </p:nvGrpSpPr>
        <p:grpSpPr>
          <a:xfrm>
            <a:off x="9338777" y="4727295"/>
            <a:ext cx="610654" cy="663296"/>
            <a:chOff x="9338777" y="4727295"/>
            <a:chExt cx="610654" cy="663296"/>
          </a:xfrm>
        </p:grpSpPr>
        <p:sp>
          <p:nvSpPr>
            <p:cNvPr id="344" name="Freeform 343"/>
            <p:cNvSpPr/>
            <p:nvPr/>
          </p:nvSpPr>
          <p:spPr>
            <a:xfrm>
              <a:off x="9359834" y="4885223"/>
              <a:ext cx="84229" cy="21057"/>
            </a:xfrm>
            <a:custGeom>
              <a:avLst/>
              <a:gdLst/>
              <a:ahLst/>
              <a:cxnLst/>
              <a:rect l="0" t="0" r="0" b="0"/>
              <a:pathLst>
                <a:path w="84229" h="21057">
                  <a:moveTo>
                    <a:pt x="84228" y="0"/>
                  </a:moveTo>
                  <a:lnTo>
                    <a:pt x="50607" y="2339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5" name="Freeform 344"/>
            <p:cNvSpPr/>
            <p:nvPr/>
          </p:nvSpPr>
          <p:spPr>
            <a:xfrm>
              <a:off x="9338777" y="5011565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62593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6" name="Freeform 345"/>
            <p:cNvSpPr/>
            <p:nvPr/>
          </p:nvSpPr>
          <p:spPr>
            <a:xfrm>
              <a:off x="9612518" y="4727295"/>
              <a:ext cx="9461" cy="357970"/>
            </a:xfrm>
            <a:custGeom>
              <a:avLst/>
              <a:gdLst/>
              <a:ahLst/>
              <a:cxnLst/>
              <a:rect l="0" t="0" r="0" b="0"/>
              <a:pathLst>
                <a:path w="9461" h="357970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8383" y="154079"/>
                  </a:lnTo>
                  <a:lnTo>
                    <a:pt x="5122" y="199281"/>
                  </a:lnTo>
                  <a:lnTo>
                    <a:pt x="9460" y="258773"/>
                  </a:lnTo>
                  <a:lnTo>
                    <a:pt x="4623" y="312070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7" name="Freeform 346"/>
            <p:cNvSpPr/>
            <p:nvPr/>
          </p:nvSpPr>
          <p:spPr>
            <a:xfrm>
              <a:off x="9711589" y="4758880"/>
              <a:ext cx="237842" cy="547483"/>
            </a:xfrm>
            <a:custGeom>
              <a:avLst/>
              <a:gdLst/>
              <a:ahLst/>
              <a:cxnLst/>
              <a:rect l="0" t="0" r="0" b="0"/>
              <a:pathLst>
                <a:path w="237842" h="547483">
                  <a:moveTo>
                    <a:pt x="58857" y="0"/>
                  </a:moveTo>
                  <a:lnTo>
                    <a:pt x="31345" y="53876"/>
                  </a:lnTo>
                  <a:lnTo>
                    <a:pt x="12113" y="107734"/>
                  </a:lnTo>
                  <a:lnTo>
                    <a:pt x="27821" y="51656"/>
                  </a:lnTo>
                  <a:lnTo>
                    <a:pt x="35705" y="32317"/>
                  </a:lnTo>
                  <a:lnTo>
                    <a:pt x="47007" y="15923"/>
                  </a:lnTo>
                  <a:lnTo>
                    <a:pt x="55637" y="10616"/>
                  </a:lnTo>
                  <a:lnTo>
                    <a:pt x="77702" y="4718"/>
                  </a:lnTo>
                  <a:lnTo>
                    <a:pt x="87798" y="5485"/>
                  </a:lnTo>
                  <a:lnTo>
                    <a:pt x="105255" y="12577"/>
                  </a:lnTo>
                  <a:lnTo>
                    <a:pt x="117693" y="26647"/>
                  </a:lnTo>
                  <a:lnTo>
                    <a:pt x="139004" y="75606"/>
                  </a:lnTo>
                  <a:lnTo>
                    <a:pt x="153500" y="130532"/>
                  </a:lnTo>
                  <a:lnTo>
                    <a:pt x="158242" y="163300"/>
                  </a:lnTo>
                  <a:lnTo>
                    <a:pt x="155504" y="214632"/>
                  </a:lnTo>
                  <a:lnTo>
                    <a:pt x="153004" y="266886"/>
                  </a:lnTo>
                  <a:lnTo>
                    <a:pt x="145373" y="319413"/>
                  </a:lnTo>
                  <a:lnTo>
                    <a:pt x="135704" y="369682"/>
                  </a:lnTo>
                  <a:lnTo>
                    <a:pt x="118837" y="419295"/>
                  </a:lnTo>
                  <a:lnTo>
                    <a:pt x="93321" y="462890"/>
                  </a:lnTo>
                  <a:lnTo>
                    <a:pt x="76514" y="477910"/>
                  </a:lnTo>
                  <a:lnTo>
                    <a:pt x="67118" y="483553"/>
                  </a:lnTo>
                  <a:lnTo>
                    <a:pt x="57345" y="484976"/>
                  </a:lnTo>
                  <a:lnTo>
                    <a:pt x="37128" y="480318"/>
                  </a:lnTo>
                  <a:lnTo>
                    <a:pt x="19564" y="467329"/>
                  </a:lnTo>
                  <a:lnTo>
                    <a:pt x="11605" y="458951"/>
                  </a:lnTo>
                  <a:lnTo>
                    <a:pt x="2760" y="434046"/>
                  </a:lnTo>
                  <a:lnTo>
                    <a:pt x="0" y="405819"/>
                  </a:lnTo>
                  <a:lnTo>
                    <a:pt x="2673" y="381576"/>
                  </a:lnTo>
                  <a:lnTo>
                    <a:pt x="7363" y="372537"/>
                  </a:lnTo>
                  <a:lnTo>
                    <a:pt x="21932" y="359375"/>
                  </a:lnTo>
                  <a:lnTo>
                    <a:pt x="30731" y="357736"/>
                  </a:lnTo>
                  <a:lnTo>
                    <a:pt x="49866" y="362155"/>
                  </a:lnTo>
                  <a:lnTo>
                    <a:pt x="80369" y="377797"/>
                  </a:lnTo>
                  <a:lnTo>
                    <a:pt x="136851" y="436676"/>
                  </a:lnTo>
                  <a:lnTo>
                    <a:pt x="187699" y="496324"/>
                  </a:lnTo>
                  <a:lnTo>
                    <a:pt x="237841" y="5474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8" name="Freeform 347"/>
            <p:cNvSpPr/>
            <p:nvPr/>
          </p:nvSpPr>
          <p:spPr>
            <a:xfrm>
              <a:off x="9507233" y="5232663"/>
              <a:ext cx="368499" cy="157928"/>
            </a:xfrm>
            <a:custGeom>
              <a:avLst/>
              <a:gdLst/>
              <a:ahLst/>
              <a:cxnLst/>
              <a:rect l="0" t="0" r="0" b="0"/>
              <a:pathLst>
                <a:path w="368499" h="157928">
                  <a:moveTo>
                    <a:pt x="368498" y="157927"/>
                  </a:moveTo>
                  <a:lnTo>
                    <a:pt x="306217" y="114775"/>
                  </a:lnTo>
                  <a:lnTo>
                    <a:pt x="243890" y="77534"/>
                  </a:lnTo>
                  <a:lnTo>
                    <a:pt x="190809" y="49197"/>
                  </a:lnTo>
                  <a:lnTo>
                    <a:pt x="142194" y="29265"/>
                  </a:lnTo>
                  <a:lnTo>
                    <a:pt x="91915" y="15430"/>
                  </a:lnTo>
                  <a:lnTo>
                    <a:pt x="35530" y="339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oup 40"/>
          <p:cNvGrpSpPr/>
          <p:nvPr/>
        </p:nvGrpSpPr>
        <p:grpSpPr>
          <a:xfrm>
            <a:off x="284269" y="233489"/>
            <a:ext cx="9328250" cy="762588"/>
            <a:chOff x="284269" y="233489"/>
            <a:chExt cx="9328250" cy="762588"/>
          </a:xfrm>
        </p:grpSpPr>
        <p:sp>
          <p:nvSpPr>
            <p:cNvPr id="2" name="Freeform 1"/>
            <p:cNvSpPr/>
            <p:nvPr/>
          </p:nvSpPr>
          <p:spPr>
            <a:xfrm>
              <a:off x="410611" y="421139"/>
              <a:ext cx="31586" cy="263214"/>
            </a:xfrm>
            <a:custGeom>
              <a:avLst/>
              <a:gdLst/>
              <a:ahLst/>
              <a:cxnLst/>
              <a:rect l="0" t="0" r="0" b="0"/>
              <a:pathLst>
                <a:path w="31586" h="263214">
                  <a:moveTo>
                    <a:pt x="31585" y="263213"/>
                  </a:moveTo>
                  <a:lnTo>
                    <a:pt x="23252" y="214282"/>
                  </a:lnTo>
                  <a:lnTo>
                    <a:pt x="15901" y="155152"/>
                  </a:lnTo>
                  <a:lnTo>
                    <a:pt x="12120" y="106932"/>
                  </a:lnTo>
                  <a:lnTo>
                    <a:pt x="9673" y="4781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84269" y="362102"/>
              <a:ext cx="322235" cy="340403"/>
            </a:xfrm>
            <a:custGeom>
              <a:avLst/>
              <a:gdLst/>
              <a:ahLst/>
              <a:cxnLst/>
              <a:rect l="0" t="0" r="0" b="0"/>
              <a:pathLst>
                <a:path w="322235" h="340403">
                  <a:moveTo>
                    <a:pt x="0" y="48509"/>
                  </a:moveTo>
                  <a:lnTo>
                    <a:pt x="11178" y="31741"/>
                  </a:lnTo>
                  <a:lnTo>
                    <a:pt x="29145" y="20390"/>
                  </a:lnTo>
                  <a:lnTo>
                    <a:pt x="86246" y="1002"/>
                  </a:lnTo>
                  <a:lnTo>
                    <a:pt x="146065" y="0"/>
                  </a:lnTo>
                  <a:lnTo>
                    <a:pt x="209008" y="13958"/>
                  </a:lnTo>
                  <a:lnTo>
                    <a:pt x="263007" y="36622"/>
                  </a:lnTo>
                  <a:lnTo>
                    <a:pt x="289148" y="61755"/>
                  </a:lnTo>
                  <a:lnTo>
                    <a:pt x="306122" y="91428"/>
                  </a:lnTo>
                  <a:lnTo>
                    <a:pt x="321168" y="141301"/>
                  </a:lnTo>
                  <a:lnTo>
                    <a:pt x="322234" y="199333"/>
                  </a:lnTo>
                  <a:lnTo>
                    <a:pt x="311526" y="255596"/>
                  </a:lnTo>
                  <a:lnTo>
                    <a:pt x="290396" y="289632"/>
                  </a:lnTo>
                  <a:lnTo>
                    <a:pt x="256319" y="316355"/>
                  </a:lnTo>
                  <a:lnTo>
                    <a:pt x="216586" y="333501"/>
                  </a:lnTo>
                  <a:lnTo>
                    <a:pt x="175178" y="340402"/>
                  </a:lnTo>
                  <a:lnTo>
                    <a:pt x="114368" y="335497"/>
                  </a:lnTo>
                  <a:lnTo>
                    <a:pt x="73699" y="3327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63295" y="505367"/>
              <a:ext cx="126343" cy="182265"/>
            </a:xfrm>
            <a:custGeom>
              <a:avLst/>
              <a:gdLst/>
              <a:ahLst/>
              <a:cxnLst/>
              <a:rect l="0" t="0" r="0" b="0"/>
              <a:pathLst>
                <a:path w="126343" h="182265">
                  <a:moveTo>
                    <a:pt x="0" y="52643"/>
                  </a:moveTo>
                  <a:lnTo>
                    <a:pt x="3119" y="95335"/>
                  </a:lnTo>
                  <a:lnTo>
                    <a:pt x="17958" y="148645"/>
                  </a:lnTo>
                  <a:lnTo>
                    <a:pt x="24749" y="174079"/>
                  </a:lnTo>
                  <a:lnTo>
                    <a:pt x="24688" y="180394"/>
                  </a:lnTo>
                  <a:lnTo>
                    <a:pt x="22308" y="182264"/>
                  </a:lnTo>
                  <a:lnTo>
                    <a:pt x="18381" y="181171"/>
                  </a:lnTo>
                  <a:lnTo>
                    <a:pt x="15764" y="175763"/>
                  </a:lnTo>
                  <a:lnTo>
                    <a:pt x="4922" y="115685"/>
                  </a:lnTo>
                  <a:lnTo>
                    <a:pt x="15148" y="63154"/>
                  </a:lnTo>
                  <a:lnTo>
                    <a:pt x="30485" y="37170"/>
                  </a:lnTo>
                  <a:lnTo>
                    <a:pt x="55436" y="14653"/>
                  </a:lnTo>
                  <a:lnTo>
                    <a:pt x="81180" y="6513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791023" y="546380"/>
              <a:ext cx="188128" cy="159413"/>
            </a:xfrm>
            <a:custGeom>
              <a:avLst/>
              <a:gdLst/>
              <a:ahLst/>
              <a:cxnLst/>
              <a:rect l="0" t="0" r="0" b="0"/>
              <a:pathLst>
                <a:path w="188128" h="159413">
                  <a:moveTo>
                    <a:pt x="93370" y="64272"/>
                  </a:moveTo>
                  <a:lnTo>
                    <a:pt x="98959" y="47505"/>
                  </a:lnTo>
                  <a:lnTo>
                    <a:pt x="95464" y="29914"/>
                  </a:lnTo>
                  <a:lnTo>
                    <a:pt x="91257" y="20310"/>
                  </a:lnTo>
                  <a:lnTo>
                    <a:pt x="77223" y="6519"/>
                  </a:lnTo>
                  <a:lnTo>
                    <a:pt x="68567" y="1204"/>
                  </a:lnTo>
                  <a:lnTo>
                    <a:pt x="59288" y="0"/>
                  </a:lnTo>
                  <a:lnTo>
                    <a:pt x="39618" y="4901"/>
                  </a:lnTo>
                  <a:lnTo>
                    <a:pt x="22297" y="17998"/>
                  </a:lnTo>
                  <a:lnTo>
                    <a:pt x="14403" y="26404"/>
                  </a:lnTo>
                  <a:lnTo>
                    <a:pt x="5631" y="48222"/>
                  </a:lnTo>
                  <a:lnTo>
                    <a:pt x="0" y="100356"/>
                  </a:lnTo>
                  <a:lnTo>
                    <a:pt x="4614" y="136185"/>
                  </a:lnTo>
                  <a:lnTo>
                    <a:pt x="9633" y="144970"/>
                  </a:lnTo>
                  <a:lnTo>
                    <a:pt x="24568" y="157850"/>
                  </a:lnTo>
                  <a:lnTo>
                    <a:pt x="32294" y="159412"/>
                  </a:lnTo>
                  <a:lnTo>
                    <a:pt x="39785" y="158115"/>
                  </a:lnTo>
                  <a:lnTo>
                    <a:pt x="54347" y="150434"/>
                  </a:lnTo>
                  <a:lnTo>
                    <a:pt x="68617" y="139221"/>
                  </a:lnTo>
                  <a:lnTo>
                    <a:pt x="89806" y="108576"/>
                  </a:lnTo>
                  <a:lnTo>
                    <a:pt x="105312" y="69861"/>
                  </a:lnTo>
                  <a:lnTo>
                    <a:pt x="107257" y="45699"/>
                  </a:lnTo>
                  <a:lnTo>
                    <a:pt x="106561" y="30281"/>
                  </a:lnTo>
                  <a:lnTo>
                    <a:pt x="108013" y="31083"/>
                  </a:lnTo>
                  <a:lnTo>
                    <a:pt x="134295" y="80879"/>
                  </a:lnTo>
                  <a:lnTo>
                    <a:pt x="159308" y="97009"/>
                  </a:lnTo>
                  <a:lnTo>
                    <a:pt x="166575" y="98965"/>
                  </a:lnTo>
                  <a:lnTo>
                    <a:pt x="172589" y="99099"/>
                  </a:lnTo>
                  <a:lnTo>
                    <a:pt x="188127" y="958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994618" y="505367"/>
              <a:ext cx="245321" cy="171056"/>
            </a:xfrm>
            <a:custGeom>
              <a:avLst/>
              <a:gdLst/>
              <a:ahLst/>
              <a:cxnLst/>
              <a:rect l="0" t="0" r="0" b="0"/>
              <a:pathLst>
                <a:path w="245321" h="171056">
                  <a:moveTo>
                    <a:pt x="5589" y="52643"/>
                  </a:moveTo>
                  <a:lnTo>
                    <a:pt x="0" y="69410"/>
                  </a:lnTo>
                  <a:lnTo>
                    <a:pt x="2113" y="102195"/>
                  </a:lnTo>
                  <a:lnTo>
                    <a:pt x="15737" y="135955"/>
                  </a:lnTo>
                  <a:lnTo>
                    <a:pt x="34592" y="162596"/>
                  </a:lnTo>
                  <a:lnTo>
                    <a:pt x="42472" y="166889"/>
                  </a:lnTo>
                  <a:lnTo>
                    <a:pt x="60586" y="168540"/>
                  </a:lnTo>
                  <a:lnTo>
                    <a:pt x="77215" y="162254"/>
                  </a:lnTo>
                  <a:lnTo>
                    <a:pt x="84925" y="157303"/>
                  </a:lnTo>
                  <a:lnTo>
                    <a:pt x="96611" y="142442"/>
                  </a:lnTo>
                  <a:lnTo>
                    <a:pt x="117401" y="93887"/>
                  </a:lnTo>
                  <a:lnTo>
                    <a:pt x="121074" y="94177"/>
                  </a:lnTo>
                  <a:lnTo>
                    <a:pt x="124693" y="97880"/>
                  </a:lnTo>
                  <a:lnTo>
                    <a:pt x="151539" y="148598"/>
                  </a:lnTo>
                  <a:lnTo>
                    <a:pt x="167552" y="162750"/>
                  </a:lnTo>
                  <a:lnTo>
                    <a:pt x="176735" y="168162"/>
                  </a:lnTo>
                  <a:lnTo>
                    <a:pt x="196297" y="171055"/>
                  </a:lnTo>
                  <a:lnTo>
                    <a:pt x="206427" y="170189"/>
                  </a:lnTo>
                  <a:lnTo>
                    <a:pt x="214351" y="164932"/>
                  </a:lnTo>
                  <a:lnTo>
                    <a:pt x="226274" y="146613"/>
                  </a:lnTo>
                  <a:lnTo>
                    <a:pt x="239563" y="115581"/>
                  </a:lnTo>
                  <a:lnTo>
                    <a:pt x="245320" y="72981"/>
                  </a:lnTo>
                  <a:lnTo>
                    <a:pt x="241437" y="34492"/>
                  </a:lnTo>
                  <a:lnTo>
                    <a:pt x="22668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69994" y="504599"/>
              <a:ext cx="198794" cy="191601"/>
            </a:xfrm>
            <a:custGeom>
              <a:avLst/>
              <a:gdLst/>
              <a:ahLst/>
              <a:cxnLst/>
              <a:rect l="0" t="0" r="0" b="0"/>
              <a:pathLst>
                <a:path w="198794" h="191601">
                  <a:moveTo>
                    <a:pt x="114565" y="127110"/>
                  </a:moveTo>
                  <a:lnTo>
                    <a:pt x="96607" y="73235"/>
                  </a:lnTo>
                  <a:lnTo>
                    <a:pt x="73827" y="21663"/>
                  </a:lnTo>
                  <a:lnTo>
                    <a:pt x="57855" y="6935"/>
                  </a:lnTo>
                  <a:lnTo>
                    <a:pt x="48682" y="1370"/>
                  </a:lnTo>
                  <a:lnTo>
                    <a:pt x="40228" y="0"/>
                  </a:lnTo>
                  <a:lnTo>
                    <a:pt x="32251" y="1426"/>
                  </a:lnTo>
                  <a:lnTo>
                    <a:pt x="24594" y="4716"/>
                  </a:lnTo>
                  <a:lnTo>
                    <a:pt x="12967" y="17731"/>
                  </a:lnTo>
                  <a:lnTo>
                    <a:pt x="5070" y="36383"/>
                  </a:lnTo>
                  <a:lnTo>
                    <a:pt x="0" y="86486"/>
                  </a:lnTo>
                  <a:lnTo>
                    <a:pt x="4587" y="141443"/>
                  </a:lnTo>
                  <a:lnTo>
                    <a:pt x="13434" y="163116"/>
                  </a:lnTo>
                  <a:lnTo>
                    <a:pt x="19068" y="172171"/>
                  </a:lnTo>
                  <a:lnTo>
                    <a:pt x="34687" y="185352"/>
                  </a:lnTo>
                  <a:lnTo>
                    <a:pt x="43766" y="190505"/>
                  </a:lnTo>
                  <a:lnTo>
                    <a:pt x="53328" y="191600"/>
                  </a:lnTo>
                  <a:lnTo>
                    <a:pt x="73311" y="186578"/>
                  </a:lnTo>
                  <a:lnTo>
                    <a:pt x="98702" y="170597"/>
                  </a:lnTo>
                  <a:lnTo>
                    <a:pt x="110635" y="151507"/>
                  </a:lnTo>
                  <a:lnTo>
                    <a:pt x="118667" y="127425"/>
                  </a:lnTo>
                  <a:lnTo>
                    <a:pt x="124359" y="95748"/>
                  </a:lnTo>
                  <a:lnTo>
                    <a:pt x="126944" y="95674"/>
                  </a:lnTo>
                  <a:lnTo>
                    <a:pt x="132935" y="104950"/>
                  </a:lnTo>
                  <a:lnTo>
                    <a:pt x="149433" y="136381"/>
                  </a:lnTo>
                  <a:lnTo>
                    <a:pt x="198793" y="1902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131219" y="347440"/>
              <a:ext cx="37652" cy="347441"/>
            </a:xfrm>
            <a:custGeom>
              <a:avLst/>
              <a:gdLst/>
              <a:ahLst/>
              <a:cxnLst/>
              <a:rect l="0" t="0" r="0" b="0"/>
              <a:pathLst>
                <a:path w="37652" h="347441">
                  <a:moveTo>
                    <a:pt x="6066" y="0"/>
                  </a:moveTo>
                  <a:lnTo>
                    <a:pt x="0" y="32452"/>
                  </a:lnTo>
                  <a:lnTo>
                    <a:pt x="5036" y="95520"/>
                  </a:lnTo>
                  <a:lnTo>
                    <a:pt x="11350" y="145156"/>
                  </a:lnTo>
                  <a:lnTo>
                    <a:pt x="16728" y="205924"/>
                  </a:lnTo>
                  <a:lnTo>
                    <a:pt x="24723" y="262988"/>
                  </a:lnTo>
                  <a:lnTo>
                    <a:pt x="34042" y="322628"/>
                  </a:lnTo>
                  <a:lnTo>
                    <a:pt x="37651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042528" y="494839"/>
              <a:ext cx="231628" cy="1"/>
            </a:xfrm>
            <a:custGeom>
              <a:avLst/>
              <a:gdLst/>
              <a:ahLst/>
              <a:cxnLst/>
              <a:rect l="0" t="0" r="0" b="0"/>
              <a:pathLst>
                <a:path w="231628" h="1">
                  <a:moveTo>
                    <a:pt x="231627" y="0"/>
                  </a:moveTo>
                  <a:lnTo>
                    <a:pt x="173010" y="0"/>
                  </a:lnTo>
                  <a:lnTo>
                    <a:pt x="117666" y="0"/>
                  </a:lnTo>
                  <a:lnTo>
                    <a:pt x="5474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242570" y="463253"/>
              <a:ext cx="126342" cy="161117"/>
            </a:xfrm>
            <a:custGeom>
              <a:avLst/>
              <a:gdLst/>
              <a:ahLst/>
              <a:cxnLst/>
              <a:rect l="0" t="0" r="0" b="0"/>
              <a:pathLst>
                <a:path w="126342" h="161117">
                  <a:moveTo>
                    <a:pt x="0" y="84228"/>
                  </a:moveTo>
                  <a:lnTo>
                    <a:pt x="16810" y="103379"/>
                  </a:lnTo>
                  <a:lnTo>
                    <a:pt x="52886" y="161116"/>
                  </a:lnTo>
                  <a:lnTo>
                    <a:pt x="53974" y="160053"/>
                  </a:lnTo>
                  <a:lnTo>
                    <a:pt x="43655" y="98588"/>
                  </a:lnTo>
                  <a:lnTo>
                    <a:pt x="48159" y="58717"/>
                  </a:lnTo>
                  <a:lnTo>
                    <a:pt x="60008" y="37405"/>
                  </a:lnTo>
                  <a:lnTo>
                    <a:pt x="76973" y="21304"/>
                  </a:lnTo>
                  <a:lnTo>
                    <a:pt x="110221" y="4555"/>
                  </a:lnTo>
                  <a:lnTo>
                    <a:pt x="12634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442611" y="483761"/>
              <a:ext cx="136871" cy="203018"/>
            </a:xfrm>
            <a:custGeom>
              <a:avLst/>
              <a:gdLst/>
              <a:ahLst/>
              <a:cxnLst/>
              <a:rect l="0" t="0" r="0" b="0"/>
              <a:pathLst>
                <a:path w="136871" h="203018">
                  <a:moveTo>
                    <a:pt x="0" y="74249"/>
                  </a:moveTo>
                  <a:lnTo>
                    <a:pt x="11178" y="85427"/>
                  </a:lnTo>
                  <a:lnTo>
                    <a:pt x="40487" y="97968"/>
                  </a:lnTo>
                  <a:lnTo>
                    <a:pt x="78806" y="97914"/>
                  </a:lnTo>
                  <a:lnTo>
                    <a:pt x="99756" y="90226"/>
                  </a:lnTo>
                  <a:lnTo>
                    <a:pt x="108618" y="84900"/>
                  </a:lnTo>
                  <a:lnTo>
                    <a:pt x="114526" y="76671"/>
                  </a:lnTo>
                  <a:lnTo>
                    <a:pt x="121090" y="55048"/>
                  </a:lnTo>
                  <a:lnTo>
                    <a:pt x="120501" y="45071"/>
                  </a:lnTo>
                  <a:lnTo>
                    <a:pt x="113607" y="27746"/>
                  </a:lnTo>
                  <a:lnTo>
                    <a:pt x="90983" y="4838"/>
                  </a:lnTo>
                  <a:lnTo>
                    <a:pt x="80543" y="1069"/>
                  </a:lnTo>
                  <a:lnTo>
                    <a:pt x="56464" y="0"/>
                  </a:lnTo>
                  <a:lnTo>
                    <a:pt x="45831" y="3693"/>
                  </a:lnTo>
                  <a:lnTo>
                    <a:pt x="27778" y="17154"/>
                  </a:lnTo>
                  <a:lnTo>
                    <a:pt x="10050" y="44464"/>
                  </a:lnTo>
                  <a:lnTo>
                    <a:pt x="2978" y="80372"/>
                  </a:lnTo>
                  <a:lnTo>
                    <a:pt x="6472" y="115057"/>
                  </a:lnTo>
                  <a:lnTo>
                    <a:pt x="20505" y="147562"/>
                  </a:lnTo>
                  <a:lnTo>
                    <a:pt x="45070" y="179419"/>
                  </a:lnTo>
                  <a:lnTo>
                    <a:pt x="74575" y="199907"/>
                  </a:lnTo>
                  <a:lnTo>
                    <a:pt x="98265" y="203017"/>
                  </a:lnTo>
                  <a:lnTo>
                    <a:pt x="136870" y="2005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618524" y="490357"/>
              <a:ext cx="161000" cy="191071"/>
            </a:xfrm>
            <a:custGeom>
              <a:avLst/>
              <a:gdLst/>
              <a:ahLst/>
              <a:cxnLst/>
              <a:rect l="0" t="0" r="0" b="0"/>
              <a:pathLst>
                <a:path w="161000" h="191071">
                  <a:moveTo>
                    <a:pt x="55714" y="120295"/>
                  </a:moveTo>
                  <a:lnTo>
                    <a:pt x="114277" y="70797"/>
                  </a:lnTo>
                  <a:lnTo>
                    <a:pt x="118153" y="62730"/>
                  </a:lnTo>
                  <a:lnTo>
                    <a:pt x="119339" y="44408"/>
                  </a:lnTo>
                  <a:lnTo>
                    <a:pt x="107841" y="14362"/>
                  </a:lnTo>
                  <a:lnTo>
                    <a:pt x="99824" y="7559"/>
                  </a:lnTo>
                  <a:lnTo>
                    <a:pt x="78438" y="0"/>
                  </a:lnTo>
                  <a:lnTo>
                    <a:pt x="56455" y="2880"/>
                  </a:lnTo>
                  <a:lnTo>
                    <a:pt x="36156" y="13129"/>
                  </a:lnTo>
                  <a:lnTo>
                    <a:pt x="19336" y="29382"/>
                  </a:lnTo>
                  <a:lnTo>
                    <a:pt x="2301" y="63852"/>
                  </a:lnTo>
                  <a:lnTo>
                    <a:pt x="0" y="90140"/>
                  </a:lnTo>
                  <a:lnTo>
                    <a:pt x="4046" y="116252"/>
                  </a:lnTo>
                  <a:lnTo>
                    <a:pt x="19478" y="149513"/>
                  </a:lnTo>
                  <a:lnTo>
                    <a:pt x="32200" y="166816"/>
                  </a:lnTo>
                  <a:lnTo>
                    <a:pt x="58106" y="184122"/>
                  </a:lnTo>
                  <a:lnTo>
                    <a:pt x="99186" y="191070"/>
                  </a:lnTo>
                  <a:lnTo>
                    <a:pt x="160999" y="1834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086990" y="233489"/>
              <a:ext cx="155788" cy="470795"/>
            </a:xfrm>
            <a:custGeom>
              <a:avLst/>
              <a:gdLst/>
              <a:ahLst/>
              <a:cxnLst/>
              <a:rect l="0" t="0" r="0" b="0"/>
              <a:pathLst>
                <a:path w="155788" h="470795">
                  <a:moveTo>
                    <a:pt x="103144" y="335049"/>
                  </a:moveTo>
                  <a:lnTo>
                    <a:pt x="87503" y="317069"/>
                  </a:lnTo>
                  <a:lnTo>
                    <a:pt x="79425" y="300152"/>
                  </a:lnTo>
                  <a:lnTo>
                    <a:pt x="65696" y="287174"/>
                  </a:lnTo>
                  <a:lnTo>
                    <a:pt x="57122" y="282075"/>
                  </a:lnTo>
                  <a:lnTo>
                    <a:pt x="47896" y="281016"/>
                  </a:lnTo>
                  <a:lnTo>
                    <a:pt x="28287" y="286078"/>
                  </a:lnTo>
                  <a:lnTo>
                    <a:pt x="20484" y="294213"/>
                  </a:lnTo>
                  <a:lnTo>
                    <a:pt x="8695" y="318850"/>
                  </a:lnTo>
                  <a:lnTo>
                    <a:pt x="0" y="375090"/>
                  </a:lnTo>
                  <a:lnTo>
                    <a:pt x="833" y="421913"/>
                  </a:lnTo>
                  <a:lnTo>
                    <a:pt x="9320" y="447355"/>
                  </a:lnTo>
                  <a:lnTo>
                    <a:pt x="24010" y="464122"/>
                  </a:lnTo>
                  <a:lnTo>
                    <a:pt x="32841" y="470230"/>
                  </a:lnTo>
                  <a:lnTo>
                    <a:pt x="41067" y="470794"/>
                  </a:lnTo>
                  <a:lnTo>
                    <a:pt x="48892" y="467660"/>
                  </a:lnTo>
                  <a:lnTo>
                    <a:pt x="63824" y="453649"/>
                  </a:lnTo>
                  <a:lnTo>
                    <a:pt x="99540" y="393229"/>
                  </a:lnTo>
                  <a:lnTo>
                    <a:pt x="115075" y="340979"/>
                  </a:lnTo>
                  <a:lnTo>
                    <a:pt x="121497" y="281044"/>
                  </a:lnTo>
                  <a:lnTo>
                    <a:pt x="123400" y="218832"/>
                  </a:lnTo>
                  <a:lnTo>
                    <a:pt x="123964" y="167124"/>
                  </a:lnTo>
                  <a:lnTo>
                    <a:pt x="124131" y="110988"/>
                  </a:lnTo>
                  <a:lnTo>
                    <a:pt x="118591" y="55491"/>
                  </a:lnTo>
                  <a:lnTo>
                    <a:pt x="109541" y="7592"/>
                  </a:lnTo>
                  <a:lnTo>
                    <a:pt x="106239" y="931"/>
                  </a:lnTo>
                  <a:lnTo>
                    <a:pt x="102868" y="0"/>
                  </a:lnTo>
                  <a:lnTo>
                    <a:pt x="99450" y="2889"/>
                  </a:lnTo>
                  <a:lnTo>
                    <a:pt x="94641" y="34900"/>
                  </a:lnTo>
                  <a:lnTo>
                    <a:pt x="93216" y="81430"/>
                  </a:lnTo>
                  <a:lnTo>
                    <a:pt x="92794" y="137850"/>
                  </a:lnTo>
                  <a:lnTo>
                    <a:pt x="101056" y="196921"/>
                  </a:lnTo>
                  <a:lnTo>
                    <a:pt x="110584" y="245509"/>
                  </a:lnTo>
                  <a:lnTo>
                    <a:pt x="120817" y="295781"/>
                  </a:lnTo>
                  <a:lnTo>
                    <a:pt x="137874" y="352162"/>
                  </a:lnTo>
                  <a:lnTo>
                    <a:pt x="155787" y="3982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295419" y="515896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5589" y="62092"/>
                  </a:lnTo>
                  <a:lnTo>
                    <a:pt x="18212" y="120885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305948" y="37902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381850" y="506119"/>
              <a:ext cx="176783" cy="148153"/>
            </a:xfrm>
            <a:custGeom>
              <a:avLst/>
              <a:gdLst/>
              <a:ahLst/>
              <a:cxnLst/>
              <a:rect l="0" t="0" r="0" b="0"/>
              <a:pathLst>
                <a:path w="176783" h="148153">
                  <a:moveTo>
                    <a:pt x="92554" y="51891"/>
                  </a:moveTo>
                  <a:lnTo>
                    <a:pt x="72310" y="7928"/>
                  </a:lnTo>
                  <a:lnTo>
                    <a:pt x="63850" y="2695"/>
                  </a:lnTo>
                  <a:lnTo>
                    <a:pt x="41972" y="0"/>
                  </a:lnTo>
                  <a:lnTo>
                    <a:pt x="22890" y="5822"/>
                  </a:lnTo>
                  <a:lnTo>
                    <a:pt x="14526" y="10650"/>
                  </a:lnTo>
                  <a:lnTo>
                    <a:pt x="8950" y="19717"/>
                  </a:lnTo>
                  <a:lnTo>
                    <a:pt x="0" y="73178"/>
                  </a:lnTo>
                  <a:lnTo>
                    <a:pt x="1570" y="112011"/>
                  </a:lnTo>
                  <a:lnTo>
                    <a:pt x="3822" y="123556"/>
                  </a:lnTo>
                  <a:lnTo>
                    <a:pt x="8833" y="132423"/>
                  </a:lnTo>
                  <a:lnTo>
                    <a:pt x="23759" y="145395"/>
                  </a:lnTo>
                  <a:lnTo>
                    <a:pt x="32653" y="148152"/>
                  </a:lnTo>
                  <a:lnTo>
                    <a:pt x="51893" y="148096"/>
                  </a:lnTo>
                  <a:lnTo>
                    <a:pt x="69023" y="137932"/>
                  </a:lnTo>
                  <a:lnTo>
                    <a:pt x="83266" y="120547"/>
                  </a:lnTo>
                  <a:lnTo>
                    <a:pt x="105831" y="63373"/>
                  </a:lnTo>
                  <a:lnTo>
                    <a:pt x="109594" y="60715"/>
                  </a:lnTo>
                  <a:lnTo>
                    <a:pt x="113273" y="63623"/>
                  </a:lnTo>
                  <a:lnTo>
                    <a:pt x="143747" y="120688"/>
                  </a:lnTo>
                  <a:lnTo>
                    <a:pt x="176782" y="1466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548103" y="527996"/>
              <a:ext cx="165925" cy="345870"/>
            </a:xfrm>
            <a:custGeom>
              <a:avLst/>
              <a:gdLst/>
              <a:ahLst/>
              <a:cxnLst/>
              <a:rect l="0" t="0" r="0" b="0"/>
              <a:pathLst>
                <a:path w="165925" h="345870">
                  <a:moveTo>
                    <a:pt x="115814" y="93185"/>
                  </a:moveTo>
                  <a:lnTo>
                    <a:pt x="121403" y="76417"/>
                  </a:lnTo>
                  <a:lnTo>
                    <a:pt x="119289" y="43633"/>
                  </a:lnTo>
                  <a:lnTo>
                    <a:pt x="105665" y="9873"/>
                  </a:lnTo>
                  <a:lnTo>
                    <a:pt x="98519" y="3718"/>
                  </a:lnTo>
                  <a:lnTo>
                    <a:pt x="90247" y="785"/>
                  </a:lnTo>
                  <a:lnTo>
                    <a:pt x="81221" y="0"/>
                  </a:lnTo>
                  <a:lnTo>
                    <a:pt x="61835" y="5366"/>
                  </a:lnTo>
                  <a:lnTo>
                    <a:pt x="51752" y="10072"/>
                  </a:lnTo>
                  <a:lnTo>
                    <a:pt x="37429" y="27780"/>
                  </a:lnTo>
                  <a:lnTo>
                    <a:pt x="28334" y="51248"/>
                  </a:lnTo>
                  <a:lnTo>
                    <a:pt x="24383" y="89598"/>
                  </a:lnTo>
                  <a:lnTo>
                    <a:pt x="27605" y="112648"/>
                  </a:lnTo>
                  <a:lnTo>
                    <a:pt x="32441" y="121368"/>
                  </a:lnTo>
                  <a:lnTo>
                    <a:pt x="47174" y="134177"/>
                  </a:lnTo>
                  <a:lnTo>
                    <a:pt x="56016" y="135720"/>
                  </a:lnTo>
                  <a:lnTo>
                    <a:pt x="75199" y="131197"/>
                  </a:lnTo>
                  <a:lnTo>
                    <a:pt x="100140" y="115496"/>
                  </a:lnTo>
                  <a:lnTo>
                    <a:pt x="111967" y="99591"/>
                  </a:lnTo>
                  <a:lnTo>
                    <a:pt x="129092" y="60785"/>
                  </a:lnTo>
                  <a:lnTo>
                    <a:pt x="131685" y="59887"/>
                  </a:lnTo>
                  <a:lnTo>
                    <a:pt x="144821" y="114708"/>
                  </a:lnTo>
                  <a:lnTo>
                    <a:pt x="161560" y="178124"/>
                  </a:lnTo>
                  <a:lnTo>
                    <a:pt x="165924" y="236522"/>
                  </a:lnTo>
                  <a:lnTo>
                    <a:pt x="158477" y="277855"/>
                  </a:lnTo>
                  <a:lnTo>
                    <a:pt x="148033" y="301602"/>
                  </a:lnTo>
                  <a:lnTo>
                    <a:pt x="132473" y="317616"/>
                  </a:lnTo>
                  <a:lnTo>
                    <a:pt x="123410" y="323524"/>
                  </a:lnTo>
                  <a:lnTo>
                    <a:pt x="69178" y="334176"/>
                  </a:lnTo>
                  <a:lnTo>
                    <a:pt x="25364" y="343213"/>
                  </a:lnTo>
                  <a:lnTo>
                    <a:pt x="0" y="3458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755120" y="484310"/>
              <a:ext cx="108839" cy="173967"/>
            </a:xfrm>
            <a:custGeom>
              <a:avLst/>
              <a:gdLst/>
              <a:ahLst/>
              <a:cxnLst/>
              <a:rect l="0" t="0" r="0" b="0"/>
              <a:pathLst>
                <a:path w="108839" h="173967">
                  <a:moveTo>
                    <a:pt x="3553" y="84228"/>
                  </a:moveTo>
                  <a:lnTo>
                    <a:pt x="6673" y="126920"/>
                  </a:lnTo>
                  <a:lnTo>
                    <a:pt x="18126" y="158099"/>
                  </a:lnTo>
                  <a:lnTo>
                    <a:pt x="25238" y="173212"/>
                  </a:lnTo>
                  <a:lnTo>
                    <a:pt x="23859" y="173966"/>
                  </a:lnTo>
                  <a:lnTo>
                    <a:pt x="20599" y="172130"/>
                  </a:lnTo>
                  <a:lnTo>
                    <a:pt x="10424" y="152777"/>
                  </a:lnTo>
                  <a:lnTo>
                    <a:pt x="0" y="119227"/>
                  </a:lnTo>
                  <a:lnTo>
                    <a:pt x="680" y="79650"/>
                  </a:lnTo>
                  <a:lnTo>
                    <a:pt x="8291" y="43878"/>
                  </a:lnTo>
                  <a:lnTo>
                    <a:pt x="13731" y="35101"/>
                  </a:lnTo>
                  <a:lnTo>
                    <a:pt x="29134" y="22230"/>
                  </a:lnTo>
                  <a:lnTo>
                    <a:pt x="73684" y="5605"/>
                  </a:lnTo>
                  <a:lnTo>
                    <a:pt x="10883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881099" y="518823"/>
              <a:ext cx="161845" cy="133944"/>
            </a:xfrm>
            <a:custGeom>
              <a:avLst/>
              <a:gdLst/>
              <a:ahLst/>
              <a:cxnLst/>
              <a:rect l="0" t="0" r="0" b="0"/>
              <a:pathLst>
                <a:path w="161845" h="133944">
                  <a:moveTo>
                    <a:pt x="98673" y="18130"/>
                  </a:moveTo>
                  <a:lnTo>
                    <a:pt x="87494" y="6951"/>
                  </a:lnTo>
                  <a:lnTo>
                    <a:pt x="69528" y="1463"/>
                  </a:lnTo>
                  <a:lnTo>
                    <a:pt x="58186" y="0"/>
                  </a:lnTo>
                  <a:lnTo>
                    <a:pt x="39345" y="4613"/>
                  </a:lnTo>
                  <a:lnTo>
                    <a:pt x="31045" y="9119"/>
                  </a:lnTo>
                  <a:lnTo>
                    <a:pt x="18703" y="23484"/>
                  </a:lnTo>
                  <a:lnTo>
                    <a:pt x="1248" y="61301"/>
                  </a:lnTo>
                  <a:lnTo>
                    <a:pt x="0" y="84890"/>
                  </a:lnTo>
                  <a:lnTo>
                    <a:pt x="1306" y="97732"/>
                  </a:lnTo>
                  <a:lnTo>
                    <a:pt x="5685" y="107463"/>
                  </a:lnTo>
                  <a:lnTo>
                    <a:pt x="19910" y="121394"/>
                  </a:lnTo>
                  <a:lnTo>
                    <a:pt x="27447" y="123238"/>
                  </a:lnTo>
                  <a:lnTo>
                    <a:pt x="34811" y="122127"/>
                  </a:lnTo>
                  <a:lnTo>
                    <a:pt x="42060" y="119047"/>
                  </a:lnTo>
                  <a:lnTo>
                    <a:pt x="63442" y="97944"/>
                  </a:lnTo>
                  <a:lnTo>
                    <a:pt x="91025" y="38799"/>
                  </a:lnTo>
                  <a:lnTo>
                    <a:pt x="93575" y="36589"/>
                  </a:lnTo>
                  <a:lnTo>
                    <a:pt x="95274" y="39795"/>
                  </a:lnTo>
                  <a:lnTo>
                    <a:pt x="103591" y="72972"/>
                  </a:lnTo>
                  <a:lnTo>
                    <a:pt x="118717" y="97420"/>
                  </a:lnTo>
                  <a:lnTo>
                    <a:pt x="143620" y="124303"/>
                  </a:lnTo>
                  <a:lnTo>
                    <a:pt x="161844" y="1339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047882" y="516188"/>
              <a:ext cx="209543" cy="168165"/>
            </a:xfrm>
            <a:custGeom>
              <a:avLst/>
              <a:gdLst/>
              <a:ahLst/>
              <a:cxnLst/>
              <a:rect l="0" t="0" r="0" b="0"/>
              <a:pathLst>
                <a:path w="209543" h="168165">
                  <a:moveTo>
                    <a:pt x="5589" y="20765"/>
                  </a:moveTo>
                  <a:lnTo>
                    <a:pt x="0" y="37532"/>
                  </a:lnTo>
                  <a:lnTo>
                    <a:pt x="375" y="55123"/>
                  </a:lnTo>
                  <a:lnTo>
                    <a:pt x="10968" y="105575"/>
                  </a:lnTo>
                  <a:lnTo>
                    <a:pt x="10345" y="105381"/>
                  </a:lnTo>
                  <a:lnTo>
                    <a:pt x="8759" y="101742"/>
                  </a:lnTo>
                  <a:lnTo>
                    <a:pt x="6006" y="49612"/>
                  </a:lnTo>
                  <a:lnTo>
                    <a:pt x="8114" y="25397"/>
                  </a:lnTo>
                  <a:lnTo>
                    <a:pt x="16850" y="6836"/>
                  </a:lnTo>
                  <a:lnTo>
                    <a:pt x="23625" y="2120"/>
                  </a:lnTo>
                  <a:lnTo>
                    <a:pt x="31651" y="146"/>
                  </a:lnTo>
                  <a:lnTo>
                    <a:pt x="40511" y="0"/>
                  </a:lnTo>
                  <a:lnTo>
                    <a:pt x="48758" y="3412"/>
                  </a:lnTo>
                  <a:lnTo>
                    <a:pt x="71542" y="24982"/>
                  </a:lnTo>
                  <a:lnTo>
                    <a:pt x="91941" y="54770"/>
                  </a:lnTo>
                  <a:lnTo>
                    <a:pt x="103575" y="84523"/>
                  </a:lnTo>
                  <a:lnTo>
                    <a:pt x="103668" y="84327"/>
                  </a:lnTo>
                  <a:lnTo>
                    <a:pt x="102561" y="80687"/>
                  </a:lnTo>
                  <a:lnTo>
                    <a:pt x="106591" y="58797"/>
                  </a:lnTo>
                  <a:lnTo>
                    <a:pt x="120784" y="35673"/>
                  </a:lnTo>
                  <a:lnTo>
                    <a:pt x="139455" y="27391"/>
                  </a:lnTo>
                  <a:lnTo>
                    <a:pt x="150985" y="25182"/>
                  </a:lnTo>
                  <a:lnTo>
                    <a:pt x="161011" y="27219"/>
                  </a:lnTo>
                  <a:lnTo>
                    <a:pt x="178391" y="38841"/>
                  </a:lnTo>
                  <a:lnTo>
                    <a:pt x="195740" y="65115"/>
                  </a:lnTo>
                  <a:lnTo>
                    <a:pt x="208289" y="95127"/>
                  </a:lnTo>
                  <a:lnTo>
                    <a:pt x="209542" y="115816"/>
                  </a:lnTo>
                  <a:lnTo>
                    <a:pt x="205631" y="1681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697905" y="305326"/>
              <a:ext cx="39919" cy="379027"/>
            </a:xfrm>
            <a:custGeom>
              <a:avLst/>
              <a:gdLst/>
              <a:ahLst/>
              <a:cxnLst/>
              <a:rect l="0" t="0" r="0" b="0"/>
              <a:pathLst>
                <a:path w="39919" h="379027">
                  <a:moveTo>
                    <a:pt x="8333" y="0"/>
                  </a:moveTo>
                  <a:lnTo>
                    <a:pt x="0" y="37478"/>
                  </a:lnTo>
                  <a:lnTo>
                    <a:pt x="3827" y="100080"/>
                  </a:lnTo>
                  <a:lnTo>
                    <a:pt x="12587" y="153916"/>
                  </a:lnTo>
                  <a:lnTo>
                    <a:pt x="22592" y="212501"/>
                  </a:lnTo>
                  <a:lnTo>
                    <a:pt x="27376" y="268724"/>
                  </a:lnTo>
                  <a:lnTo>
                    <a:pt x="30162" y="330548"/>
                  </a:lnTo>
                  <a:lnTo>
                    <a:pt x="39918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579896" y="463904"/>
              <a:ext cx="284270" cy="9879"/>
            </a:xfrm>
            <a:custGeom>
              <a:avLst/>
              <a:gdLst/>
              <a:ahLst/>
              <a:cxnLst/>
              <a:rect l="0" t="0" r="0" b="0"/>
              <a:pathLst>
                <a:path w="284270" h="9879">
                  <a:moveTo>
                    <a:pt x="284269" y="9878"/>
                  </a:moveTo>
                  <a:lnTo>
                    <a:pt x="256713" y="2642"/>
                  </a:lnTo>
                  <a:lnTo>
                    <a:pt x="197371" y="0"/>
                  </a:lnTo>
                  <a:lnTo>
                    <a:pt x="146608" y="2662"/>
                  </a:lnTo>
                  <a:lnTo>
                    <a:pt x="97642" y="7740"/>
                  </a:lnTo>
                  <a:lnTo>
                    <a:pt x="39174" y="9456"/>
                  </a:lnTo>
                  <a:lnTo>
                    <a:pt x="0" y="98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795033" y="547481"/>
              <a:ext cx="166284" cy="164990"/>
            </a:xfrm>
            <a:custGeom>
              <a:avLst/>
              <a:gdLst/>
              <a:ahLst/>
              <a:cxnLst/>
              <a:rect l="0" t="0" r="0" b="0"/>
              <a:pathLst>
                <a:path w="166284" h="164990">
                  <a:moveTo>
                    <a:pt x="69132" y="0"/>
                  </a:moveTo>
                  <a:lnTo>
                    <a:pt x="41186" y="5590"/>
                  </a:lnTo>
                  <a:lnTo>
                    <a:pt x="21227" y="17692"/>
                  </a:lnTo>
                  <a:lnTo>
                    <a:pt x="12629" y="25833"/>
                  </a:lnTo>
                  <a:lnTo>
                    <a:pt x="3076" y="47356"/>
                  </a:lnTo>
                  <a:lnTo>
                    <a:pt x="0" y="72520"/>
                  </a:lnTo>
                  <a:lnTo>
                    <a:pt x="6015" y="111825"/>
                  </a:lnTo>
                  <a:lnTo>
                    <a:pt x="16124" y="135098"/>
                  </a:lnTo>
                  <a:lnTo>
                    <a:pt x="31535" y="150901"/>
                  </a:lnTo>
                  <a:lnTo>
                    <a:pt x="40558" y="156753"/>
                  </a:lnTo>
                  <a:lnTo>
                    <a:pt x="75614" y="164989"/>
                  </a:lnTo>
                  <a:lnTo>
                    <a:pt x="98919" y="160676"/>
                  </a:lnTo>
                  <a:lnTo>
                    <a:pt x="120975" y="149791"/>
                  </a:lnTo>
                  <a:lnTo>
                    <a:pt x="150784" y="123931"/>
                  </a:lnTo>
                  <a:lnTo>
                    <a:pt x="163134" y="104214"/>
                  </a:lnTo>
                  <a:lnTo>
                    <a:pt x="166283" y="80633"/>
                  </a:lnTo>
                  <a:lnTo>
                    <a:pt x="162614" y="56894"/>
                  </a:lnTo>
                  <a:lnTo>
                    <a:pt x="153183" y="38545"/>
                  </a:lnTo>
                  <a:lnTo>
                    <a:pt x="129131" y="15060"/>
                  </a:lnTo>
                  <a:lnTo>
                    <a:pt x="122000" y="11210"/>
                  </a:lnTo>
                  <a:lnTo>
                    <a:pt x="116076" y="9813"/>
                  </a:lnTo>
                  <a:lnTo>
                    <a:pt x="100718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303940" y="460591"/>
              <a:ext cx="219130" cy="243640"/>
            </a:xfrm>
            <a:custGeom>
              <a:avLst/>
              <a:gdLst/>
              <a:ahLst/>
              <a:cxnLst/>
              <a:rect l="0" t="0" r="0" b="0"/>
              <a:pathLst>
                <a:path w="219130" h="243640">
                  <a:moveTo>
                    <a:pt x="128764" y="23719"/>
                  </a:moveTo>
                  <a:lnTo>
                    <a:pt x="117586" y="12541"/>
                  </a:lnTo>
                  <a:lnTo>
                    <a:pt x="88278" y="0"/>
                  </a:lnTo>
                  <a:lnTo>
                    <a:pt x="66316" y="1869"/>
                  </a:lnTo>
                  <a:lnTo>
                    <a:pt x="23622" y="22133"/>
                  </a:lnTo>
                  <a:lnTo>
                    <a:pt x="8725" y="38222"/>
                  </a:lnTo>
                  <a:lnTo>
                    <a:pt x="3115" y="47426"/>
                  </a:lnTo>
                  <a:lnTo>
                    <a:pt x="0" y="67011"/>
                  </a:lnTo>
                  <a:lnTo>
                    <a:pt x="808" y="77147"/>
                  </a:lnTo>
                  <a:lnTo>
                    <a:pt x="7944" y="94648"/>
                  </a:lnTo>
                  <a:lnTo>
                    <a:pt x="13122" y="102591"/>
                  </a:lnTo>
                  <a:lnTo>
                    <a:pt x="21254" y="107886"/>
                  </a:lnTo>
                  <a:lnTo>
                    <a:pt x="42767" y="113769"/>
                  </a:lnTo>
                  <a:lnTo>
                    <a:pt x="94706" y="111480"/>
                  </a:lnTo>
                  <a:lnTo>
                    <a:pt x="146907" y="119867"/>
                  </a:lnTo>
                  <a:lnTo>
                    <a:pt x="168413" y="127283"/>
                  </a:lnTo>
                  <a:lnTo>
                    <a:pt x="208696" y="157778"/>
                  </a:lnTo>
                  <a:lnTo>
                    <a:pt x="216932" y="177668"/>
                  </a:lnTo>
                  <a:lnTo>
                    <a:pt x="219129" y="189522"/>
                  </a:lnTo>
                  <a:lnTo>
                    <a:pt x="217083" y="198596"/>
                  </a:lnTo>
                  <a:lnTo>
                    <a:pt x="212210" y="205814"/>
                  </a:lnTo>
                  <a:lnTo>
                    <a:pt x="184762" y="231394"/>
                  </a:lnTo>
                  <a:lnTo>
                    <a:pt x="161451" y="238852"/>
                  </a:lnTo>
                  <a:lnTo>
                    <a:pt x="104415" y="243639"/>
                  </a:lnTo>
                  <a:lnTo>
                    <a:pt x="79338" y="238055"/>
                  </a:lnTo>
                  <a:lnTo>
                    <a:pt x="44537" y="2237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548518" y="315854"/>
              <a:ext cx="178985" cy="368499"/>
            </a:xfrm>
            <a:custGeom>
              <a:avLst/>
              <a:gdLst/>
              <a:ahLst/>
              <a:cxnLst/>
              <a:rect l="0" t="0" r="0" b="0"/>
              <a:pathLst>
                <a:path w="178985" h="368499">
                  <a:moveTo>
                    <a:pt x="0" y="0"/>
                  </a:moveTo>
                  <a:lnTo>
                    <a:pt x="3119" y="57264"/>
                  </a:lnTo>
                  <a:lnTo>
                    <a:pt x="14654" y="112567"/>
                  </a:lnTo>
                  <a:lnTo>
                    <a:pt x="27028" y="174098"/>
                  </a:lnTo>
                  <a:lnTo>
                    <a:pt x="30235" y="225240"/>
                  </a:lnTo>
                  <a:lnTo>
                    <a:pt x="32355" y="276268"/>
                  </a:lnTo>
                  <a:lnTo>
                    <a:pt x="39840" y="336025"/>
                  </a:lnTo>
                  <a:lnTo>
                    <a:pt x="41103" y="354065"/>
                  </a:lnTo>
                  <a:lnTo>
                    <a:pt x="43195" y="295962"/>
                  </a:lnTo>
                  <a:lnTo>
                    <a:pt x="51663" y="256669"/>
                  </a:lnTo>
                  <a:lnTo>
                    <a:pt x="62346" y="233398"/>
                  </a:lnTo>
                  <a:lnTo>
                    <a:pt x="69640" y="226959"/>
                  </a:lnTo>
                  <a:lnTo>
                    <a:pt x="78012" y="223836"/>
                  </a:lnTo>
                  <a:lnTo>
                    <a:pt x="87103" y="222923"/>
                  </a:lnTo>
                  <a:lnTo>
                    <a:pt x="106563" y="231268"/>
                  </a:lnTo>
                  <a:lnTo>
                    <a:pt x="134130" y="255698"/>
                  </a:lnTo>
                  <a:lnTo>
                    <a:pt x="153996" y="285163"/>
                  </a:lnTo>
                  <a:lnTo>
                    <a:pt x="173787" y="341926"/>
                  </a:lnTo>
                  <a:lnTo>
                    <a:pt x="178984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754060" y="558010"/>
              <a:ext cx="114261" cy="147766"/>
            </a:xfrm>
            <a:custGeom>
              <a:avLst/>
              <a:gdLst/>
              <a:ahLst/>
              <a:cxnLst/>
              <a:rect l="0" t="0" r="0" b="0"/>
              <a:pathLst>
                <a:path w="114261" h="147766">
                  <a:moveTo>
                    <a:pt x="89256" y="10528"/>
                  </a:moveTo>
                  <a:lnTo>
                    <a:pt x="66899" y="10528"/>
                  </a:lnTo>
                  <a:lnTo>
                    <a:pt x="36228" y="21707"/>
                  </a:lnTo>
                  <a:lnTo>
                    <a:pt x="10503" y="45426"/>
                  </a:lnTo>
                  <a:lnTo>
                    <a:pt x="1612" y="70882"/>
                  </a:lnTo>
                  <a:lnTo>
                    <a:pt x="0" y="98184"/>
                  </a:lnTo>
                  <a:lnTo>
                    <a:pt x="7083" y="118116"/>
                  </a:lnTo>
                  <a:lnTo>
                    <a:pt x="29813" y="142492"/>
                  </a:lnTo>
                  <a:lnTo>
                    <a:pt x="39099" y="146467"/>
                  </a:lnTo>
                  <a:lnTo>
                    <a:pt x="58775" y="147765"/>
                  </a:lnTo>
                  <a:lnTo>
                    <a:pt x="76099" y="141322"/>
                  </a:lnTo>
                  <a:lnTo>
                    <a:pt x="83994" y="136329"/>
                  </a:lnTo>
                  <a:lnTo>
                    <a:pt x="95886" y="121422"/>
                  </a:lnTo>
                  <a:lnTo>
                    <a:pt x="113052" y="83256"/>
                  </a:lnTo>
                  <a:lnTo>
                    <a:pt x="114260" y="62739"/>
                  </a:lnTo>
                  <a:lnTo>
                    <a:pt x="9978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885430" y="547481"/>
              <a:ext cx="249813" cy="200056"/>
            </a:xfrm>
            <a:custGeom>
              <a:avLst/>
              <a:gdLst/>
              <a:ahLst/>
              <a:cxnLst/>
              <a:rect l="0" t="0" r="0" b="0"/>
              <a:pathLst>
                <a:path w="249813" h="200056">
                  <a:moveTo>
                    <a:pt x="0" y="52643"/>
                  </a:moveTo>
                  <a:lnTo>
                    <a:pt x="14654" y="105670"/>
                  </a:lnTo>
                  <a:lnTo>
                    <a:pt x="31667" y="166312"/>
                  </a:lnTo>
                  <a:lnTo>
                    <a:pt x="35149" y="177555"/>
                  </a:lnTo>
                  <a:lnTo>
                    <a:pt x="40980" y="186221"/>
                  </a:lnTo>
                  <a:lnTo>
                    <a:pt x="56818" y="198968"/>
                  </a:lnTo>
                  <a:lnTo>
                    <a:pt x="64785" y="199326"/>
                  </a:lnTo>
                  <a:lnTo>
                    <a:pt x="72436" y="196055"/>
                  </a:lnTo>
                  <a:lnTo>
                    <a:pt x="86006" y="183062"/>
                  </a:lnTo>
                  <a:lnTo>
                    <a:pt x="108104" y="136021"/>
                  </a:lnTo>
                  <a:lnTo>
                    <a:pt x="115461" y="94372"/>
                  </a:lnTo>
                  <a:lnTo>
                    <a:pt x="117918" y="94501"/>
                  </a:lnTo>
                  <a:lnTo>
                    <a:pt x="120726" y="98095"/>
                  </a:lnTo>
                  <a:lnTo>
                    <a:pt x="140175" y="155363"/>
                  </a:lnTo>
                  <a:lnTo>
                    <a:pt x="153547" y="176675"/>
                  </a:lnTo>
                  <a:lnTo>
                    <a:pt x="171188" y="193946"/>
                  </a:lnTo>
                  <a:lnTo>
                    <a:pt x="181975" y="198318"/>
                  </a:lnTo>
                  <a:lnTo>
                    <a:pt x="206440" y="200055"/>
                  </a:lnTo>
                  <a:lnTo>
                    <a:pt x="216005" y="195372"/>
                  </a:lnTo>
                  <a:lnTo>
                    <a:pt x="229753" y="177689"/>
                  </a:lnTo>
                  <a:lnTo>
                    <a:pt x="244070" y="141426"/>
                  </a:lnTo>
                  <a:lnTo>
                    <a:pt x="249812" y="78846"/>
                  </a:lnTo>
                  <a:lnTo>
                    <a:pt x="244014" y="22637"/>
                  </a:lnTo>
                  <a:lnTo>
                    <a:pt x="24215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527669" y="368497"/>
              <a:ext cx="52643" cy="421141"/>
            </a:xfrm>
            <a:custGeom>
              <a:avLst/>
              <a:gdLst/>
              <a:ahLst/>
              <a:cxnLst/>
              <a:rect l="0" t="0" r="0" b="0"/>
              <a:pathLst>
                <a:path w="52643" h="421141">
                  <a:moveTo>
                    <a:pt x="0" y="0"/>
                  </a:moveTo>
                  <a:lnTo>
                    <a:pt x="5588" y="62093"/>
                  </a:lnTo>
                  <a:lnTo>
                    <a:pt x="14653" y="111205"/>
                  </a:lnTo>
                  <a:lnTo>
                    <a:pt x="18210" y="153149"/>
                  </a:lnTo>
                  <a:lnTo>
                    <a:pt x="23332" y="210324"/>
                  </a:lnTo>
                  <a:lnTo>
                    <a:pt x="32259" y="258850"/>
                  </a:lnTo>
                  <a:lnTo>
                    <a:pt x="42313" y="314562"/>
                  </a:lnTo>
                  <a:lnTo>
                    <a:pt x="49582" y="364995"/>
                  </a:lnTo>
                  <a:lnTo>
                    <a:pt x="52642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443440" y="568538"/>
              <a:ext cx="221099" cy="52644"/>
            </a:xfrm>
            <a:custGeom>
              <a:avLst/>
              <a:gdLst/>
              <a:ahLst/>
              <a:cxnLst/>
              <a:rect l="0" t="0" r="0" b="0"/>
              <a:pathLst>
                <a:path w="221099" h="52644">
                  <a:moveTo>
                    <a:pt x="221098" y="0"/>
                  </a:moveTo>
                  <a:lnTo>
                    <a:pt x="162482" y="23720"/>
                  </a:lnTo>
                  <a:lnTo>
                    <a:pt x="102765" y="38883"/>
                  </a:lnTo>
                  <a:lnTo>
                    <a:pt x="48635" y="47065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706653" y="389554"/>
              <a:ext cx="347441" cy="363559"/>
            </a:xfrm>
            <a:custGeom>
              <a:avLst/>
              <a:gdLst/>
              <a:ahLst/>
              <a:cxnLst/>
              <a:rect l="0" t="0" r="0" b="0"/>
              <a:pathLst>
                <a:path w="347441" h="363559">
                  <a:moveTo>
                    <a:pt x="0" y="0"/>
                  </a:moveTo>
                  <a:lnTo>
                    <a:pt x="8333" y="60384"/>
                  </a:lnTo>
                  <a:lnTo>
                    <a:pt x="15684" y="121632"/>
                  </a:lnTo>
                  <a:lnTo>
                    <a:pt x="25053" y="173299"/>
                  </a:lnTo>
                  <a:lnTo>
                    <a:pt x="38701" y="230764"/>
                  </a:lnTo>
                  <a:lnTo>
                    <a:pt x="49161" y="279074"/>
                  </a:lnTo>
                  <a:lnTo>
                    <a:pt x="63176" y="341562"/>
                  </a:lnTo>
                  <a:lnTo>
                    <a:pt x="67852" y="358866"/>
                  </a:lnTo>
                  <a:lnTo>
                    <a:pt x="67462" y="358567"/>
                  </a:lnTo>
                  <a:lnTo>
                    <a:pt x="66032" y="354858"/>
                  </a:lnTo>
                  <a:lnTo>
                    <a:pt x="63547" y="302606"/>
                  </a:lnTo>
                  <a:lnTo>
                    <a:pt x="63245" y="243048"/>
                  </a:lnTo>
                  <a:lnTo>
                    <a:pt x="69443" y="218765"/>
                  </a:lnTo>
                  <a:lnTo>
                    <a:pt x="74371" y="209015"/>
                  </a:lnTo>
                  <a:lnTo>
                    <a:pt x="81166" y="204854"/>
                  </a:lnTo>
                  <a:lnTo>
                    <a:pt x="89205" y="204419"/>
                  </a:lnTo>
                  <a:lnTo>
                    <a:pt x="98075" y="206470"/>
                  </a:lnTo>
                  <a:lnTo>
                    <a:pt x="114168" y="218106"/>
                  </a:lnTo>
                  <a:lnTo>
                    <a:pt x="149521" y="258139"/>
                  </a:lnTo>
                  <a:lnTo>
                    <a:pt x="176909" y="320545"/>
                  </a:lnTo>
                  <a:lnTo>
                    <a:pt x="191367" y="356239"/>
                  </a:lnTo>
                  <a:lnTo>
                    <a:pt x="194259" y="359155"/>
                  </a:lnTo>
                  <a:lnTo>
                    <a:pt x="196186" y="356420"/>
                  </a:lnTo>
                  <a:lnTo>
                    <a:pt x="202822" y="295933"/>
                  </a:lnTo>
                  <a:lnTo>
                    <a:pt x="209465" y="275415"/>
                  </a:lnTo>
                  <a:lnTo>
                    <a:pt x="239425" y="235819"/>
                  </a:lnTo>
                  <a:lnTo>
                    <a:pt x="280828" y="193082"/>
                  </a:lnTo>
                  <a:lnTo>
                    <a:pt x="284314" y="184874"/>
                  </a:lnTo>
                  <a:lnTo>
                    <a:pt x="285069" y="166394"/>
                  </a:lnTo>
                  <a:lnTo>
                    <a:pt x="280123" y="160062"/>
                  </a:lnTo>
                  <a:lnTo>
                    <a:pt x="262150" y="153027"/>
                  </a:lnTo>
                  <a:lnTo>
                    <a:pt x="253145" y="153491"/>
                  </a:lnTo>
                  <a:lnTo>
                    <a:pt x="236901" y="160245"/>
                  </a:lnTo>
                  <a:lnTo>
                    <a:pt x="225002" y="174165"/>
                  </a:lnTo>
                  <a:lnTo>
                    <a:pt x="207831" y="211698"/>
                  </a:lnTo>
                  <a:lnTo>
                    <a:pt x="202349" y="248079"/>
                  </a:lnTo>
                  <a:lnTo>
                    <a:pt x="206314" y="288494"/>
                  </a:lnTo>
                  <a:lnTo>
                    <a:pt x="220487" y="324516"/>
                  </a:lnTo>
                  <a:lnTo>
                    <a:pt x="239154" y="343491"/>
                  </a:lnTo>
                  <a:lnTo>
                    <a:pt x="263048" y="357383"/>
                  </a:lnTo>
                  <a:lnTo>
                    <a:pt x="289265" y="363558"/>
                  </a:lnTo>
                  <a:lnTo>
                    <a:pt x="347440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327222" y="512877"/>
              <a:ext cx="180232" cy="222392"/>
            </a:xfrm>
            <a:custGeom>
              <a:avLst/>
              <a:gdLst/>
              <a:ahLst/>
              <a:cxnLst/>
              <a:rect l="0" t="0" r="0" b="0"/>
              <a:pathLst>
                <a:path w="180232" h="222392">
                  <a:moveTo>
                    <a:pt x="126954" y="13547"/>
                  </a:moveTo>
                  <a:lnTo>
                    <a:pt x="110186" y="2369"/>
                  </a:lnTo>
                  <a:lnTo>
                    <a:pt x="92595" y="0"/>
                  </a:lnTo>
                  <a:lnTo>
                    <a:pt x="73079" y="4017"/>
                  </a:lnTo>
                  <a:lnTo>
                    <a:pt x="43531" y="19432"/>
                  </a:lnTo>
                  <a:lnTo>
                    <a:pt x="4690" y="52465"/>
                  </a:lnTo>
                  <a:lnTo>
                    <a:pt x="991" y="61719"/>
                  </a:lnTo>
                  <a:lnTo>
                    <a:pt x="0" y="84480"/>
                  </a:lnTo>
                  <a:lnTo>
                    <a:pt x="3713" y="93591"/>
                  </a:lnTo>
                  <a:lnTo>
                    <a:pt x="17198" y="106834"/>
                  </a:lnTo>
                  <a:lnTo>
                    <a:pt x="38009" y="113500"/>
                  </a:lnTo>
                  <a:lnTo>
                    <a:pt x="89498" y="117779"/>
                  </a:lnTo>
                  <a:lnTo>
                    <a:pt x="125215" y="129699"/>
                  </a:lnTo>
                  <a:lnTo>
                    <a:pt x="158024" y="148048"/>
                  </a:lnTo>
                  <a:lnTo>
                    <a:pt x="173128" y="164573"/>
                  </a:lnTo>
                  <a:lnTo>
                    <a:pt x="178794" y="173892"/>
                  </a:lnTo>
                  <a:lnTo>
                    <a:pt x="180231" y="182445"/>
                  </a:lnTo>
                  <a:lnTo>
                    <a:pt x="178850" y="190487"/>
                  </a:lnTo>
                  <a:lnTo>
                    <a:pt x="175589" y="198187"/>
                  </a:lnTo>
                  <a:lnTo>
                    <a:pt x="162607" y="209863"/>
                  </a:lnTo>
                  <a:lnTo>
                    <a:pt x="154232" y="214615"/>
                  </a:lnTo>
                  <a:lnTo>
                    <a:pt x="99933" y="222240"/>
                  </a:lnTo>
                  <a:lnTo>
                    <a:pt x="60586" y="222391"/>
                  </a:lnTo>
                  <a:lnTo>
                    <a:pt x="32197" y="213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555265" y="557965"/>
              <a:ext cx="193710" cy="200087"/>
            </a:xfrm>
            <a:custGeom>
              <a:avLst/>
              <a:gdLst/>
              <a:ahLst/>
              <a:cxnLst/>
              <a:rect l="0" t="0" r="0" b="0"/>
              <a:pathLst>
                <a:path w="193710" h="200087">
                  <a:moveTo>
                    <a:pt x="98953" y="126387"/>
                  </a:moveTo>
                  <a:lnTo>
                    <a:pt x="98953" y="67770"/>
                  </a:lnTo>
                  <a:lnTo>
                    <a:pt x="93363" y="32980"/>
                  </a:lnTo>
                  <a:lnTo>
                    <a:pt x="78709" y="6034"/>
                  </a:lnTo>
                  <a:lnTo>
                    <a:pt x="71419" y="1698"/>
                  </a:lnTo>
                  <a:lnTo>
                    <a:pt x="53960" y="0"/>
                  </a:lnTo>
                  <a:lnTo>
                    <a:pt x="45560" y="3524"/>
                  </a:lnTo>
                  <a:lnTo>
                    <a:pt x="29989" y="16799"/>
                  </a:lnTo>
                  <a:lnTo>
                    <a:pt x="9334" y="61153"/>
                  </a:lnTo>
                  <a:lnTo>
                    <a:pt x="0" y="94190"/>
                  </a:lnTo>
                  <a:lnTo>
                    <a:pt x="6140" y="136795"/>
                  </a:lnTo>
                  <a:lnTo>
                    <a:pt x="13248" y="156749"/>
                  </a:lnTo>
                  <a:lnTo>
                    <a:pt x="24207" y="173416"/>
                  </a:lnTo>
                  <a:lnTo>
                    <a:pt x="32744" y="178797"/>
                  </a:lnTo>
                  <a:lnTo>
                    <a:pt x="54709" y="184775"/>
                  </a:lnTo>
                  <a:lnTo>
                    <a:pt x="64777" y="184030"/>
                  </a:lnTo>
                  <a:lnTo>
                    <a:pt x="82204" y="176962"/>
                  </a:lnTo>
                  <a:lnTo>
                    <a:pt x="94628" y="162903"/>
                  </a:lnTo>
                  <a:lnTo>
                    <a:pt x="119630" y="104838"/>
                  </a:lnTo>
                  <a:lnTo>
                    <a:pt x="123267" y="94474"/>
                  </a:lnTo>
                  <a:lnTo>
                    <a:pt x="125690" y="92243"/>
                  </a:lnTo>
                  <a:lnTo>
                    <a:pt x="127307" y="95436"/>
                  </a:lnTo>
                  <a:lnTo>
                    <a:pt x="135489" y="128592"/>
                  </a:lnTo>
                  <a:lnTo>
                    <a:pt x="150592" y="158626"/>
                  </a:lnTo>
                  <a:lnTo>
                    <a:pt x="193709" y="2000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717388" y="581357"/>
              <a:ext cx="231628" cy="177888"/>
            </a:xfrm>
            <a:custGeom>
              <a:avLst/>
              <a:gdLst/>
              <a:ahLst/>
              <a:cxnLst/>
              <a:rect l="0" t="0" r="0" b="0"/>
              <a:pathLst>
                <a:path w="231628" h="177888">
                  <a:moveTo>
                    <a:pt x="0" y="60881"/>
                  </a:moveTo>
                  <a:lnTo>
                    <a:pt x="3120" y="103573"/>
                  </a:lnTo>
                  <a:lnTo>
                    <a:pt x="21331" y="166217"/>
                  </a:lnTo>
                  <a:lnTo>
                    <a:pt x="24750" y="176728"/>
                  </a:lnTo>
                  <a:lnTo>
                    <a:pt x="27028" y="177887"/>
                  </a:lnTo>
                  <a:lnTo>
                    <a:pt x="29560" y="163576"/>
                  </a:lnTo>
                  <a:lnTo>
                    <a:pt x="19866" y="110063"/>
                  </a:lnTo>
                  <a:lnTo>
                    <a:pt x="12373" y="51099"/>
                  </a:lnTo>
                  <a:lnTo>
                    <a:pt x="16665" y="11579"/>
                  </a:lnTo>
                  <a:lnTo>
                    <a:pt x="21638" y="4616"/>
                  </a:lnTo>
                  <a:lnTo>
                    <a:pt x="28464" y="1144"/>
                  </a:lnTo>
                  <a:lnTo>
                    <a:pt x="36523" y="0"/>
                  </a:lnTo>
                  <a:lnTo>
                    <a:pt x="51717" y="4967"/>
                  </a:lnTo>
                  <a:lnTo>
                    <a:pt x="59045" y="9567"/>
                  </a:lnTo>
                  <a:lnTo>
                    <a:pt x="87616" y="50571"/>
                  </a:lnTo>
                  <a:lnTo>
                    <a:pt x="117227" y="111935"/>
                  </a:lnTo>
                  <a:lnTo>
                    <a:pt x="119096" y="115974"/>
                  </a:lnTo>
                  <a:lnTo>
                    <a:pt x="119172" y="115157"/>
                  </a:lnTo>
                  <a:lnTo>
                    <a:pt x="116809" y="94120"/>
                  </a:lnTo>
                  <a:lnTo>
                    <a:pt x="116011" y="45090"/>
                  </a:lnTo>
                  <a:lnTo>
                    <a:pt x="122141" y="24227"/>
                  </a:lnTo>
                  <a:lnTo>
                    <a:pt x="127051" y="15388"/>
                  </a:lnTo>
                  <a:lnTo>
                    <a:pt x="135004" y="10665"/>
                  </a:lnTo>
                  <a:lnTo>
                    <a:pt x="156318" y="8537"/>
                  </a:lnTo>
                  <a:lnTo>
                    <a:pt x="166213" y="11947"/>
                  </a:lnTo>
                  <a:lnTo>
                    <a:pt x="183447" y="25094"/>
                  </a:lnTo>
                  <a:lnTo>
                    <a:pt x="200714" y="52227"/>
                  </a:lnTo>
                  <a:lnTo>
                    <a:pt x="224359" y="113688"/>
                  </a:lnTo>
                  <a:lnTo>
                    <a:pt x="231627" y="1766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980601" y="575363"/>
              <a:ext cx="129682" cy="373963"/>
            </a:xfrm>
            <a:custGeom>
              <a:avLst/>
              <a:gdLst/>
              <a:ahLst/>
              <a:cxnLst/>
              <a:rect l="0" t="0" r="0" b="0"/>
              <a:pathLst>
                <a:path w="129682" h="373963">
                  <a:moveTo>
                    <a:pt x="0" y="130046"/>
                  </a:moveTo>
                  <a:lnTo>
                    <a:pt x="14654" y="188663"/>
                  </a:lnTo>
                  <a:lnTo>
                    <a:pt x="28198" y="251242"/>
                  </a:lnTo>
                  <a:lnTo>
                    <a:pt x="38641" y="301397"/>
                  </a:lnTo>
                  <a:lnTo>
                    <a:pt x="52650" y="357739"/>
                  </a:lnTo>
                  <a:lnTo>
                    <a:pt x="57326" y="373962"/>
                  </a:lnTo>
                  <a:lnTo>
                    <a:pt x="56934" y="373375"/>
                  </a:lnTo>
                  <a:lnTo>
                    <a:pt x="44802" y="321187"/>
                  </a:lnTo>
                  <a:lnTo>
                    <a:pt x="31423" y="261562"/>
                  </a:lnTo>
                  <a:lnTo>
                    <a:pt x="15186" y="202087"/>
                  </a:lnTo>
                  <a:lnTo>
                    <a:pt x="8329" y="145099"/>
                  </a:lnTo>
                  <a:lnTo>
                    <a:pt x="1645" y="93765"/>
                  </a:lnTo>
                  <a:lnTo>
                    <a:pt x="8730" y="39734"/>
                  </a:lnTo>
                  <a:lnTo>
                    <a:pt x="14798" y="16208"/>
                  </a:lnTo>
                  <a:lnTo>
                    <a:pt x="21564" y="8530"/>
                  </a:lnTo>
                  <a:lnTo>
                    <a:pt x="41560" y="0"/>
                  </a:lnTo>
                  <a:lnTo>
                    <a:pt x="51103" y="65"/>
                  </a:lnTo>
                  <a:lnTo>
                    <a:pt x="67946" y="6376"/>
                  </a:lnTo>
                  <a:lnTo>
                    <a:pt x="90583" y="23083"/>
                  </a:lnTo>
                  <a:lnTo>
                    <a:pt x="118021" y="58095"/>
                  </a:lnTo>
                  <a:lnTo>
                    <a:pt x="127713" y="78180"/>
                  </a:lnTo>
                  <a:lnTo>
                    <a:pt x="129681" y="101925"/>
                  </a:lnTo>
                  <a:lnTo>
                    <a:pt x="125486" y="125737"/>
                  </a:lnTo>
                  <a:lnTo>
                    <a:pt x="115823" y="144118"/>
                  </a:lnTo>
                  <a:lnTo>
                    <a:pt x="100610" y="156967"/>
                  </a:lnTo>
                  <a:lnTo>
                    <a:pt x="84490" y="164238"/>
                  </a:lnTo>
                  <a:lnTo>
                    <a:pt x="78553" y="164539"/>
                  </a:lnTo>
                  <a:lnTo>
                    <a:pt x="63171" y="1616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149057" y="347440"/>
              <a:ext cx="221099" cy="400084"/>
            </a:xfrm>
            <a:custGeom>
              <a:avLst/>
              <a:gdLst/>
              <a:ahLst/>
              <a:cxnLst/>
              <a:rect l="0" t="0" r="0" b="0"/>
              <a:pathLst>
                <a:path w="221099" h="400084">
                  <a:moveTo>
                    <a:pt x="0" y="0"/>
                  </a:moveTo>
                  <a:lnTo>
                    <a:pt x="0" y="48931"/>
                  </a:lnTo>
                  <a:lnTo>
                    <a:pt x="3119" y="99896"/>
                  </a:lnTo>
                  <a:lnTo>
                    <a:pt x="8333" y="162570"/>
                  </a:lnTo>
                  <a:lnTo>
                    <a:pt x="10723" y="206784"/>
                  </a:lnTo>
                  <a:lnTo>
                    <a:pt x="18645" y="264560"/>
                  </a:lnTo>
                  <a:lnTo>
                    <a:pt x="28401" y="309365"/>
                  </a:lnTo>
                  <a:lnTo>
                    <a:pt x="31802" y="311528"/>
                  </a:lnTo>
                  <a:lnTo>
                    <a:pt x="85473" y="281970"/>
                  </a:lnTo>
                  <a:lnTo>
                    <a:pt x="142247" y="268585"/>
                  </a:lnTo>
                  <a:lnTo>
                    <a:pt x="150984" y="263285"/>
                  </a:lnTo>
                  <a:lnTo>
                    <a:pt x="163810" y="248037"/>
                  </a:lnTo>
                  <a:lnTo>
                    <a:pt x="168868" y="239057"/>
                  </a:lnTo>
                  <a:lnTo>
                    <a:pt x="171369" y="219721"/>
                  </a:lnTo>
                  <a:lnTo>
                    <a:pt x="170398" y="209652"/>
                  </a:lnTo>
                  <a:lnTo>
                    <a:pt x="159960" y="192224"/>
                  </a:lnTo>
                  <a:lnTo>
                    <a:pt x="152264" y="184302"/>
                  </a:lnTo>
                  <a:lnTo>
                    <a:pt x="143623" y="180190"/>
                  </a:lnTo>
                  <a:lnTo>
                    <a:pt x="124664" y="178740"/>
                  </a:lnTo>
                  <a:lnTo>
                    <a:pt x="104539" y="188235"/>
                  </a:lnTo>
                  <a:lnTo>
                    <a:pt x="86236" y="204153"/>
                  </a:lnTo>
                  <a:lnTo>
                    <a:pt x="74202" y="222926"/>
                  </a:lnTo>
                  <a:lnTo>
                    <a:pt x="60851" y="264404"/>
                  </a:lnTo>
                  <a:lnTo>
                    <a:pt x="60664" y="308149"/>
                  </a:lnTo>
                  <a:lnTo>
                    <a:pt x="73606" y="345157"/>
                  </a:lnTo>
                  <a:lnTo>
                    <a:pt x="92259" y="372760"/>
                  </a:lnTo>
                  <a:lnTo>
                    <a:pt x="118193" y="390167"/>
                  </a:lnTo>
                  <a:lnTo>
                    <a:pt x="166803" y="398124"/>
                  </a:lnTo>
                  <a:lnTo>
                    <a:pt x="221098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547856" y="560937"/>
              <a:ext cx="183291" cy="223999"/>
            </a:xfrm>
            <a:custGeom>
              <a:avLst/>
              <a:gdLst/>
              <a:ahLst/>
              <a:cxnLst/>
              <a:rect l="0" t="0" r="0" b="0"/>
              <a:pathLst>
                <a:path w="183291" h="223999">
                  <a:moveTo>
                    <a:pt x="148682" y="18130"/>
                  </a:moveTo>
                  <a:lnTo>
                    <a:pt x="131915" y="6951"/>
                  </a:lnTo>
                  <a:lnTo>
                    <a:pt x="93542" y="0"/>
                  </a:lnTo>
                  <a:lnTo>
                    <a:pt x="50716" y="9119"/>
                  </a:lnTo>
                  <a:lnTo>
                    <a:pt x="19570" y="26638"/>
                  </a:lnTo>
                  <a:lnTo>
                    <a:pt x="6291" y="42968"/>
                  </a:lnTo>
                  <a:lnTo>
                    <a:pt x="1112" y="52236"/>
                  </a:lnTo>
                  <a:lnTo>
                    <a:pt x="0" y="61925"/>
                  </a:lnTo>
                  <a:lnTo>
                    <a:pt x="5003" y="82048"/>
                  </a:lnTo>
                  <a:lnTo>
                    <a:pt x="18145" y="96451"/>
                  </a:lnTo>
                  <a:lnTo>
                    <a:pt x="26562" y="101929"/>
                  </a:lnTo>
                  <a:lnTo>
                    <a:pt x="60766" y="109640"/>
                  </a:lnTo>
                  <a:lnTo>
                    <a:pt x="113076" y="113415"/>
                  </a:lnTo>
                  <a:lnTo>
                    <a:pt x="146321" y="122272"/>
                  </a:lnTo>
                  <a:lnTo>
                    <a:pt x="163621" y="133045"/>
                  </a:lnTo>
                  <a:lnTo>
                    <a:pt x="175989" y="148752"/>
                  </a:lnTo>
                  <a:lnTo>
                    <a:pt x="180925" y="157854"/>
                  </a:lnTo>
                  <a:lnTo>
                    <a:pt x="183290" y="177326"/>
                  </a:lnTo>
                  <a:lnTo>
                    <a:pt x="179271" y="196508"/>
                  </a:lnTo>
                  <a:lnTo>
                    <a:pt x="169687" y="212833"/>
                  </a:lnTo>
                  <a:lnTo>
                    <a:pt x="161515" y="218122"/>
                  </a:lnTo>
                  <a:lnTo>
                    <a:pt x="139958" y="223998"/>
                  </a:lnTo>
                  <a:lnTo>
                    <a:pt x="114780" y="220371"/>
                  </a:lnTo>
                  <a:lnTo>
                    <a:pt x="64455" y="197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801823" y="600644"/>
              <a:ext cx="123944" cy="395433"/>
            </a:xfrm>
            <a:custGeom>
              <a:avLst/>
              <a:gdLst/>
              <a:ahLst/>
              <a:cxnLst/>
              <a:rect l="0" t="0" r="0" b="0"/>
              <a:pathLst>
                <a:path w="123944" h="395433">
                  <a:moveTo>
                    <a:pt x="0" y="178464"/>
                  </a:moveTo>
                  <a:lnTo>
                    <a:pt x="8334" y="227395"/>
                  </a:lnTo>
                  <a:lnTo>
                    <a:pt x="12998" y="278360"/>
                  </a:lnTo>
                  <a:lnTo>
                    <a:pt x="18670" y="331676"/>
                  </a:lnTo>
                  <a:lnTo>
                    <a:pt x="20585" y="391612"/>
                  </a:lnTo>
                  <a:lnTo>
                    <a:pt x="20743" y="395432"/>
                  </a:lnTo>
                  <a:lnTo>
                    <a:pt x="15427" y="344802"/>
                  </a:lnTo>
                  <a:lnTo>
                    <a:pt x="10327" y="285194"/>
                  </a:lnTo>
                  <a:lnTo>
                    <a:pt x="3580" y="228415"/>
                  </a:lnTo>
                  <a:lnTo>
                    <a:pt x="1061" y="168308"/>
                  </a:lnTo>
                  <a:lnTo>
                    <a:pt x="315" y="114104"/>
                  </a:lnTo>
                  <a:lnTo>
                    <a:pt x="62" y="53274"/>
                  </a:lnTo>
                  <a:lnTo>
                    <a:pt x="2368" y="26898"/>
                  </a:lnTo>
                  <a:lnTo>
                    <a:pt x="11191" y="7376"/>
                  </a:lnTo>
                  <a:lnTo>
                    <a:pt x="17989" y="2404"/>
                  </a:lnTo>
                  <a:lnTo>
                    <a:pt x="26031" y="260"/>
                  </a:lnTo>
                  <a:lnTo>
                    <a:pt x="34901" y="0"/>
                  </a:lnTo>
                  <a:lnTo>
                    <a:pt x="50997" y="5950"/>
                  </a:lnTo>
                  <a:lnTo>
                    <a:pt x="85984" y="28834"/>
                  </a:lnTo>
                  <a:lnTo>
                    <a:pt x="99826" y="48401"/>
                  </a:lnTo>
                  <a:lnTo>
                    <a:pt x="120944" y="105445"/>
                  </a:lnTo>
                  <a:lnTo>
                    <a:pt x="123943" y="131193"/>
                  </a:lnTo>
                  <a:lnTo>
                    <a:pt x="119037" y="151996"/>
                  </a:lnTo>
                  <a:lnTo>
                    <a:pt x="114453" y="160819"/>
                  </a:lnTo>
                  <a:lnTo>
                    <a:pt x="100001" y="173741"/>
                  </a:lnTo>
                  <a:lnTo>
                    <a:pt x="81880" y="182214"/>
                  </a:lnTo>
                  <a:lnTo>
                    <a:pt x="42115" y="1889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992337" y="573089"/>
              <a:ext cx="230628" cy="184963"/>
            </a:xfrm>
            <a:custGeom>
              <a:avLst/>
              <a:gdLst/>
              <a:ahLst/>
              <a:cxnLst/>
              <a:rect l="0" t="0" r="0" b="0"/>
              <a:pathLst>
                <a:path w="230628" h="184963">
                  <a:moveTo>
                    <a:pt x="114813" y="121791"/>
                  </a:moveTo>
                  <a:lnTo>
                    <a:pt x="122049" y="94235"/>
                  </a:lnTo>
                  <a:lnTo>
                    <a:pt x="123878" y="66650"/>
                  </a:lnTo>
                  <a:lnTo>
                    <a:pt x="118452" y="44252"/>
                  </a:lnTo>
                  <a:lnTo>
                    <a:pt x="95905" y="10809"/>
                  </a:lnTo>
                  <a:lnTo>
                    <a:pt x="76383" y="2276"/>
                  </a:lnTo>
                  <a:lnTo>
                    <a:pt x="64627" y="0"/>
                  </a:lnTo>
                  <a:lnTo>
                    <a:pt x="42205" y="3711"/>
                  </a:lnTo>
                  <a:lnTo>
                    <a:pt x="31312" y="7976"/>
                  </a:lnTo>
                  <a:lnTo>
                    <a:pt x="16090" y="22074"/>
                  </a:lnTo>
                  <a:lnTo>
                    <a:pt x="10394" y="30747"/>
                  </a:lnTo>
                  <a:lnTo>
                    <a:pt x="2375" y="70899"/>
                  </a:lnTo>
                  <a:lnTo>
                    <a:pt x="0" y="114251"/>
                  </a:lnTo>
                  <a:lnTo>
                    <a:pt x="5684" y="139497"/>
                  </a:lnTo>
                  <a:lnTo>
                    <a:pt x="22036" y="170321"/>
                  </a:lnTo>
                  <a:lnTo>
                    <a:pt x="28396" y="178711"/>
                  </a:lnTo>
                  <a:lnTo>
                    <a:pt x="36145" y="183135"/>
                  </a:lnTo>
                  <a:lnTo>
                    <a:pt x="54113" y="184930"/>
                  </a:lnTo>
                  <a:lnTo>
                    <a:pt x="70678" y="178709"/>
                  </a:lnTo>
                  <a:lnTo>
                    <a:pt x="78370" y="173774"/>
                  </a:lnTo>
                  <a:lnTo>
                    <a:pt x="90038" y="158933"/>
                  </a:lnTo>
                  <a:lnTo>
                    <a:pt x="107060" y="120809"/>
                  </a:lnTo>
                  <a:lnTo>
                    <a:pt x="114452" y="79267"/>
                  </a:lnTo>
                  <a:lnTo>
                    <a:pt x="116912" y="79404"/>
                  </a:lnTo>
                  <a:lnTo>
                    <a:pt x="119722" y="83004"/>
                  </a:lnTo>
                  <a:lnTo>
                    <a:pt x="145092" y="137012"/>
                  </a:lnTo>
                  <a:lnTo>
                    <a:pt x="170188" y="159706"/>
                  </a:lnTo>
                  <a:lnTo>
                    <a:pt x="207769" y="178760"/>
                  </a:lnTo>
                  <a:lnTo>
                    <a:pt x="230627" y="1849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9215796" y="588450"/>
              <a:ext cx="133511" cy="175325"/>
            </a:xfrm>
            <a:custGeom>
              <a:avLst/>
              <a:gdLst/>
              <a:ahLst/>
              <a:cxnLst/>
              <a:rect l="0" t="0" r="0" b="0"/>
              <a:pathLst>
                <a:path w="133511" h="175325">
                  <a:moveTo>
                    <a:pt x="122981" y="32731"/>
                  </a:moveTo>
                  <a:lnTo>
                    <a:pt x="88084" y="3422"/>
                  </a:lnTo>
                  <a:lnTo>
                    <a:pt x="78659" y="324"/>
                  </a:lnTo>
                  <a:lnTo>
                    <a:pt x="58829" y="0"/>
                  </a:lnTo>
                  <a:lnTo>
                    <a:pt x="27934" y="11985"/>
                  </a:lnTo>
                  <a:lnTo>
                    <a:pt x="13277" y="27020"/>
                  </a:lnTo>
                  <a:lnTo>
                    <a:pt x="4034" y="46570"/>
                  </a:lnTo>
                  <a:lnTo>
                    <a:pt x="0" y="82715"/>
                  </a:lnTo>
                  <a:lnTo>
                    <a:pt x="6864" y="116171"/>
                  </a:lnTo>
                  <a:lnTo>
                    <a:pt x="17171" y="137666"/>
                  </a:lnTo>
                  <a:lnTo>
                    <a:pt x="41717" y="163908"/>
                  </a:lnTo>
                  <a:lnTo>
                    <a:pt x="64247" y="172920"/>
                  </a:lnTo>
                  <a:lnTo>
                    <a:pt x="76806" y="175324"/>
                  </a:lnTo>
                  <a:lnTo>
                    <a:pt x="96999" y="171755"/>
                  </a:lnTo>
                  <a:lnTo>
                    <a:pt x="133510" y="1590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9391419" y="566168"/>
              <a:ext cx="221100" cy="255055"/>
            </a:xfrm>
            <a:custGeom>
              <a:avLst/>
              <a:gdLst/>
              <a:ahLst/>
              <a:cxnLst/>
              <a:rect l="0" t="0" r="0" b="0"/>
              <a:pathLst>
                <a:path w="221100" h="255055">
                  <a:moveTo>
                    <a:pt x="0" y="118184"/>
                  </a:moveTo>
                  <a:lnTo>
                    <a:pt x="62281" y="101395"/>
                  </a:lnTo>
                  <a:lnTo>
                    <a:pt x="101382" y="96052"/>
                  </a:lnTo>
                  <a:lnTo>
                    <a:pt x="124607" y="86511"/>
                  </a:lnTo>
                  <a:lnTo>
                    <a:pt x="140389" y="68232"/>
                  </a:lnTo>
                  <a:lnTo>
                    <a:pt x="146236" y="56807"/>
                  </a:lnTo>
                  <a:lnTo>
                    <a:pt x="147794" y="45680"/>
                  </a:lnTo>
                  <a:lnTo>
                    <a:pt x="143285" y="23959"/>
                  </a:lnTo>
                  <a:lnTo>
                    <a:pt x="136468" y="15593"/>
                  </a:lnTo>
                  <a:lnTo>
                    <a:pt x="116415" y="3178"/>
                  </a:lnTo>
                  <a:lnTo>
                    <a:pt x="95025" y="0"/>
                  </a:lnTo>
                  <a:lnTo>
                    <a:pt x="72649" y="3656"/>
                  </a:lnTo>
                  <a:lnTo>
                    <a:pt x="47107" y="13080"/>
                  </a:lnTo>
                  <a:lnTo>
                    <a:pt x="29516" y="28187"/>
                  </a:lnTo>
                  <a:lnTo>
                    <a:pt x="8690" y="66482"/>
                  </a:lnTo>
                  <a:lnTo>
                    <a:pt x="2575" y="108584"/>
                  </a:lnTo>
                  <a:lnTo>
                    <a:pt x="7384" y="134974"/>
                  </a:lnTo>
                  <a:lnTo>
                    <a:pt x="18490" y="158402"/>
                  </a:lnTo>
                  <a:lnTo>
                    <a:pt x="45643" y="190152"/>
                  </a:lnTo>
                  <a:lnTo>
                    <a:pt x="96147" y="222434"/>
                  </a:lnTo>
                  <a:lnTo>
                    <a:pt x="156773" y="245751"/>
                  </a:lnTo>
                  <a:lnTo>
                    <a:pt x="184321" y="250920"/>
                  </a:lnTo>
                  <a:lnTo>
                    <a:pt x="221099" y="2550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645218" y="934143"/>
            <a:ext cx="344461" cy="501002"/>
            <a:chOff x="645218" y="934143"/>
            <a:chExt cx="344461" cy="501002"/>
          </a:xfrm>
        </p:grpSpPr>
        <p:sp>
          <p:nvSpPr>
            <p:cNvPr id="42" name="Freeform 41"/>
            <p:cNvSpPr/>
            <p:nvPr/>
          </p:nvSpPr>
          <p:spPr>
            <a:xfrm>
              <a:off x="645218" y="1200248"/>
              <a:ext cx="192790" cy="234897"/>
            </a:xfrm>
            <a:custGeom>
              <a:avLst/>
              <a:gdLst/>
              <a:ahLst/>
              <a:cxnLst/>
              <a:rect l="0" t="0" r="0" b="0"/>
              <a:pathLst>
                <a:path w="192790" h="234897">
                  <a:moveTo>
                    <a:pt x="60191" y="42114"/>
                  </a:moveTo>
                  <a:lnTo>
                    <a:pt x="43423" y="47703"/>
                  </a:lnTo>
                  <a:lnTo>
                    <a:pt x="28952" y="59806"/>
                  </a:lnTo>
                  <a:lnTo>
                    <a:pt x="10771" y="86351"/>
                  </a:lnTo>
                  <a:lnTo>
                    <a:pt x="3131" y="107398"/>
                  </a:lnTo>
                  <a:lnTo>
                    <a:pt x="0" y="144386"/>
                  </a:lnTo>
                  <a:lnTo>
                    <a:pt x="3414" y="167117"/>
                  </a:lnTo>
                  <a:lnTo>
                    <a:pt x="11950" y="185798"/>
                  </a:lnTo>
                  <a:lnTo>
                    <a:pt x="36494" y="216855"/>
                  </a:lnTo>
                  <a:lnTo>
                    <a:pt x="68117" y="232840"/>
                  </a:lnTo>
                  <a:lnTo>
                    <a:pt x="90620" y="234896"/>
                  </a:lnTo>
                  <a:lnTo>
                    <a:pt x="111150" y="230740"/>
                  </a:lnTo>
                  <a:lnTo>
                    <a:pt x="137031" y="214077"/>
                  </a:lnTo>
                  <a:lnTo>
                    <a:pt x="181357" y="167532"/>
                  </a:lnTo>
                  <a:lnTo>
                    <a:pt x="190082" y="143869"/>
                  </a:lnTo>
                  <a:lnTo>
                    <a:pt x="192789" y="118924"/>
                  </a:lnTo>
                  <a:lnTo>
                    <a:pt x="190093" y="96139"/>
                  </a:lnTo>
                  <a:lnTo>
                    <a:pt x="176409" y="63581"/>
                  </a:lnTo>
                  <a:lnTo>
                    <a:pt x="137127" y="14690"/>
                  </a:lnTo>
                  <a:lnTo>
                    <a:pt x="117002" y="6529"/>
                  </a:lnTo>
                  <a:lnTo>
                    <a:pt x="8124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48188" y="934143"/>
              <a:ext cx="141491" cy="424034"/>
            </a:xfrm>
            <a:custGeom>
              <a:avLst/>
              <a:gdLst/>
              <a:ahLst/>
              <a:cxnLst/>
              <a:rect l="0" t="0" r="0" b="0"/>
              <a:pathLst>
                <a:path w="141491" h="424034">
                  <a:moveTo>
                    <a:pt x="78319" y="424033"/>
                  </a:moveTo>
                  <a:lnTo>
                    <a:pt x="69986" y="375102"/>
                  </a:lnTo>
                  <a:lnTo>
                    <a:pt x="62635" y="321561"/>
                  </a:lnTo>
                  <a:lnTo>
                    <a:pt x="51088" y="261548"/>
                  </a:lnTo>
                  <a:lnTo>
                    <a:pt x="45684" y="218872"/>
                  </a:lnTo>
                  <a:lnTo>
                    <a:pt x="23184" y="155943"/>
                  </a:lnTo>
                  <a:lnTo>
                    <a:pt x="4754" y="98394"/>
                  </a:lnTo>
                  <a:lnTo>
                    <a:pt x="0" y="75753"/>
                  </a:lnTo>
                  <a:lnTo>
                    <a:pt x="1787" y="50093"/>
                  </a:lnTo>
                  <a:lnTo>
                    <a:pt x="9600" y="29330"/>
                  </a:lnTo>
                  <a:lnTo>
                    <a:pt x="14959" y="20518"/>
                  </a:lnTo>
                  <a:lnTo>
                    <a:pt x="30272" y="7606"/>
                  </a:lnTo>
                  <a:lnTo>
                    <a:pt x="39269" y="2526"/>
                  </a:lnTo>
                  <a:lnTo>
                    <a:pt x="58624" y="0"/>
                  </a:lnTo>
                  <a:lnTo>
                    <a:pt x="108914" y="10917"/>
                  </a:lnTo>
                  <a:lnTo>
                    <a:pt x="141490" y="239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52808" y="1179191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0"/>
                  </a:moveTo>
                  <a:lnTo>
                    <a:pt x="73122" y="3120"/>
                  </a:lnTo>
                  <a:lnTo>
                    <a:pt x="11503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1379233" y="950869"/>
            <a:ext cx="2505783" cy="533650"/>
            <a:chOff x="1379233" y="950869"/>
            <a:chExt cx="2505783" cy="533650"/>
          </a:xfrm>
        </p:grpSpPr>
        <p:sp>
          <p:nvSpPr>
            <p:cNvPr id="46" name="Freeform 45"/>
            <p:cNvSpPr/>
            <p:nvPr/>
          </p:nvSpPr>
          <p:spPr>
            <a:xfrm>
              <a:off x="1444304" y="950869"/>
              <a:ext cx="134971" cy="386251"/>
            </a:xfrm>
            <a:custGeom>
              <a:avLst/>
              <a:gdLst/>
              <a:ahLst/>
              <a:cxnLst/>
              <a:rect l="0" t="0" r="0" b="0"/>
              <a:pathLst>
                <a:path w="134971" h="386251">
                  <a:moveTo>
                    <a:pt x="29685" y="386250"/>
                  </a:moveTo>
                  <a:lnTo>
                    <a:pt x="21352" y="348772"/>
                  </a:lnTo>
                  <a:lnTo>
                    <a:pt x="19590" y="297348"/>
                  </a:lnTo>
                  <a:lnTo>
                    <a:pt x="18073" y="234895"/>
                  </a:lnTo>
                  <a:lnTo>
                    <a:pt x="7721" y="173165"/>
                  </a:lnTo>
                  <a:lnTo>
                    <a:pt x="0" y="110582"/>
                  </a:lnTo>
                  <a:lnTo>
                    <a:pt x="815" y="48264"/>
                  </a:lnTo>
                  <a:lnTo>
                    <a:pt x="9445" y="27024"/>
                  </a:lnTo>
                  <a:lnTo>
                    <a:pt x="24199" y="12904"/>
                  </a:lnTo>
                  <a:lnTo>
                    <a:pt x="43625" y="3899"/>
                  </a:lnTo>
                  <a:lnTo>
                    <a:pt x="79699" y="0"/>
                  </a:lnTo>
                  <a:lnTo>
                    <a:pt x="110795" y="5733"/>
                  </a:lnTo>
                  <a:lnTo>
                    <a:pt x="134970" y="177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379233" y="1189720"/>
              <a:ext cx="136871" cy="1"/>
            </a:xfrm>
            <a:custGeom>
              <a:avLst/>
              <a:gdLst/>
              <a:ahLst/>
              <a:cxnLst/>
              <a:rect l="0" t="0" r="0" b="0"/>
              <a:pathLst>
                <a:path w="136871" h="1">
                  <a:moveTo>
                    <a:pt x="136870" y="0"/>
                  </a:moveTo>
                  <a:lnTo>
                    <a:pt x="87939" y="0"/>
                  </a:lnTo>
                  <a:lnTo>
                    <a:pt x="2880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631917" y="1000207"/>
              <a:ext cx="1" cy="294799"/>
            </a:xfrm>
            <a:custGeom>
              <a:avLst/>
              <a:gdLst/>
              <a:ahLst/>
              <a:cxnLst/>
              <a:rect l="0" t="0" r="0" b="0"/>
              <a:pathLst>
                <a:path w="1" h="294799">
                  <a:moveTo>
                    <a:pt x="0" y="0"/>
                  </a:moveTo>
                  <a:lnTo>
                    <a:pt x="0" y="58617"/>
                  </a:lnTo>
                  <a:lnTo>
                    <a:pt x="0" y="113960"/>
                  </a:lnTo>
                  <a:lnTo>
                    <a:pt x="0" y="176885"/>
                  </a:lnTo>
                  <a:lnTo>
                    <a:pt x="0" y="234722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705616" y="1210777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14654" y="58617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705616" y="110549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800855" y="1151450"/>
              <a:ext cx="79442" cy="267328"/>
            </a:xfrm>
            <a:custGeom>
              <a:avLst/>
              <a:gdLst/>
              <a:ahLst/>
              <a:cxnLst/>
              <a:rect l="0" t="0" r="0" b="0"/>
              <a:pathLst>
                <a:path w="79442" h="267328">
                  <a:moveTo>
                    <a:pt x="10046" y="101441"/>
                  </a:moveTo>
                  <a:lnTo>
                    <a:pt x="13166" y="158705"/>
                  </a:lnTo>
                  <a:lnTo>
                    <a:pt x="24700" y="219597"/>
                  </a:lnTo>
                  <a:lnTo>
                    <a:pt x="29838" y="267327"/>
                  </a:lnTo>
                  <a:lnTo>
                    <a:pt x="30260" y="265844"/>
                  </a:lnTo>
                  <a:lnTo>
                    <a:pt x="29558" y="252888"/>
                  </a:lnTo>
                  <a:lnTo>
                    <a:pt x="16399" y="200283"/>
                  </a:lnTo>
                  <a:lnTo>
                    <a:pt x="10131" y="139249"/>
                  </a:lnTo>
                  <a:lnTo>
                    <a:pt x="1961" y="77800"/>
                  </a:lnTo>
                  <a:lnTo>
                    <a:pt x="0" y="15273"/>
                  </a:lnTo>
                  <a:lnTo>
                    <a:pt x="4519" y="6561"/>
                  </a:lnTo>
                  <a:lnTo>
                    <a:pt x="12210" y="1923"/>
                  </a:lnTo>
                  <a:lnTo>
                    <a:pt x="22018" y="0"/>
                  </a:lnTo>
                  <a:lnTo>
                    <a:pt x="30895" y="1058"/>
                  </a:lnTo>
                  <a:lnTo>
                    <a:pt x="46998" y="8473"/>
                  </a:lnTo>
                  <a:lnTo>
                    <a:pt x="69218" y="36980"/>
                  </a:lnTo>
                  <a:lnTo>
                    <a:pt x="79441" y="75062"/>
                  </a:lnTo>
                  <a:lnTo>
                    <a:pt x="77366" y="86195"/>
                  </a:lnTo>
                  <a:lnTo>
                    <a:pt x="65703" y="104803"/>
                  </a:lnTo>
                  <a:lnTo>
                    <a:pt x="51940" y="114634"/>
                  </a:lnTo>
                  <a:lnTo>
                    <a:pt x="31103" y="122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926924" y="1148187"/>
              <a:ext cx="94923" cy="302535"/>
            </a:xfrm>
            <a:custGeom>
              <a:avLst/>
              <a:gdLst/>
              <a:ahLst/>
              <a:cxnLst/>
              <a:rect l="0" t="0" r="0" b="0"/>
              <a:pathLst>
                <a:path w="94923" h="302535">
                  <a:moveTo>
                    <a:pt x="10319" y="125761"/>
                  </a:moveTo>
                  <a:lnTo>
                    <a:pt x="4253" y="158213"/>
                  </a:lnTo>
                  <a:lnTo>
                    <a:pt x="14878" y="215692"/>
                  </a:lnTo>
                  <a:lnTo>
                    <a:pt x="19669" y="270083"/>
                  </a:lnTo>
                  <a:lnTo>
                    <a:pt x="20498" y="302534"/>
                  </a:lnTo>
                  <a:lnTo>
                    <a:pt x="19574" y="285503"/>
                  </a:lnTo>
                  <a:lnTo>
                    <a:pt x="12494" y="231057"/>
                  </a:lnTo>
                  <a:lnTo>
                    <a:pt x="5160" y="174896"/>
                  </a:lnTo>
                  <a:lnTo>
                    <a:pt x="851" y="117572"/>
                  </a:lnTo>
                  <a:lnTo>
                    <a:pt x="0" y="54257"/>
                  </a:lnTo>
                  <a:lnTo>
                    <a:pt x="2223" y="27301"/>
                  </a:lnTo>
                  <a:lnTo>
                    <a:pt x="11010" y="7521"/>
                  </a:lnTo>
                  <a:lnTo>
                    <a:pt x="17799" y="2481"/>
                  </a:lnTo>
                  <a:lnTo>
                    <a:pt x="25834" y="290"/>
                  </a:lnTo>
                  <a:lnTo>
                    <a:pt x="34701" y="0"/>
                  </a:lnTo>
                  <a:lnTo>
                    <a:pt x="53911" y="5916"/>
                  </a:lnTo>
                  <a:lnTo>
                    <a:pt x="63947" y="10769"/>
                  </a:lnTo>
                  <a:lnTo>
                    <a:pt x="81337" y="28640"/>
                  </a:lnTo>
                  <a:lnTo>
                    <a:pt x="89250" y="39957"/>
                  </a:lnTo>
                  <a:lnTo>
                    <a:pt x="94922" y="65009"/>
                  </a:lnTo>
                  <a:lnTo>
                    <a:pt x="92374" y="89401"/>
                  </a:lnTo>
                  <a:lnTo>
                    <a:pt x="83443" y="108041"/>
                  </a:lnTo>
                  <a:lnTo>
                    <a:pt x="68555" y="121005"/>
                  </a:lnTo>
                  <a:lnTo>
                    <a:pt x="31376" y="1468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105699" y="1189720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10528" y="0"/>
                  </a:moveTo>
                  <a:lnTo>
                    <a:pt x="4939" y="16767"/>
                  </a:lnTo>
                  <a:lnTo>
                    <a:pt x="5315" y="34358"/>
                  </a:lnTo>
                  <a:lnTo>
                    <a:pt x="9499" y="79836"/>
                  </a:lnTo>
                  <a:lnTo>
                    <a:pt x="6951" y="93974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116227" y="107390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210984" y="1126614"/>
              <a:ext cx="115815" cy="140392"/>
            </a:xfrm>
            <a:custGeom>
              <a:avLst/>
              <a:gdLst/>
              <a:ahLst/>
              <a:cxnLst/>
              <a:rect l="0" t="0" r="0" b="0"/>
              <a:pathLst>
                <a:path w="115815" h="140392">
                  <a:moveTo>
                    <a:pt x="0" y="52577"/>
                  </a:moveTo>
                  <a:lnTo>
                    <a:pt x="3120" y="95269"/>
                  </a:lnTo>
                  <a:lnTo>
                    <a:pt x="15619" y="140391"/>
                  </a:lnTo>
                  <a:lnTo>
                    <a:pt x="5841" y="112061"/>
                  </a:lnTo>
                  <a:lnTo>
                    <a:pt x="2324" y="58435"/>
                  </a:lnTo>
                  <a:lnTo>
                    <a:pt x="6102" y="34124"/>
                  </a:lnTo>
                  <a:lnTo>
                    <a:pt x="14800" y="14740"/>
                  </a:lnTo>
                  <a:lnTo>
                    <a:pt x="20395" y="6295"/>
                  </a:lnTo>
                  <a:lnTo>
                    <a:pt x="27635" y="1836"/>
                  </a:lnTo>
                  <a:lnTo>
                    <a:pt x="45038" y="0"/>
                  </a:lnTo>
                  <a:lnTo>
                    <a:pt x="61351" y="6203"/>
                  </a:lnTo>
                  <a:lnTo>
                    <a:pt x="76400" y="17928"/>
                  </a:lnTo>
                  <a:lnTo>
                    <a:pt x="96856" y="44261"/>
                  </a:lnTo>
                  <a:lnTo>
                    <a:pt x="109677" y="75459"/>
                  </a:lnTo>
                  <a:lnTo>
                    <a:pt x="115814" y="1262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347854" y="1126299"/>
              <a:ext cx="155671" cy="358220"/>
            </a:xfrm>
            <a:custGeom>
              <a:avLst/>
              <a:gdLst/>
              <a:ahLst/>
              <a:cxnLst/>
              <a:rect l="0" t="0" r="0" b="0"/>
              <a:pathLst>
                <a:path w="155671" h="358220">
                  <a:moveTo>
                    <a:pt x="115814" y="95006"/>
                  </a:moveTo>
                  <a:lnTo>
                    <a:pt x="131455" y="77026"/>
                  </a:lnTo>
                  <a:lnTo>
                    <a:pt x="139533" y="60109"/>
                  </a:lnTo>
                  <a:lnTo>
                    <a:pt x="140784" y="40892"/>
                  </a:lnTo>
                  <a:lnTo>
                    <a:pt x="136270" y="21822"/>
                  </a:lnTo>
                  <a:lnTo>
                    <a:pt x="126465" y="5548"/>
                  </a:lnTo>
                  <a:lnTo>
                    <a:pt x="118236" y="1442"/>
                  </a:lnTo>
                  <a:lnTo>
                    <a:pt x="96613" y="0"/>
                  </a:lnTo>
                  <a:lnTo>
                    <a:pt x="77645" y="6378"/>
                  </a:lnTo>
                  <a:lnTo>
                    <a:pt x="61415" y="18181"/>
                  </a:lnTo>
                  <a:lnTo>
                    <a:pt x="46403" y="35125"/>
                  </a:lnTo>
                  <a:lnTo>
                    <a:pt x="38171" y="57474"/>
                  </a:lnTo>
                  <a:lnTo>
                    <a:pt x="35683" y="81835"/>
                  </a:lnTo>
                  <a:lnTo>
                    <a:pt x="38476" y="104360"/>
                  </a:lnTo>
                  <a:lnTo>
                    <a:pt x="46737" y="122950"/>
                  </a:lnTo>
                  <a:lnTo>
                    <a:pt x="52215" y="131183"/>
                  </a:lnTo>
                  <a:lnTo>
                    <a:pt x="59377" y="135502"/>
                  </a:lnTo>
                  <a:lnTo>
                    <a:pt x="76693" y="137181"/>
                  </a:lnTo>
                  <a:lnTo>
                    <a:pt x="85054" y="133651"/>
                  </a:lnTo>
                  <a:lnTo>
                    <a:pt x="100583" y="120371"/>
                  </a:lnTo>
                  <a:lnTo>
                    <a:pt x="116890" y="93163"/>
                  </a:lnTo>
                  <a:lnTo>
                    <a:pt x="124475" y="53481"/>
                  </a:lnTo>
                  <a:lnTo>
                    <a:pt x="134584" y="112394"/>
                  </a:lnTo>
                  <a:lnTo>
                    <a:pt x="144521" y="168674"/>
                  </a:lnTo>
                  <a:lnTo>
                    <a:pt x="152420" y="224852"/>
                  </a:lnTo>
                  <a:lnTo>
                    <a:pt x="155670" y="279839"/>
                  </a:lnTo>
                  <a:lnTo>
                    <a:pt x="151855" y="303496"/>
                  </a:lnTo>
                  <a:lnTo>
                    <a:pt x="143141" y="322589"/>
                  </a:lnTo>
                  <a:lnTo>
                    <a:pt x="137541" y="330956"/>
                  </a:lnTo>
                  <a:lnTo>
                    <a:pt x="129129" y="336534"/>
                  </a:lnTo>
                  <a:lnTo>
                    <a:pt x="68709" y="351810"/>
                  </a:lnTo>
                  <a:lnTo>
                    <a:pt x="12284" y="357375"/>
                  </a:lnTo>
                  <a:lnTo>
                    <a:pt x="0" y="3582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761500" y="1063197"/>
              <a:ext cx="175951" cy="168756"/>
            </a:xfrm>
            <a:custGeom>
              <a:avLst/>
              <a:gdLst/>
              <a:ahLst/>
              <a:cxnLst/>
              <a:rect l="0" t="0" r="0" b="0"/>
              <a:pathLst>
                <a:path w="175951" h="168756">
                  <a:moveTo>
                    <a:pt x="91722" y="126523"/>
                  </a:moveTo>
                  <a:lnTo>
                    <a:pt x="83389" y="77592"/>
                  </a:lnTo>
                  <a:lnTo>
                    <a:pt x="79830" y="48624"/>
                  </a:lnTo>
                  <a:lnTo>
                    <a:pt x="70449" y="24051"/>
                  </a:lnTo>
                  <a:lnTo>
                    <a:pt x="55361" y="7670"/>
                  </a:lnTo>
                  <a:lnTo>
                    <a:pt x="46425" y="1664"/>
                  </a:lnTo>
                  <a:lnTo>
                    <a:pt x="38127" y="0"/>
                  </a:lnTo>
                  <a:lnTo>
                    <a:pt x="30256" y="1230"/>
                  </a:lnTo>
                  <a:lnTo>
                    <a:pt x="22669" y="4390"/>
                  </a:lnTo>
                  <a:lnTo>
                    <a:pt x="11119" y="20379"/>
                  </a:lnTo>
                  <a:lnTo>
                    <a:pt x="3256" y="44253"/>
                  </a:lnTo>
                  <a:lnTo>
                    <a:pt x="0" y="89408"/>
                  </a:lnTo>
                  <a:lnTo>
                    <a:pt x="7093" y="130604"/>
                  </a:lnTo>
                  <a:lnTo>
                    <a:pt x="17455" y="150173"/>
                  </a:lnTo>
                  <a:lnTo>
                    <a:pt x="32978" y="163550"/>
                  </a:lnTo>
                  <a:lnTo>
                    <a:pt x="42031" y="168755"/>
                  </a:lnTo>
                  <a:lnTo>
                    <a:pt x="50406" y="168716"/>
                  </a:lnTo>
                  <a:lnTo>
                    <a:pt x="58329" y="165180"/>
                  </a:lnTo>
                  <a:lnTo>
                    <a:pt x="72202" y="151893"/>
                  </a:lnTo>
                  <a:lnTo>
                    <a:pt x="94510" y="104647"/>
                  </a:lnTo>
                  <a:lnTo>
                    <a:pt x="100722" y="64143"/>
                  </a:lnTo>
                  <a:lnTo>
                    <a:pt x="107639" y="97583"/>
                  </a:lnTo>
                  <a:lnTo>
                    <a:pt x="119853" y="114051"/>
                  </a:lnTo>
                  <a:lnTo>
                    <a:pt x="161999" y="151698"/>
                  </a:lnTo>
                  <a:lnTo>
                    <a:pt x="175950" y="1581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214263" y="1039058"/>
              <a:ext cx="112743" cy="153707"/>
            </a:xfrm>
            <a:custGeom>
              <a:avLst/>
              <a:gdLst/>
              <a:ahLst/>
              <a:cxnLst/>
              <a:rect l="0" t="0" r="0" b="0"/>
              <a:pathLst>
                <a:path w="112743" h="153707">
                  <a:moveTo>
                    <a:pt x="112742" y="34848"/>
                  </a:moveTo>
                  <a:lnTo>
                    <a:pt x="101563" y="18081"/>
                  </a:lnTo>
                  <a:lnTo>
                    <a:pt x="86716" y="6729"/>
                  </a:lnTo>
                  <a:lnTo>
                    <a:pt x="77844" y="2064"/>
                  </a:lnTo>
                  <a:lnTo>
                    <a:pt x="58627" y="0"/>
                  </a:lnTo>
                  <a:lnTo>
                    <a:pt x="39558" y="4152"/>
                  </a:lnTo>
                  <a:lnTo>
                    <a:pt x="23284" y="13797"/>
                  </a:lnTo>
                  <a:lnTo>
                    <a:pt x="11371" y="29002"/>
                  </a:lnTo>
                  <a:lnTo>
                    <a:pt x="3347" y="48627"/>
                  </a:lnTo>
                  <a:lnTo>
                    <a:pt x="0" y="84814"/>
                  </a:lnTo>
                  <a:lnTo>
                    <a:pt x="3363" y="107358"/>
                  </a:lnTo>
                  <a:lnTo>
                    <a:pt x="11876" y="125957"/>
                  </a:lnTo>
                  <a:lnTo>
                    <a:pt x="17422" y="134192"/>
                  </a:lnTo>
                  <a:lnTo>
                    <a:pt x="32943" y="146461"/>
                  </a:lnTo>
                  <a:lnTo>
                    <a:pt x="41995" y="151371"/>
                  </a:lnTo>
                  <a:lnTo>
                    <a:pt x="64531" y="153706"/>
                  </a:lnTo>
                  <a:lnTo>
                    <a:pt x="112742" y="1506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387606" y="1060605"/>
              <a:ext cx="136573" cy="141373"/>
            </a:xfrm>
            <a:custGeom>
              <a:avLst/>
              <a:gdLst/>
              <a:ahLst/>
              <a:cxnLst/>
              <a:rect l="0" t="0" r="0" b="0"/>
              <a:pathLst>
                <a:path w="136573" h="141373">
                  <a:moveTo>
                    <a:pt x="86798" y="13301"/>
                  </a:moveTo>
                  <a:lnTo>
                    <a:pt x="75619" y="2123"/>
                  </a:lnTo>
                  <a:lnTo>
                    <a:pt x="68817" y="0"/>
                  </a:lnTo>
                  <a:lnTo>
                    <a:pt x="51900" y="761"/>
                  </a:lnTo>
                  <a:lnTo>
                    <a:pt x="22645" y="13355"/>
                  </a:lnTo>
                  <a:lnTo>
                    <a:pt x="8373" y="28533"/>
                  </a:lnTo>
                  <a:lnTo>
                    <a:pt x="2929" y="37494"/>
                  </a:lnTo>
                  <a:lnTo>
                    <a:pt x="0" y="56809"/>
                  </a:lnTo>
                  <a:lnTo>
                    <a:pt x="7651" y="97805"/>
                  </a:lnTo>
                  <a:lnTo>
                    <a:pt x="20036" y="115589"/>
                  </a:lnTo>
                  <a:lnTo>
                    <a:pt x="37239" y="130122"/>
                  </a:lnTo>
                  <a:lnTo>
                    <a:pt x="56582" y="140481"/>
                  </a:lnTo>
                  <a:lnTo>
                    <a:pt x="66654" y="141372"/>
                  </a:lnTo>
                  <a:lnTo>
                    <a:pt x="87204" y="136122"/>
                  </a:lnTo>
                  <a:lnTo>
                    <a:pt x="112914" y="120013"/>
                  </a:lnTo>
                  <a:lnTo>
                    <a:pt x="124921" y="104012"/>
                  </a:lnTo>
                  <a:lnTo>
                    <a:pt x="132988" y="84033"/>
                  </a:lnTo>
                  <a:lnTo>
                    <a:pt x="136572" y="59555"/>
                  </a:lnTo>
                  <a:lnTo>
                    <a:pt x="131926" y="39318"/>
                  </a:lnTo>
                  <a:lnTo>
                    <a:pt x="118383" y="133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611274" y="1105492"/>
              <a:ext cx="21058" cy="136871"/>
            </a:xfrm>
            <a:custGeom>
              <a:avLst/>
              <a:gdLst/>
              <a:ahLst/>
              <a:cxnLst/>
              <a:rect l="0" t="0" r="0" b="0"/>
              <a:pathLst>
                <a:path w="21058" h="136871">
                  <a:moveTo>
                    <a:pt x="0" y="0"/>
                  </a:moveTo>
                  <a:lnTo>
                    <a:pt x="5590" y="58617"/>
                  </a:lnTo>
                  <a:lnTo>
                    <a:pt x="18211" y="112094"/>
                  </a:lnTo>
                  <a:lnTo>
                    <a:pt x="21057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621803" y="101073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737616" y="1084368"/>
              <a:ext cx="147400" cy="136938"/>
            </a:xfrm>
            <a:custGeom>
              <a:avLst/>
              <a:gdLst/>
              <a:ahLst/>
              <a:cxnLst/>
              <a:rect l="0" t="0" r="0" b="0"/>
              <a:pathLst>
                <a:path w="147400" h="136938">
                  <a:moveTo>
                    <a:pt x="0" y="63238"/>
                  </a:moveTo>
                  <a:lnTo>
                    <a:pt x="14654" y="121855"/>
                  </a:lnTo>
                  <a:lnTo>
                    <a:pt x="15619" y="126882"/>
                  </a:lnTo>
                  <a:lnTo>
                    <a:pt x="15092" y="126724"/>
                  </a:lnTo>
                  <a:lnTo>
                    <a:pt x="3894" y="90922"/>
                  </a:lnTo>
                  <a:lnTo>
                    <a:pt x="2324" y="55193"/>
                  </a:lnTo>
                  <a:lnTo>
                    <a:pt x="6102" y="32756"/>
                  </a:lnTo>
                  <a:lnTo>
                    <a:pt x="20396" y="5983"/>
                  </a:lnTo>
                  <a:lnTo>
                    <a:pt x="28805" y="1671"/>
                  </a:lnTo>
                  <a:lnTo>
                    <a:pt x="50627" y="0"/>
                  </a:lnTo>
                  <a:lnTo>
                    <a:pt x="69684" y="6276"/>
                  </a:lnTo>
                  <a:lnTo>
                    <a:pt x="85953" y="18034"/>
                  </a:lnTo>
                  <a:lnTo>
                    <a:pt x="122598" y="64217"/>
                  </a:lnTo>
                  <a:lnTo>
                    <a:pt x="141287" y="104375"/>
                  </a:lnTo>
                  <a:lnTo>
                    <a:pt x="147399" y="1369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4251745" y="871193"/>
            <a:ext cx="538722" cy="381699"/>
            <a:chOff x="4251745" y="871193"/>
            <a:chExt cx="538722" cy="381699"/>
          </a:xfrm>
        </p:grpSpPr>
        <p:sp>
          <p:nvSpPr>
            <p:cNvPr id="64" name="Freeform 63"/>
            <p:cNvSpPr/>
            <p:nvPr/>
          </p:nvSpPr>
          <p:spPr>
            <a:xfrm>
              <a:off x="4251745" y="1040297"/>
              <a:ext cx="222867" cy="202066"/>
            </a:xfrm>
            <a:custGeom>
              <a:avLst/>
              <a:gdLst/>
              <a:ahLst/>
              <a:cxnLst/>
              <a:rect l="0" t="0" r="0" b="0"/>
              <a:pathLst>
                <a:path w="222867" h="202066">
                  <a:moveTo>
                    <a:pt x="117581" y="86252"/>
                  </a:moveTo>
                  <a:lnTo>
                    <a:pt x="117581" y="63895"/>
                  </a:lnTo>
                  <a:lnTo>
                    <a:pt x="111342" y="46680"/>
                  </a:lnTo>
                  <a:lnTo>
                    <a:pt x="88273" y="16564"/>
                  </a:lnTo>
                  <a:lnTo>
                    <a:pt x="62493" y="743"/>
                  </a:lnTo>
                  <a:lnTo>
                    <a:pt x="53950" y="0"/>
                  </a:lnTo>
                  <a:lnTo>
                    <a:pt x="38218" y="5414"/>
                  </a:lnTo>
                  <a:lnTo>
                    <a:pt x="26546" y="18738"/>
                  </a:lnTo>
                  <a:lnTo>
                    <a:pt x="3933" y="61477"/>
                  </a:lnTo>
                  <a:lnTo>
                    <a:pt x="0" y="84600"/>
                  </a:lnTo>
                  <a:lnTo>
                    <a:pt x="7008" y="133629"/>
                  </a:lnTo>
                  <a:lnTo>
                    <a:pt x="21908" y="168919"/>
                  </a:lnTo>
                  <a:lnTo>
                    <a:pt x="37625" y="184604"/>
                  </a:lnTo>
                  <a:lnTo>
                    <a:pt x="46730" y="190425"/>
                  </a:lnTo>
                  <a:lnTo>
                    <a:pt x="56309" y="191965"/>
                  </a:lnTo>
                  <a:lnTo>
                    <a:pt x="76311" y="187438"/>
                  </a:lnTo>
                  <a:lnTo>
                    <a:pt x="93780" y="174507"/>
                  </a:lnTo>
                  <a:lnTo>
                    <a:pt x="108172" y="155892"/>
                  </a:lnTo>
                  <a:lnTo>
                    <a:pt x="121683" y="119104"/>
                  </a:lnTo>
                  <a:lnTo>
                    <a:pt x="127375" y="86757"/>
                  </a:lnTo>
                  <a:lnTo>
                    <a:pt x="129960" y="86589"/>
                  </a:lnTo>
                  <a:lnTo>
                    <a:pt x="165996" y="138577"/>
                  </a:lnTo>
                  <a:lnTo>
                    <a:pt x="182619" y="167266"/>
                  </a:lnTo>
                  <a:lnTo>
                    <a:pt x="202362" y="187465"/>
                  </a:lnTo>
                  <a:lnTo>
                    <a:pt x="222866" y="2020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474611" y="1104371"/>
              <a:ext cx="130289" cy="137992"/>
            </a:xfrm>
            <a:custGeom>
              <a:avLst/>
              <a:gdLst/>
              <a:ahLst/>
              <a:cxnLst/>
              <a:rect l="0" t="0" r="0" b="0"/>
              <a:pathLst>
                <a:path w="130289" h="137992">
                  <a:moveTo>
                    <a:pt x="0" y="22178"/>
                  </a:moveTo>
                  <a:lnTo>
                    <a:pt x="5589" y="84270"/>
                  </a:lnTo>
                  <a:lnTo>
                    <a:pt x="15619" y="127466"/>
                  </a:lnTo>
                  <a:lnTo>
                    <a:pt x="15092" y="127465"/>
                  </a:lnTo>
                  <a:lnTo>
                    <a:pt x="13571" y="123955"/>
                  </a:lnTo>
                  <a:lnTo>
                    <a:pt x="10929" y="68928"/>
                  </a:lnTo>
                  <a:lnTo>
                    <a:pt x="13046" y="40616"/>
                  </a:lnTo>
                  <a:lnTo>
                    <a:pt x="21786" y="20234"/>
                  </a:lnTo>
                  <a:lnTo>
                    <a:pt x="36589" y="6496"/>
                  </a:lnTo>
                  <a:lnTo>
                    <a:pt x="45450" y="1195"/>
                  </a:lnTo>
                  <a:lnTo>
                    <a:pt x="54866" y="0"/>
                  </a:lnTo>
                  <a:lnTo>
                    <a:pt x="74688" y="4912"/>
                  </a:lnTo>
                  <a:lnTo>
                    <a:pt x="92076" y="18014"/>
                  </a:lnTo>
                  <a:lnTo>
                    <a:pt x="106433" y="36705"/>
                  </a:lnTo>
                  <a:lnTo>
                    <a:pt x="129078" y="94786"/>
                  </a:lnTo>
                  <a:lnTo>
                    <a:pt x="130288" y="113330"/>
                  </a:lnTo>
                  <a:lnTo>
                    <a:pt x="126342" y="1379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656627" y="871193"/>
              <a:ext cx="133840" cy="381699"/>
            </a:xfrm>
            <a:custGeom>
              <a:avLst/>
              <a:gdLst/>
              <a:ahLst/>
              <a:cxnLst/>
              <a:rect l="0" t="0" r="0" b="0"/>
              <a:pathLst>
                <a:path w="133840" h="381699">
                  <a:moveTo>
                    <a:pt x="81196" y="318527"/>
                  </a:moveTo>
                  <a:lnTo>
                    <a:pt x="81196" y="296170"/>
                  </a:lnTo>
                  <a:lnTo>
                    <a:pt x="74958" y="278955"/>
                  </a:lnTo>
                  <a:lnTo>
                    <a:pt x="70018" y="271088"/>
                  </a:lnTo>
                  <a:lnTo>
                    <a:pt x="55171" y="259228"/>
                  </a:lnTo>
                  <a:lnTo>
                    <a:pt x="46299" y="254428"/>
                  </a:lnTo>
                  <a:lnTo>
                    <a:pt x="38044" y="253567"/>
                  </a:lnTo>
                  <a:lnTo>
                    <a:pt x="22633" y="258850"/>
                  </a:lnTo>
                  <a:lnTo>
                    <a:pt x="11105" y="272117"/>
                  </a:lnTo>
                  <a:lnTo>
                    <a:pt x="3251" y="290881"/>
                  </a:lnTo>
                  <a:lnTo>
                    <a:pt x="0" y="326583"/>
                  </a:lnTo>
                  <a:lnTo>
                    <a:pt x="3385" y="349014"/>
                  </a:lnTo>
                  <a:lnTo>
                    <a:pt x="11908" y="367561"/>
                  </a:lnTo>
                  <a:lnTo>
                    <a:pt x="17457" y="375783"/>
                  </a:lnTo>
                  <a:lnTo>
                    <a:pt x="24665" y="377755"/>
                  </a:lnTo>
                  <a:lnTo>
                    <a:pt x="32980" y="375559"/>
                  </a:lnTo>
                  <a:lnTo>
                    <a:pt x="65953" y="352409"/>
                  </a:lnTo>
                  <a:lnTo>
                    <a:pt x="87858" y="321027"/>
                  </a:lnTo>
                  <a:lnTo>
                    <a:pt x="103477" y="257880"/>
                  </a:lnTo>
                  <a:lnTo>
                    <a:pt x="116533" y="202562"/>
                  </a:lnTo>
                  <a:lnTo>
                    <a:pt x="121303" y="146906"/>
                  </a:lnTo>
                  <a:lnTo>
                    <a:pt x="128305" y="91551"/>
                  </a:lnTo>
                  <a:lnTo>
                    <a:pt x="125510" y="36086"/>
                  </a:lnTo>
                  <a:lnTo>
                    <a:pt x="124288" y="8944"/>
                  </a:lnTo>
                  <a:lnTo>
                    <a:pt x="121623" y="2174"/>
                  </a:lnTo>
                  <a:lnTo>
                    <a:pt x="117506" y="0"/>
                  </a:lnTo>
                  <a:lnTo>
                    <a:pt x="112422" y="891"/>
                  </a:lnTo>
                  <a:lnTo>
                    <a:pt x="109032" y="6164"/>
                  </a:lnTo>
                  <a:lnTo>
                    <a:pt x="103592" y="48248"/>
                  </a:lnTo>
                  <a:lnTo>
                    <a:pt x="102518" y="107211"/>
                  </a:lnTo>
                  <a:lnTo>
                    <a:pt x="102332" y="157909"/>
                  </a:lnTo>
                  <a:lnTo>
                    <a:pt x="102277" y="209975"/>
                  </a:lnTo>
                  <a:lnTo>
                    <a:pt x="107850" y="262447"/>
                  </a:lnTo>
                  <a:lnTo>
                    <a:pt x="120213" y="323004"/>
                  </a:lnTo>
                  <a:lnTo>
                    <a:pt x="133839" y="3816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5174431" y="903539"/>
            <a:ext cx="1950329" cy="465166"/>
            <a:chOff x="5174431" y="903539"/>
            <a:chExt cx="1950329" cy="465166"/>
          </a:xfrm>
        </p:grpSpPr>
        <p:sp>
          <p:nvSpPr>
            <p:cNvPr id="68" name="Freeform 67"/>
            <p:cNvSpPr/>
            <p:nvPr/>
          </p:nvSpPr>
          <p:spPr>
            <a:xfrm>
              <a:off x="5174431" y="1000207"/>
              <a:ext cx="110876" cy="253020"/>
            </a:xfrm>
            <a:custGeom>
              <a:avLst/>
              <a:gdLst/>
              <a:ahLst/>
              <a:cxnLst/>
              <a:rect l="0" t="0" r="0" b="0"/>
              <a:pathLst>
                <a:path w="110876" h="253020">
                  <a:moveTo>
                    <a:pt x="5590" y="84228"/>
                  </a:moveTo>
                  <a:lnTo>
                    <a:pt x="0" y="100995"/>
                  </a:lnTo>
                  <a:lnTo>
                    <a:pt x="2114" y="133780"/>
                  </a:lnTo>
                  <a:lnTo>
                    <a:pt x="13465" y="195345"/>
                  </a:lnTo>
                  <a:lnTo>
                    <a:pt x="21834" y="253019"/>
                  </a:lnTo>
                  <a:lnTo>
                    <a:pt x="9538" y="200499"/>
                  </a:lnTo>
                  <a:lnTo>
                    <a:pt x="520" y="138548"/>
                  </a:lnTo>
                  <a:lnTo>
                    <a:pt x="2268" y="105782"/>
                  </a:lnTo>
                  <a:lnTo>
                    <a:pt x="10194" y="73847"/>
                  </a:lnTo>
                  <a:lnTo>
                    <a:pt x="22844" y="55827"/>
                  </a:lnTo>
                  <a:lnTo>
                    <a:pt x="59560" y="25195"/>
                  </a:lnTo>
                  <a:lnTo>
                    <a:pt x="11087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320933" y="1063378"/>
              <a:ext cx="129540" cy="160798"/>
            </a:xfrm>
            <a:custGeom>
              <a:avLst/>
              <a:gdLst/>
              <a:ahLst/>
              <a:cxnLst/>
              <a:rect l="0" t="0" r="0" b="0"/>
              <a:pathLst>
                <a:path w="129540" h="160798">
                  <a:moveTo>
                    <a:pt x="80186" y="10528"/>
                  </a:moveTo>
                  <a:lnTo>
                    <a:pt x="57829" y="10528"/>
                  </a:lnTo>
                  <a:lnTo>
                    <a:pt x="40614" y="16767"/>
                  </a:lnTo>
                  <a:lnTo>
                    <a:pt x="10498" y="39837"/>
                  </a:lnTo>
                  <a:lnTo>
                    <a:pt x="2420" y="59429"/>
                  </a:lnTo>
                  <a:lnTo>
                    <a:pt x="0" y="83735"/>
                  </a:lnTo>
                  <a:lnTo>
                    <a:pt x="2824" y="110135"/>
                  </a:lnTo>
                  <a:lnTo>
                    <a:pt x="11098" y="131227"/>
                  </a:lnTo>
                  <a:lnTo>
                    <a:pt x="16579" y="140127"/>
                  </a:lnTo>
                  <a:lnTo>
                    <a:pt x="32029" y="153136"/>
                  </a:lnTo>
                  <a:lnTo>
                    <a:pt x="41062" y="158242"/>
                  </a:lnTo>
                  <a:lnTo>
                    <a:pt x="60458" y="160797"/>
                  </a:lnTo>
                  <a:lnTo>
                    <a:pt x="101505" y="152905"/>
                  </a:lnTo>
                  <a:lnTo>
                    <a:pt x="109607" y="146390"/>
                  </a:lnTo>
                  <a:lnTo>
                    <a:pt x="121728" y="126673"/>
                  </a:lnTo>
                  <a:lnTo>
                    <a:pt x="129539" y="89265"/>
                  </a:lnTo>
                  <a:lnTo>
                    <a:pt x="126265" y="48546"/>
                  </a:lnTo>
                  <a:lnTo>
                    <a:pt x="114703" y="27035"/>
                  </a:lnTo>
                  <a:lnTo>
                    <a:pt x="99036" y="12015"/>
                  </a:lnTo>
                  <a:lnTo>
                    <a:pt x="696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511343" y="915979"/>
              <a:ext cx="37176" cy="305327"/>
            </a:xfrm>
            <a:custGeom>
              <a:avLst/>
              <a:gdLst/>
              <a:ahLst/>
              <a:cxnLst/>
              <a:rect l="0" t="0" r="0" b="0"/>
              <a:pathLst>
                <a:path w="37176" h="305327">
                  <a:moveTo>
                    <a:pt x="5590" y="0"/>
                  </a:moveTo>
                  <a:lnTo>
                    <a:pt x="0" y="16767"/>
                  </a:lnTo>
                  <a:lnTo>
                    <a:pt x="4045" y="75445"/>
                  </a:lnTo>
                  <a:lnTo>
                    <a:pt x="10874" y="135785"/>
                  </a:lnTo>
                  <a:lnTo>
                    <a:pt x="14564" y="186722"/>
                  </a:lnTo>
                  <a:lnTo>
                    <a:pt x="24216" y="247930"/>
                  </a:lnTo>
                  <a:lnTo>
                    <a:pt x="37175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601160" y="947564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0" y="0"/>
                  </a:moveTo>
                  <a:lnTo>
                    <a:pt x="0" y="54145"/>
                  </a:lnTo>
                  <a:lnTo>
                    <a:pt x="5590" y="114681"/>
                  </a:lnTo>
                  <a:lnTo>
                    <a:pt x="9553" y="174558"/>
                  </a:lnTo>
                  <a:lnTo>
                    <a:pt x="13456" y="228327"/>
                  </a:lnTo>
                  <a:lnTo>
                    <a:pt x="18805" y="262235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695917" y="1137077"/>
              <a:ext cx="1" cy="94758"/>
            </a:xfrm>
            <a:custGeom>
              <a:avLst/>
              <a:gdLst/>
              <a:ahLst/>
              <a:cxnLst/>
              <a:rect l="0" t="0" r="0" b="0"/>
              <a:pathLst>
                <a:path w="1" h="94758">
                  <a:moveTo>
                    <a:pt x="0" y="0"/>
                  </a:moveTo>
                  <a:lnTo>
                    <a:pt x="0" y="54145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695917" y="102126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780145" y="1096862"/>
              <a:ext cx="136871" cy="129186"/>
            </a:xfrm>
            <a:custGeom>
              <a:avLst/>
              <a:gdLst/>
              <a:ahLst/>
              <a:cxnLst/>
              <a:rect l="0" t="0" r="0" b="0"/>
              <a:pathLst>
                <a:path w="136871" h="129186">
                  <a:moveTo>
                    <a:pt x="0" y="82329"/>
                  </a:moveTo>
                  <a:lnTo>
                    <a:pt x="15619" y="129185"/>
                  </a:lnTo>
                  <a:lnTo>
                    <a:pt x="12556" y="114150"/>
                  </a:lnTo>
                  <a:lnTo>
                    <a:pt x="14048" y="60972"/>
                  </a:lnTo>
                  <a:lnTo>
                    <a:pt x="25220" y="22189"/>
                  </a:lnTo>
                  <a:lnTo>
                    <a:pt x="30851" y="10650"/>
                  </a:lnTo>
                  <a:lnTo>
                    <a:pt x="38115" y="4128"/>
                  </a:lnTo>
                  <a:lnTo>
                    <a:pt x="46467" y="949"/>
                  </a:lnTo>
                  <a:lnTo>
                    <a:pt x="55544" y="0"/>
                  </a:lnTo>
                  <a:lnTo>
                    <a:pt x="74989" y="8304"/>
                  </a:lnTo>
                  <a:lnTo>
                    <a:pt x="102547" y="32710"/>
                  </a:lnTo>
                  <a:lnTo>
                    <a:pt x="122411" y="62168"/>
                  </a:lnTo>
                  <a:lnTo>
                    <a:pt x="130444" y="82727"/>
                  </a:lnTo>
                  <a:lnTo>
                    <a:pt x="136870" y="1244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832787" y="1101040"/>
              <a:ext cx="236265" cy="267665"/>
            </a:xfrm>
            <a:custGeom>
              <a:avLst/>
              <a:gdLst/>
              <a:ahLst/>
              <a:cxnLst/>
              <a:rect l="0" t="0" r="0" b="0"/>
              <a:pathLst>
                <a:path w="236265" h="267665">
                  <a:moveTo>
                    <a:pt x="189513" y="88680"/>
                  </a:moveTo>
                  <a:lnTo>
                    <a:pt x="204167" y="44717"/>
                  </a:lnTo>
                  <a:lnTo>
                    <a:pt x="204605" y="24687"/>
                  </a:lnTo>
                  <a:lnTo>
                    <a:pt x="203084" y="14433"/>
                  </a:lnTo>
                  <a:lnTo>
                    <a:pt x="197391" y="7596"/>
                  </a:lnTo>
                  <a:lnTo>
                    <a:pt x="178586" y="0"/>
                  </a:lnTo>
                  <a:lnTo>
                    <a:pt x="157751" y="2863"/>
                  </a:lnTo>
                  <a:lnTo>
                    <a:pt x="147281" y="6902"/>
                  </a:lnTo>
                  <a:lnTo>
                    <a:pt x="139132" y="14274"/>
                  </a:lnTo>
                  <a:lnTo>
                    <a:pt x="126957" y="34944"/>
                  </a:lnTo>
                  <a:lnTo>
                    <a:pt x="119115" y="72888"/>
                  </a:lnTo>
                  <a:lnTo>
                    <a:pt x="122381" y="108177"/>
                  </a:lnTo>
                  <a:lnTo>
                    <a:pt x="130821" y="126981"/>
                  </a:lnTo>
                  <a:lnTo>
                    <a:pt x="136347" y="135271"/>
                  </a:lnTo>
                  <a:lnTo>
                    <a:pt x="143541" y="139628"/>
                  </a:lnTo>
                  <a:lnTo>
                    <a:pt x="160892" y="141349"/>
                  </a:lnTo>
                  <a:lnTo>
                    <a:pt x="169262" y="137831"/>
                  </a:lnTo>
                  <a:lnTo>
                    <a:pt x="184803" y="124563"/>
                  </a:lnTo>
                  <a:lnTo>
                    <a:pt x="201116" y="97362"/>
                  </a:lnTo>
                  <a:lnTo>
                    <a:pt x="205437" y="95638"/>
                  </a:lnTo>
                  <a:lnTo>
                    <a:pt x="209487" y="99168"/>
                  </a:lnTo>
                  <a:lnTo>
                    <a:pt x="231532" y="155891"/>
                  </a:lnTo>
                  <a:lnTo>
                    <a:pt x="236264" y="180553"/>
                  </a:lnTo>
                  <a:lnTo>
                    <a:pt x="234468" y="203212"/>
                  </a:lnTo>
                  <a:lnTo>
                    <a:pt x="221290" y="235699"/>
                  </a:lnTo>
                  <a:lnTo>
                    <a:pt x="213038" y="242845"/>
                  </a:lnTo>
                  <a:lnTo>
                    <a:pt x="158484" y="260843"/>
                  </a:lnTo>
                  <a:lnTo>
                    <a:pt x="106348" y="259081"/>
                  </a:lnTo>
                  <a:lnTo>
                    <a:pt x="47177" y="260640"/>
                  </a:lnTo>
                  <a:lnTo>
                    <a:pt x="0" y="2676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266750" y="1062964"/>
              <a:ext cx="176691" cy="189928"/>
            </a:xfrm>
            <a:custGeom>
              <a:avLst/>
              <a:gdLst/>
              <a:ahLst/>
              <a:cxnLst/>
              <a:rect l="0" t="0" r="0" b="0"/>
              <a:pathLst>
                <a:path w="176691" h="189928">
                  <a:moveTo>
                    <a:pt x="102991" y="105699"/>
                  </a:moveTo>
                  <a:lnTo>
                    <a:pt x="97402" y="47082"/>
                  </a:lnTo>
                  <a:lnTo>
                    <a:pt x="88419" y="26614"/>
                  </a:lnTo>
                  <a:lnTo>
                    <a:pt x="82748" y="17881"/>
                  </a:lnTo>
                  <a:lnTo>
                    <a:pt x="67087" y="5057"/>
                  </a:lnTo>
                  <a:lnTo>
                    <a:pt x="57998" y="0"/>
                  </a:lnTo>
                  <a:lnTo>
                    <a:pt x="49599" y="138"/>
                  </a:lnTo>
                  <a:lnTo>
                    <a:pt x="41660" y="3739"/>
                  </a:lnTo>
                  <a:lnTo>
                    <a:pt x="27770" y="17100"/>
                  </a:lnTo>
                  <a:lnTo>
                    <a:pt x="5449" y="64396"/>
                  </a:lnTo>
                  <a:lnTo>
                    <a:pt x="0" y="101000"/>
                  </a:lnTo>
                  <a:lnTo>
                    <a:pt x="3975" y="135892"/>
                  </a:lnTo>
                  <a:lnTo>
                    <a:pt x="12580" y="154603"/>
                  </a:lnTo>
                  <a:lnTo>
                    <a:pt x="18150" y="162868"/>
                  </a:lnTo>
                  <a:lnTo>
                    <a:pt x="25374" y="167208"/>
                  </a:lnTo>
                  <a:lnTo>
                    <a:pt x="42758" y="168911"/>
                  </a:lnTo>
                  <a:lnTo>
                    <a:pt x="59063" y="162649"/>
                  </a:lnTo>
                  <a:lnTo>
                    <a:pt x="66687" y="157704"/>
                  </a:lnTo>
                  <a:lnTo>
                    <a:pt x="78277" y="142850"/>
                  </a:lnTo>
                  <a:lnTo>
                    <a:pt x="95249" y="104718"/>
                  </a:lnTo>
                  <a:lnTo>
                    <a:pt x="99000" y="101536"/>
                  </a:lnTo>
                  <a:lnTo>
                    <a:pt x="102670" y="102923"/>
                  </a:lnTo>
                  <a:lnTo>
                    <a:pt x="142192" y="159411"/>
                  </a:lnTo>
                  <a:lnTo>
                    <a:pt x="176690" y="189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645848" y="903539"/>
              <a:ext cx="134505" cy="358468"/>
            </a:xfrm>
            <a:custGeom>
              <a:avLst/>
              <a:gdLst/>
              <a:ahLst/>
              <a:cxnLst/>
              <a:rect l="0" t="0" r="0" b="0"/>
              <a:pathLst>
                <a:path w="134505" h="358468">
                  <a:moveTo>
                    <a:pt x="71333" y="296709"/>
                  </a:moveTo>
                  <a:lnTo>
                    <a:pt x="76923" y="279942"/>
                  </a:lnTo>
                  <a:lnTo>
                    <a:pt x="74809" y="247157"/>
                  </a:lnTo>
                  <a:lnTo>
                    <a:pt x="61185" y="213397"/>
                  </a:lnTo>
                  <a:lnTo>
                    <a:pt x="54039" y="207243"/>
                  </a:lnTo>
                  <a:lnTo>
                    <a:pt x="45766" y="204310"/>
                  </a:lnTo>
                  <a:lnTo>
                    <a:pt x="36741" y="203524"/>
                  </a:lnTo>
                  <a:lnTo>
                    <a:pt x="29554" y="206510"/>
                  </a:lnTo>
                  <a:lnTo>
                    <a:pt x="18449" y="219186"/>
                  </a:lnTo>
                  <a:lnTo>
                    <a:pt x="5621" y="246053"/>
                  </a:lnTo>
                  <a:lnTo>
                    <a:pt x="0" y="281830"/>
                  </a:lnTo>
                  <a:lnTo>
                    <a:pt x="4924" y="305304"/>
                  </a:lnTo>
                  <a:lnTo>
                    <a:pt x="27149" y="348970"/>
                  </a:lnTo>
                  <a:lnTo>
                    <a:pt x="34858" y="354946"/>
                  </a:lnTo>
                  <a:lnTo>
                    <a:pt x="43508" y="357761"/>
                  </a:lnTo>
                  <a:lnTo>
                    <a:pt x="52782" y="358467"/>
                  </a:lnTo>
                  <a:lnTo>
                    <a:pt x="61306" y="355429"/>
                  </a:lnTo>
                  <a:lnTo>
                    <a:pt x="77015" y="342694"/>
                  </a:lnTo>
                  <a:lnTo>
                    <a:pt x="99013" y="315794"/>
                  </a:lnTo>
                  <a:lnTo>
                    <a:pt x="114760" y="280007"/>
                  </a:lnTo>
                  <a:lnTo>
                    <a:pt x="123325" y="227163"/>
                  </a:lnTo>
                  <a:lnTo>
                    <a:pt x="131949" y="175477"/>
                  </a:lnTo>
                  <a:lnTo>
                    <a:pt x="134000" y="115225"/>
                  </a:lnTo>
                  <a:lnTo>
                    <a:pt x="133235" y="59433"/>
                  </a:lnTo>
                  <a:lnTo>
                    <a:pt x="119837" y="2554"/>
                  </a:lnTo>
                  <a:lnTo>
                    <a:pt x="116537" y="0"/>
                  </a:lnTo>
                  <a:lnTo>
                    <a:pt x="113168" y="2977"/>
                  </a:lnTo>
                  <a:lnTo>
                    <a:pt x="99354" y="35787"/>
                  </a:lnTo>
                  <a:lnTo>
                    <a:pt x="93765" y="85638"/>
                  </a:lnTo>
                  <a:lnTo>
                    <a:pt x="92661" y="147478"/>
                  </a:lnTo>
                  <a:lnTo>
                    <a:pt x="98032" y="210690"/>
                  </a:lnTo>
                  <a:lnTo>
                    <a:pt x="107060" y="262123"/>
                  </a:lnTo>
                  <a:lnTo>
                    <a:pt x="129273" y="311941"/>
                  </a:lnTo>
                  <a:lnTo>
                    <a:pt x="134504" y="3282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855515" y="1116020"/>
              <a:ext cx="19595" cy="157929"/>
            </a:xfrm>
            <a:custGeom>
              <a:avLst/>
              <a:gdLst/>
              <a:ahLst/>
              <a:cxnLst/>
              <a:rect l="0" t="0" r="0" b="0"/>
              <a:pathLst>
                <a:path w="19595" h="157929">
                  <a:moveTo>
                    <a:pt x="9065" y="0"/>
                  </a:moveTo>
                  <a:lnTo>
                    <a:pt x="0" y="58617"/>
                  </a:lnTo>
                  <a:lnTo>
                    <a:pt x="10182" y="115214"/>
                  </a:lnTo>
                  <a:lnTo>
                    <a:pt x="19594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885637" y="1021264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955450" y="1081303"/>
              <a:ext cx="169310" cy="189533"/>
            </a:xfrm>
            <a:custGeom>
              <a:avLst/>
              <a:gdLst/>
              <a:ahLst/>
              <a:cxnLst/>
              <a:rect l="0" t="0" r="0" b="0"/>
              <a:pathLst>
                <a:path w="169310" h="189533">
                  <a:moveTo>
                    <a:pt x="14415" y="87360"/>
                  </a:moveTo>
                  <a:lnTo>
                    <a:pt x="69459" y="104148"/>
                  </a:lnTo>
                  <a:lnTo>
                    <a:pt x="94252" y="106520"/>
                  </a:lnTo>
                  <a:lnTo>
                    <a:pt x="114628" y="101334"/>
                  </a:lnTo>
                  <a:lnTo>
                    <a:pt x="123338" y="96676"/>
                  </a:lnTo>
                  <a:lnTo>
                    <a:pt x="136134" y="82142"/>
                  </a:lnTo>
                  <a:lnTo>
                    <a:pt x="141185" y="73353"/>
                  </a:lnTo>
                  <a:lnTo>
                    <a:pt x="142212" y="63984"/>
                  </a:lnTo>
                  <a:lnTo>
                    <a:pt x="137114" y="44215"/>
                  </a:lnTo>
                  <a:lnTo>
                    <a:pt x="121090" y="18944"/>
                  </a:lnTo>
                  <a:lnTo>
                    <a:pt x="105110" y="7040"/>
                  </a:lnTo>
                  <a:lnTo>
                    <a:pt x="95935" y="2228"/>
                  </a:lnTo>
                  <a:lnTo>
                    <a:pt x="73263" y="0"/>
                  </a:lnTo>
                  <a:lnTo>
                    <a:pt x="49928" y="4080"/>
                  </a:lnTo>
                  <a:lnTo>
                    <a:pt x="31759" y="13692"/>
                  </a:lnTo>
                  <a:lnTo>
                    <a:pt x="19004" y="28882"/>
                  </a:lnTo>
                  <a:lnTo>
                    <a:pt x="1284" y="67230"/>
                  </a:lnTo>
                  <a:lnTo>
                    <a:pt x="0" y="90891"/>
                  </a:lnTo>
                  <a:lnTo>
                    <a:pt x="4499" y="115836"/>
                  </a:lnTo>
                  <a:lnTo>
                    <a:pt x="20186" y="148440"/>
                  </a:lnTo>
                  <a:lnTo>
                    <a:pt x="32967" y="165589"/>
                  </a:lnTo>
                  <a:lnTo>
                    <a:pt x="52686" y="177890"/>
                  </a:lnTo>
                  <a:lnTo>
                    <a:pt x="77048" y="186087"/>
                  </a:lnTo>
                  <a:lnTo>
                    <a:pt x="117071" y="189532"/>
                  </a:lnTo>
                  <a:lnTo>
                    <a:pt x="169309" y="1825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2" name="Freeform 81"/>
          <p:cNvSpPr/>
          <p:nvPr/>
        </p:nvSpPr>
        <p:spPr>
          <a:xfrm>
            <a:off x="7190964" y="1242362"/>
            <a:ext cx="1" cy="10530"/>
          </a:xfrm>
          <a:custGeom>
            <a:avLst/>
            <a:gdLst/>
            <a:ahLst/>
            <a:cxnLst/>
            <a:rect l="0" t="0" r="0" b="0"/>
            <a:pathLst>
              <a:path w="1" h="10530">
                <a:moveTo>
                  <a:pt x="0" y="0"/>
                </a:move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0" name="Group 119"/>
          <p:cNvGrpSpPr/>
          <p:nvPr/>
        </p:nvGrpSpPr>
        <p:grpSpPr>
          <a:xfrm>
            <a:off x="294797" y="2558425"/>
            <a:ext cx="6673772" cy="673824"/>
            <a:chOff x="294797" y="2558425"/>
            <a:chExt cx="6673772" cy="673824"/>
          </a:xfrm>
        </p:grpSpPr>
        <p:sp>
          <p:nvSpPr>
            <p:cNvPr id="83" name="Freeform 82"/>
            <p:cNvSpPr/>
            <p:nvPr/>
          </p:nvSpPr>
          <p:spPr>
            <a:xfrm>
              <a:off x="294797" y="2674238"/>
              <a:ext cx="10530" cy="379027"/>
            </a:xfrm>
            <a:custGeom>
              <a:avLst/>
              <a:gdLst/>
              <a:ahLst/>
              <a:cxnLst/>
              <a:rect l="0" t="0" r="0" b="0"/>
              <a:pathLst>
                <a:path w="10530" h="379027">
                  <a:moveTo>
                    <a:pt x="10529" y="0"/>
                  </a:moveTo>
                  <a:lnTo>
                    <a:pt x="2196" y="37478"/>
                  </a:lnTo>
                  <a:lnTo>
                    <a:pt x="3770" y="72326"/>
                  </a:lnTo>
                  <a:lnTo>
                    <a:pt x="9194" y="132310"/>
                  </a:lnTo>
                  <a:lnTo>
                    <a:pt x="10133" y="185692"/>
                  </a:lnTo>
                  <a:lnTo>
                    <a:pt x="10412" y="238553"/>
                  </a:lnTo>
                  <a:lnTo>
                    <a:pt x="10506" y="300412"/>
                  </a:lnTo>
                  <a:lnTo>
                    <a:pt x="7405" y="351452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63253" y="2663709"/>
              <a:ext cx="21058" cy="400084"/>
            </a:xfrm>
            <a:custGeom>
              <a:avLst/>
              <a:gdLst/>
              <a:ahLst/>
              <a:cxnLst/>
              <a:rect l="0" t="0" r="0" b="0"/>
              <a:pathLst>
                <a:path w="21058" h="400084">
                  <a:moveTo>
                    <a:pt x="21057" y="0"/>
                  </a:moveTo>
                  <a:lnTo>
                    <a:pt x="17938" y="42692"/>
                  </a:lnTo>
                  <a:lnTo>
                    <a:pt x="14992" y="64598"/>
                  </a:lnTo>
                  <a:lnTo>
                    <a:pt x="16393" y="113669"/>
                  </a:lnTo>
                  <a:lnTo>
                    <a:pt x="11687" y="163094"/>
                  </a:lnTo>
                  <a:lnTo>
                    <a:pt x="10872" y="215220"/>
                  </a:lnTo>
                  <a:lnTo>
                    <a:pt x="10631" y="275119"/>
                  </a:lnTo>
                  <a:lnTo>
                    <a:pt x="10559" y="326142"/>
                  </a:lnTo>
                  <a:lnTo>
                    <a:pt x="2200" y="381898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26383" y="2905865"/>
              <a:ext cx="115814" cy="31586"/>
            </a:xfrm>
            <a:custGeom>
              <a:avLst/>
              <a:gdLst/>
              <a:ahLst/>
              <a:cxnLst/>
              <a:rect l="0" t="0" r="0" b="0"/>
              <a:pathLst>
                <a:path w="115814" h="31586">
                  <a:moveTo>
                    <a:pt x="115813" y="0"/>
                  </a:moveTo>
                  <a:lnTo>
                    <a:pt x="54703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40103" y="2884808"/>
              <a:ext cx="118883" cy="168348"/>
            </a:xfrm>
            <a:custGeom>
              <a:avLst/>
              <a:gdLst/>
              <a:ahLst/>
              <a:cxnLst/>
              <a:rect l="0" t="0" r="0" b="0"/>
              <a:pathLst>
                <a:path w="118883" h="168348">
                  <a:moveTo>
                    <a:pt x="70549" y="0"/>
                  </a:moveTo>
                  <a:lnTo>
                    <a:pt x="26587" y="20243"/>
                  </a:lnTo>
                  <a:lnTo>
                    <a:pt x="12796" y="39023"/>
                  </a:lnTo>
                  <a:lnTo>
                    <a:pt x="3937" y="64137"/>
                  </a:lnTo>
                  <a:lnTo>
                    <a:pt x="0" y="94796"/>
                  </a:lnTo>
                  <a:lnTo>
                    <a:pt x="4489" y="121680"/>
                  </a:lnTo>
                  <a:lnTo>
                    <a:pt x="20170" y="153426"/>
                  </a:lnTo>
                  <a:lnTo>
                    <a:pt x="26435" y="161946"/>
                  </a:lnTo>
                  <a:lnTo>
                    <a:pt x="34121" y="166455"/>
                  </a:lnTo>
                  <a:lnTo>
                    <a:pt x="52019" y="168347"/>
                  </a:lnTo>
                  <a:lnTo>
                    <a:pt x="81827" y="162834"/>
                  </a:lnTo>
                  <a:lnTo>
                    <a:pt x="99348" y="150750"/>
                  </a:lnTo>
                  <a:lnTo>
                    <a:pt x="107296" y="142614"/>
                  </a:lnTo>
                  <a:lnTo>
                    <a:pt x="116127" y="121096"/>
                  </a:lnTo>
                  <a:lnTo>
                    <a:pt x="118882" y="97104"/>
                  </a:lnTo>
                  <a:lnTo>
                    <a:pt x="116207" y="74743"/>
                  </a:lnTo>
                  <a:lnTo>
                    <a:pt x="107999" y="56226"/>
                  </a:lnTo>
                  <a:lnTo>
                    <a:pt x="96552" y="41367"/>
                  </a:lnTo>
                  <a:lnTo>
                    <a:pt x="70549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99820" y="2874279"/>
              <a:ext cx="246898" cy="182232"/>
            </a:xfrm>
            <a:custGeom>
              <a:avLst/>
              <a:gdLst/>
              <a:ahLst/>
              <a:cxnLst/>
              <a:rect l="0" t="0" r="0" b="0"/>
              <a:pathLst>
                <a:path w="246898" h="182232">
                  <a:moveTo>
                    <a:pt x="5589" y="42114"/>
                  </a:moveTo>
                  <a:lnTo>
                    <a:pt x="0" y="58882"/>
                  </a:lnTo>
                  <a:lnTo>
                    <a:pt x="2113" y="91666"/>
                  </a:lnTo>
                  <a:lnTo>
                    <a:pt x="14478" y="142326"/>
                  </a:lnTo>
                  <a:lnTo>
                    <a:pt x="25527" y="161133"/>
                  </a:lnTo>
                  <a:lnTo>
                    <a:pt x="34089" y="165913"/>
                  </a:lnTo>
                  <a:lnTo>
                    <a:pt x="56080" y="168106"/>
                  </a:lnTo>
                  <a:lnTo>
                    <a:pt x="64986" y="164713"/>
                  </a:lnTo>
                  <a:lnTo>
                    <a:pt x="78001" y="151585"/>
                  </a:lnTo>
                  <a:lnTo>
                    <a:pt x="91905" y="118874"/>
                  </a:lnTo>
                  <a:lnTo>
                    <a:pt x="95888" y="114344"/>
                  </a:lnTo>
                  <a:lnTo>
                    <a:pt x="99714" y="114834"/>
                  </a:lnTo>
                  <a:lnTo>
                    <a:pt x="147525" y="170193"/>
                  </a:lnTo>
                  <a:lnTo>
                    <a:pt x="165768" y="180147"/>
                  </a:lnTo>
                  <a:lnTo>
                    <a:pt x="185574" y="182231"/>
                  </a:lnTo>
                  <a:lnTo>
                    <a:pt x="195769" y="181149"/>
                  </a:lnTo>
                  <a:lnTo>
                    <a:pt x="213336" y="170588"/>
                  </a:lnTo>
                  <a:lnTo>
                    <a:pt x="227772" y="154196"/>
                  </a:lnTo>
                  <a:lnTo>
                    <a:pt x="238088" y="135212"/>
                  </a:lnTo>
                  <a:lnTo>
                    <a:pt x="245837" y="86024"/>
                  </a:lnTo>
                  <a:lnTo>
                    <a:pt x="246897" y="58900"/>
                  </a:lnTo>
                  <a:lnTo>
                    <a:pt x="241128" y="37486"/>
                  </a:lnTo>
                  <a:lnTo>
                    <a:pt x="22668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273948" y="2843289"/>
              <a:ext cx="221099" cy="165526"/>
            </a:xfrm>
            <a:custGeom>
              <a:avLst/>
              <a:gdLst/>
              <a:ahLst/>
              <a:cxnLst/>
              <a:rect l="0" t="0" r="0" b="0"/>
              <a:pathLst>
                <a:path w="221099" h="165526">
                  <a:moveTo>
                    <a:pt x="0" y="62576"/>
                  </a:moveTo>
                  <a:lnTo>
                    <a:pt x="5589" y="124669"/>
                  </a:lnTo>
                  <a:lnTo>
                    <a:pt x="9553" y="165525"/>
                  </a:lnTo>
                  <a:lnTo>
                    <a:pt x="10443" y="105992"/>
                  </a:lnTo>
                  <a:lnTo>
                    <a:pt x="16106" y="43308"/>
                  </a:lnTo>
                  <a:lnTo>
                    <a:pt x="22436" y="35692"/>
                  </a:lnTo>
                  <a:lnTo>
                    <a:pt x="41947" y="27231"/>
                  </a:lnTo>
                  <a:lnTo>
                    <a:pt x="51361" y="28484"/>
                  </a:lnTo>
                  <a:lnTo>
                    <a:pt x="68061" y="39235"/>
                  </a:lnTo>
                  <a:lnTo>
                    <a:pt x="85027" y="65019"/>
                  </a:lnTo>
                  <a:lnTo>
                    <a:pt x="97463" y="94885"/>
                  </a:lnTo>
                  <a:lnTo>
                    <a:pt x="100070" y="96984"/>
                  </a:lnTo>
                  <a:lnTo>
                    <a:pt x="101808" y="93703"/>
                  </a:lnTo>
                  <a:lnTo>
                    <a:pt x="108099" y="32221"/>
                  </a:lnTo>
                  <a:lnTo>
                    <a:pt x="110670" y="21283"/>
                  </a:lnTo>
                  <a:lnTo>
                    <a:pt x="115894" y="12820"/>
                  </a:lnTo>
                  <a:lnTo>
                    <a:pt x="131057" y="298"/>
                  </a:lnTo>
                  <a:lnTo>
                    <a:pt x="140014" y="0"/>
                  </a:lnTo>
                  <a:lnTo>
                    <a:pt x="159324" y="9028"/>
                  </a:lnTo>
                  <a:lnTo>
                    <a:pt x="184337" y="39431"/>
                  </a:lnTo>
                  <a:lnTo>
                    <a:pt x="209426" y="97006"/>
                  </a:lnTo>
                  <a:lnTo>
                    <a:pt x="221098" y="1468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533843" y="2863473"/>
              <a:ext cx="192831" cy="152894"/>
            </a:xfrm>
            <a:custGeom>
              <a:avLst/>
              <a:gdLst/>
              <a:ahLst/>
              <a:cxnLst/>
              <a:rect l="0" t="0" r="0" b="0"/>
              <a:pathLst>
                <a:path w="192831" h="152894">
                  <a:moveTo>
                    <a:pt x="108602" y="52920"/>
                  </a:moveTo>
                  <a:lnTo>
                    <a:pt x="99027" y="21638"/>
                  </a:lnTo>
                  <a:lnTo>
                    <a:pt x="88359" y="5482"/>
                  </a:lnTo>
                  <a:lnTo>
                    <a:pt x="81069" y="1408"/>
                  </a:lnTo>
                  <a:lnTo>
                    <a:pt x="63610" y="0"/>
                  </a:lnTo>
                  <a:lnTo>
                    <a:pt x="47271" y="6394"/>
                  </a:lnTo>
                  <a:lnTo>
                    <a:pt x="32211" y="18204"/>
                  </a:lnTo>
                  <a:lnTo>
                    <a:pt x="11748" y="45754"/>
                  </a:lnTo>
                  <a:lnTo>
                    <a:pt x="1995" y="70012"/>
                  </a:lnTo>
                  <a:lnTo>
                    <a:pt x="0" y="96392"/>
                  </a:lnTo>
                  <a:lnTo>
                    <a:pt x="4183" y="121374"/>
                  </a:lnTo>
                  <a:lnTo>
                    <a:pt x="13840" y="140276"/>
                  </a:lnTo>
                  <a:lnTo>
                    <a:pt x="22031" y="146252"/>
                  </a:lnTo>
                  <a:lnTo>
                    <a:pt x="43610" y="152893"/>
                  </a:lnTo>
                  <a:lnTo>
                    <a:pt x="65679" y="149605"/>
                  </a:lnTo>
                  <a:lnTo>
                    <a:pt x="76477" y="145453"/>
                  </a:lnTo>
                  <a:lnTo>
                    <a:pt x="91595" y="131481"/>
                  </a:lnTo>
                  <a:lnTo>
                    <a:pt x="110832" y="93915"/>
                  </a:lnTo>
                  <a:lnTo>
                    <a:pt x="112323" y="73480"/>
                  </a:lnTo>
                  <a:lnTo>
                    <a:pt x="111082" y="63117"/>
                  </a:lnTo>
                  <a:lnTo>
                    <a:pt x="111425" y="60888"/>
                  </a:lnTo>
                  <a:lnTo>
                    <a:pt x="123474" y="97239"/>
                  </a:lnTo>
                  <a:lnTo>
                    <a:pt x="129045" y="104693"/>
                  </a:lnTo>
                  <a:lnTo>
                    <a:pt x="144594" y="116095"/>
                  </a:lnTo>
                  <a:lnTo>
                    <a:pt x="163203" y="118823"/>
                  </a:lnTo>
                  <a:lnTo>
                    <a:pt x="179663" y="116136"/>
                  </a:lnTo>
                  <a:lnTo>
                    <a:pt x="184052" y="113781"/>
                  </a:lnTo>
                  <a:lnTo>
                    <a:pt x="192830" y="1055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737202" y="2853153"/>
              <a:ext cx="126343" cy="136941"/>
            </a:xfrm>
            <a:custGeom>
              <a:avLst/>
              <a:gdLst/>
              <a:ahLst/>
              <a:cxnLst/>
              <a:rect l="0" t="0" r="0" b="0"/>
              <a:pathLst>
                <a:path w="126343" h="136941">
                  <a:moveTo>
                    <a:pt x="0" y="42183"/>
                  </a:moveTo>
                  <a:lnTo>
                    <a:pt x="3119" y="96328"/>
                  </a:lnTo>
                  <a:lnTo>
                    <a:pt x="5589" y="109865"/>
                  </a:lnTo>
                  <a:lnTo>
                    <a:pt x="7235" y="113041"/>
                  </a:lnTo>
                  <a:lnTo>
                    <a:pt x="9065" y="100972"/>
                  </a:lnTo>
                  <a:lnTo>
                    <a:pt x="13455" y="43801"/>
                  </a:lnTo>
                  <a:lnTo>
                    <a:pt x="20018" y="23015"/>
                  </a:lnTo>
                  <a:lnTo>
                    <a:pt x="30734" y="5978"/>
                  </a:lnTo>
                  <a:lnTo>
                    <a:pt x="38036" y="1669"/>
                  </a:lnTo>
                  <a:lnTo>
                    <a:pt x="55509" y="0"/>
                  </a:lnTo>
                  <a:lnTo>
                    <a:pt x="63912" y="3533"/>
                  </a:lnTo>
                  <a:lnTo>
                    <a:pt x="79488" y="16817"/>
                  </a:lnTo>
                  <a:lnTo>
                    <a:pt x="95821" y="44026"/>
                  </a:lnTo>
                  <a:lnTo>
                    <a:pt x="119108" y="105516"/>
                  </a:lnTo>
                  <a:lnTo>
                    <a:pt x="126342" y="1369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863544" y="2842694"/>
              <a:ext cx="73700" cy="115814"/>
            </a:xfrm>
            <a:custGeom>
              <a:avLst/>
              <a:gdLst/>
              <a:ahLst/>
              <a:cxnLst/>
              <a:rect l="0" t="0" r="0" b="0"/>
              <a:pathLst>
                <a:path w="73700" h="115814">
                  <a:moveTo>
                    <a:pt x="0" y="0"/>
                  </a:moveTo>
                  <a:lnTo>
                    <a:pt x="16767" y="5589"/>
                  </a:lnTo>
                  <a:lnTo>
                    <a:pt x="28119" y="17692"/>
                  </a:lnTo>
                  <a:lnTo>
                    <a:pt x="60671" y="74328"/>
                  </a:lnTo>
                  <a:lnTo>
                    <a:pt x="73699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1874072" y="2800580"/>
              <a:ext cx="157929" cy="431669"/>
            </a:xfrm>
            <a:custGeom>
              <a:avLst/>
              <a:gdLst/>
              <a:ahLst/>
              <a:cxnLst/>
              <a:rect l="0" t="0" r="0" b="0"/>
              <a:pathLst>
                <a:path w="157929" h="431669">
                  <a:moveTo>
                    <a:pt x="157928" y="0"/>
                  </a:moveTo>
                  <a:lnTo>
                    <a:pt x="128619" y="49552"/>
                  </a:lnTo>
                  <a:lnTo>
                    <a:pt x="102840" y="100080"/>
                  </a:lnTo>
                  <a:lnTo>
                    <a:pt x="78565" y="159505"/>
                  </a:lnTo>
                  <a:lnTo>
                    <a:pt x="56637" y="220760"/>
                  </a:lnTo>
                  <a:lnTo>
                    <a:pt x="38878" y="273251"/>
                  </a:lnTo>
                  <a:lnTo>
                    <a:pt x="18046" y="335461"/>
                  </a:lnTo>
                  <a:lnTo>
                    <a:pt x="3186" y="397696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347855" y="2775419"/>
              <a:ext cx="129682" cy="349054"/>
            </a:xfrm>
            <a:custGeom>
              <a:avLst/>
              <a:gdLst/>
              <a:ahLst/>
              <a:cxnLst/>
              <a:rect l="0" t="0" r="0" b="0"/>
              <a:pathLst>
                <a:path w="129682" h="349054">
                  <a:moveTo>
                    <a:pt x="0" y="172560"/>
                  </a:moveTo>
                  <a:lnTo>
                    <a:pt x="5589" y="231177"/>
                  </a:lnTo>
                  <a:lnTo>
                    <a:pt x="17958" y="284181"/>
                  </a:lnTo>
                  <a:lnTo>
                    <a:pt x="29559" y="346053"/>
                  </a:lnTo>
                  <a:lnTo>
                    <a:pt x="29065" y="349053"/>
                  </a:lnTo>
                  <a:lnTo>
                    <a:pt x="25396" y="336789"/>
                  </a:lnTo>
                  <a:lnTo>
                    <a:pt x="18509" y="276364"/>
                  </a:lnTo>
                  <a:lnTo>
                    <a:pt x="6515" y="215811"/>
                  </a:lnTo>
                  <a:lnTo>
                    <a:pt x="1287" y="155930"/>
                  </a:lnTo>
                  <a:lnTo>
                    <a:pt x="254" y="99042"/>
                  </a:lnTo>
                  <a:lnTo>
                    <a:pt x="5639" y="48334"/>
                  </a:lnTo>
                  <a:lnTo>
                    <a:pt x="14669" y="15259"/>
                  </a:lnTo>
                  <a:lnTo>
                    <a:pt x="21478" y="8031"/>
                  </a:lnTo>
                  <a:lnTo>
                    <a:pt x="41521" y="0"/>
                  </a:lnTo>
                  <a:lnTo>
                    <a:pt x="51077" y="198"/>
                  </a:lnTo>
                  <a:lnTo>
                    <a:pt x="67934" y="6657"/>
                  </a:lnTo>
                  <a:lnTo>
                    <a:pt x="90578" y="23448"/>
                  </a:lnTo>
                  <a:lnTo>
                    <a:pt x="112106" y="48830"/>
                  </a:lnTo>
                  <a:lnTo>
                    <a:pt x="127713" y="84167"/>
                  </a:lnTo>
                  <a:lnTo>
                    <a:pt x="129681" y="107538"/>
                  </a:lnTo>
                  <a:lnTo>
                    <a:pt x="125486" y="128453"/>
                  </a:lnTo>
                  <a:lnTo>
                    <a:pt x="115823" y="145548"/>
                  </a:lnTo>
                  <a:lnTo>
                    <a:pt x="100610" y="157825"/>
                  </a:lnTo>
                  <a:lnTo>
                    <a:pt x="52642" y="1830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499585" y="2747937"/>
              <a:ext cx="149273" cy="169035"/>
            </a:xfrm>
            <a:custGeom>
              <a:avLst/>
              <a:gdLst/>
              <a:ahLst/>
              <a:cxnLst/>
              <a:rect l="0" t="0" r="0" b="0"/>
              <a:pathLst>
                <a:path w="149273" h="169035">
                  <a:moveTo>
                    <a:pt x="90425" y="21057"/>
                  </a:moveTo>
                  <a:lnTo>
                    <a:pt x="68068" y="21057"/>
                  </a:lnTo>
                  <a:lnTo>
                    <a:pt x="37397" y="32236"/>
                  </a:lnTo>
                  <a:lnTo>
                    <a:pt x="11672" y="50366"/>
                  </a:lnTo>
                  <a:lnTo>
                    <a:pt x="2781" y="69958"/>
                  </a:lnTo>
                  <a:lnTo>
                    <a:pt x="0" y="93094"/>
                  </a:lnTo>
                  <a:lnTo>
                    <a:pt x="2663" y="115075"/>
                  </a:lnTo>
                  <a:lnTo>
                    <a:pt x="10865" y="133423"/>
                  </a:lnTo>
                  <a:lnTo>
                    <a:pt x="35195" y="164266"/>
                  </a:lnTo>
                  <a:lnTo>
                    <a:pt x="43077" y="168002"/>
                  </a:lnTo>
                  <a:lnTo>
                    <a:pt x="61192" y="169034"/>
                  </a:lnTo>
                  <a:lnTo>
                    <a:pt x="91122" y="163038"/>
                  </a:lnTo>
                  <a:lnTo>
                    <a:pt x="116628" y="148264"/>
                  </a:lnTo>
                  <a:lnTo>
                    <a:pt x="139003" y="117890"/>
                  </a:lnTo>
                  <a:lnTo>
                    <a:pt x="149272" y="79254"/>
                  </a:lnTo>
                  <a:lnTo>
                    <a:pt x="146726" y="43760"/>
                  </a:lnTo>
                  <a:lnTo>
                    <a:pt x="135335" y="24908"/>
                  </a:lnTo>
                  <a:lnTo>
                    <a:pt x="127384" y="16606"/>
                  </a:lnTo>
                  <a:lnTo>
                    <a:pt x="109191" y="7380"/>
                  </a:lnTo>
                  <a:lnTo>
                    <a:pt x="7989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694535" y="2695295"/>
              <a:ext cx="138374" cy="210571"/>
            </a:xfrm>
            <a:custGeom>
              <a:avLst/>
              <a:gdLst/>
              <a:ahLst/>
              <a:cxnLst/>
              <a:rect l="0" t="0" r="0" b="0"/>
              <a:pathLst>
                <a:path w="138374" h="210571">
                  <a:moveTo>
                    <a:pt x="63931" y="0"/>
                  </a:moveTo>
                  <a:lnTo>
                    <a:pt x="39885" y="9575"/>
                  </a:lnTo>
                  <a:lnTo>
                    <a:pt x="18462" y="27534"/>
                  </a:lnTo>
                  <a:lnTo>
                    <a:pt x="4338" y="44992"/>
                  </a:lnTo>
                  <a:lnTo>
                    <a:pt x="806" y="54561"/>
                  </a:lnTo>
                  <a:lnTo>
                    <a:pt x="0" y="74552"/>
                  </a:lnTo>
                  <a:lnTo>
                    <a:pt x="4933" y="81287"/>
                  </a:lnTo>
                  <a:lnTo>
                    <a:pt x="22892" y="88770"/>
                  </a:lnTo>
                  <a:lnTo>
                    <a:pt x="43352" y="88976"/>
                  </a:lnTo>
                  <a:lnTo>
                    <a:pt x="64143" y="87508"/>
                  </a:lnTo>
                  <a:lnTo>
                    <a:pt x="116601" y="99160"/>
                  </a:lnTo>
                  <a:lnTo>
                    <a:pt x="124781" y="104711"/>
                  </a:lnTo>
                  <a:lnTo>
                    <a:pt x="136989" y="120238"/>
                  </a:lnTo>
                  <a:lnTo>
                    <a:pt x="138373" y="129291"/>
                  </a:lnTo>
                  <a:lnTo>
                    <a:pt x="133671" y="148710"/>
                  </a:lnTo>
                  <a:lnTo>
                    <a:pt x="117870" y="173784"/>
                  </a:lnTo>
                  <a:lnTo>
                    <a:pt x="101942" y="185642"/>
                  </a:lnTo>
                  <a:lnTo>
                    <a:pt x="48753" y="207111"/>
                  </a:lnTo>
                  <a:lnTo>
                    <a:pt x="32346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876470" y="2684766"/>
              <a:ext cx="135744" cy="210571"/>
            </a:xfrm>
            <a:custGeom>
              <a:avLst/>
              <a:gdLst/>
              <a:ahLst/>
              <a:cxnLst/>
              <a:rect l="0" t="0" r="0" b="0"/>
              <a:pathLst>
                <a:path w="135744" h="210571">
                  <a:moveTo>
                    <a:pt x="71509" y="0"/>
                  </a:moveTo>
                  <a:lnTo>
                    <a:pt x="27546" y="20244"/>
                  </a:lnTo>
                  <a:lnTo>
                    <a:pt x="2851" y="44993"/>
                  </a:lnTo>
                  <a:lnTo>
                    <a:pt x="0" y="54562"/>
                  </a:lnTo>
                  <a:lnTo>
                    <a:pt x="3073" y="74553"/>
                  </a:lnTo>
                  <a:lnTo>
                    <a:pt x="9507" y="81288"/>
                  </a:lnTo>
                  <a:lnTo>
                    <a:pt x="29135" y="88770"/>
                  </a:lnTo>
                  <a:lnTo>
                    <a:pt x="79863" y="95914"/>
                  </a:lnTo>
                  <a:lnTo>
                    <a:pt x="107197" y="105410"/>
                  </a:lnTo>
                  <a:lnTo>
                    <a:pt x="125585" y="120549"/>
                  </a:lnTo>
                  <a:lnTo>
                    <a:pt x="132126" y="129499"/>
                  </a:lnTo>
                  <a:lnTo>
                    <a:pt x="135317" y="138975"/>
                  </a:lnTo>
                  <a:lnTo>
                    <a:pt x="135743" y="158863"/>
                  </a:lnTo>
                  <a:lnTo>
                    <a:pt x="128913" y="176281"/>
                  </a:lnTo>
                  <a:lnTo>
                    <a:pt x="123817" y="184201"/>
                  </a:lnTo>
                  <a:lnTo>
                    <a:pt x="108795" y="196121"/>
                  </a:lnTo>
                  <a:lnTo>
                    <a:pt x="89250" y="204148"/>
                  </a:lnTo>
                  <a:lnTo>
                    <a:pt x="39923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084850" y="2758466"/>
              <a:ext cx="31586" cy="136871"/>
            </a:xfrm>
            <a:custGeom>
              <a:avLst/>
              <a:gdLst/>
              <a:ahLst/>
              <a:cxnLst/>
              <a:rect l="0" t="0" r="0" b="0"/>
              <a:pathLst>
                <a:path w="31586" h="136871">
                  <a:moveTo>
                    <a:pt x="0" y="0"/>
                  </a:moveTo>
                  <a:lnTo>
                    <a:pt x="11452" y="48931"/>
                  </a:lnTo>
                  <a:lnTo>
                    <a:pt x="19159" y="108061"/>
                  </a:lnTo>
                  <a:lnTo>
                    <a:pt x="23333" y="124066"/>
                  </a:lnTo>
                  <a:lnTo>
                    <a:pt x="31585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074321" y="263212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179606" y="2579481"/>
              <a:ext cx="203160" cy="350561"/>
            </a:xfrm>
            <a:custGeom>
              <a:avLst/>
              <a:gdLst/>
              <a:ahLst/>
              <a:cxnLst/>
              <a:rect l="0" t="0" r="0" b="0"/>
              <a:pathLst>
                <a:path w="203160" h="350561">
                  <a:moveTo>
                    <a:pt x="0" y="0"/>
                  </a:moveTo>
                  <a:lnTo>
                    <a:pt x="3119" y="48931"/>
                  </a:lnTo>
                  <a:lnTo>
                    <a:pt x="14654" y="102473"/>
                  </a:lnTo>
                  <a:lnTo>
                    <a:pt x="28198" y="156419"/>
                  </a:lnTo>
                  <a:lnTo>
                    <a:pt x="42138" y="219068"/>
                  </a:lnTo>
                  <a:lnTo>
                    <a:pt x="50567" y="276850"/>
                  </a:lnTo>
                  <a:lnTo>
                    <a:pt x="57617" y="313657"/>
                  </a:lnTo>
                  <a:lnTo>
                    <a:pt x="59468" y="315560"/>
                  </a:lnTo>
                  <a:lnTo>
                    <a:pt x="72421" y="263740"/>
                  </a:lnTo>
                  <a:lnTo>
                    <a:pt x="102532" y="225140"/>
                  </a:lnTo>
                  <a:lnTo>
                    <a:pt x="110468" y="221453"/>
                  </a:lnTo>
                  <a:lnTo>
                    <a:pt x="128646" y="220476"/>
                  </a:lnTo>
                  <a:lnTo>
                    <a:pt x="158610" y="232093"/>
                  </a:lnTo>
                  <a:lnTo>
                    <a:pt x="184126" y="250353"/>
                  </a:lnTo>
                  <a:lnTo>
                    <a:pt x="200915" y="276170"/>
                  </a:lnTo>
                  <a:lnTo>
                    <a:pt x="203159" y="295878"/>
                  </a:lnTo>
                  <a:lnTo>
                    <a:pt x="199088" y="315165"/>
                  </a:lnTo>
                  <a:lnTo>
                    <a:pt x="189479" y="331536"/>
                  </a:lnTo>
                  <a:lnTo>
                    <a:pt x="174290" y="343492"/>
                  </a:lnTo>
                  <a:lnTo>
                    <a:pt x="165327" y="348318"/>
                  </a:lnTo>
                  <a:lnTo>
                    <a:pt x="146008" y="350560"/>
                  </a:lnTo>
                  <a:lnTo>
                    <a:pt x="128063" y="347657"/>
                  </a:lnTo>
                  <a:lnTo>
                    <a:pt x="105285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411233" y="2558425"/>
              <a:ext cx="52643" cy="305327"/>
            </a:xfrm>
            <a:custGeom>
              <a:avLst/>
              <a:gdLst/>
              <a:ahLst/>
              <a:cxnLst/>
              <a:rect l="0" t="0" r="0" b="0"/>
              <a:pathLst>
                <a:path w="52643" h="305327">
                  <a:moveTo>
                    <a:pt x="0" y="0"/>
                  </a:moveTo>
                  <a:lnTo>
                    <a:pt x="0" y="57263"/>
                  </a:lnTo>
                  <a:lnTo>
                    <a:pt x="5589" y="112566"/>
                  </a:lnTo>
                  <a:lnTo>
                    <a:pt x="21331" y="171147"/>
                  </a:lnTo>
                  <a:lnTo>
                    <a:pt x="29560" y="230728"/>
                  </a:lnTo>
                  <a:lnTo>
                    <a:pt x="47985" y="287054"/>
                  </a:lnTo>
                  <a:lnTo>
                    <a:pt x="52642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481014" y="2719529"/>
              <a:ext cx="203961" cy="196865"/>
            </a:xfrm>
            <a:custGeom>
              <a:avLst/>
              <a:gdLst/>
              <a:ahLst/>
              <a:cxnLst/>
              <a:rect l="0" t="0" r="0" b="0"/>
              <a:pathLst>
                <a:path w="203961" h="196865">
                  <a:moveTo>
                    <a:pt x="3918" y="81051"/>
                  </a:moveTo>
                  <a:lnTo>
                    <a:pt x="31474" y="73815"/>
                  </a:lnTo>
                  <a:lnTo>
                    <a:pt x="84577" y="74292"/>
                  </a:lnTo>
                  <a:lnTo>
                    <a:pt x="107617" y="76877"/>
                  </a:lnTo>
                  <a:lnTo>
                    <a:pt x="129555" y="74127"/>
                  </a:lnTo>
                  <a:lnTo>
                    <a:pt x="137979" y="69416"/>
                  </a:lnTo>
                  <a:lnTo>
                    <a:pt x="150458" y="54823"/>
                  </a:lnTo>
                  <a:lnTo>
                    <a:pt x="153084" y="46018"/>
                  </a:lnTo>
                  <a:lnTo>
                    <a:pt x="152882" y="26876"/>
                  </a:lnTo>
                  <a:lnTo>
                    <a:pt x="147681" y="19198"/>
                  </a:lnTo>
                  <a:lnTo>
                    <a:pt x="129424" y="7547"/>
                  </a:lnTo>
                  <a:lnTo>
                    <a:pt x="92838" y="0"/>
                  </a:lnTo>
                  <a:lnTo>
                    <a:pt x="57951" y="3354"/>
                  </a:lnTo>
                  <a:lnTo>
                    <a:pt x="39241" y="11814"/>
                  </a:lnTo>
                  <a:lnTo>
                    <a:pt x="30977" y="17345"/>
                  </a:lnTo>
                  <a:lnTo>
                    <a:pt x="18674" y="32850"/>
                  </a:lnTo>
                  <a:lnTo>
                    <a:pt x="1244" y="71400"/>
                  </a:lnTo>
                  <a:lnTo>
                    <a:pt x="0" y="91969"/>
                  </a:lnTo>
                  <a:lnTo>
                    <a:pt x="4516" y="111640"/>
                  </a:lnTo>
                  <a:lnTo>
                    <a:pt x="14323" y="128181"/>
                  </a:lnTo>
                  <a:lnTo>
                    <a:pt x="38587" y="150647"/>
                  </a:lnTo>
                  <a:lnTo>
                    <a:pt x="79396" y="170794"/>
                  </a:lnTo>
                  <a:lnTo>
                    <a:pt x="134425" y="186039"/>
                  </a:lnTo>
                  <a:lnTo>
                    <a:pt x="174778" y="193657"/>
                  </a:lnTo>
                  <a:lnTo>
                    <a:pt x="203960" y="1968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920956" y="2793173"/>
              <a:ext cx="146051" cy="171329"/>
            </a:xfrm>
            <a:custGeom>
              <a:avLst/>
              <a:gdLst/>
              <a:ahLst/>
              <a:cxnLst/>
              <a:rect l="0" t="0" r="0" b="0"/>
              <a:pathLst>
                <a:path w="146051" h="171329">
                  <a:moveTo>
                    <a:pt x="132515" y="17935"/>
                  </a:moveTo>
                  <a:lnTo>
                    <a:pt x="121337" y="6757"/>
                  </a:lnTo>
                  <a:lnTo>
                    <a:pt x="103370" y="1269"/>
                  </a:lnTo>
                  <a:lnTo>
                    <a:pt x="80957" y="0"/>
                  </a:lnTo>
                  <a:lnTo>
                    <a:pt x="59298" y="3335"/>
                  </a:lnTo>
                  <a:lnTo>
                    <a:pt x="41092" y="11836"/>
                  </a:lnTo>
                  <a:lnTo>
                    <a:pt x="32962" y="17379"/>
                  </a:lnTo>
                  <a:lnTo>
                    <a:pt x="10341" y="47536"/>
                  </a:lnTo>
                  <a:lnTo>
                    <a:pt x="0" y="91697"/>
                  </a:lnTo>
                  <a:lnTo>
                    <a:pt x="3819" y="118569"/>
                  </a:lnTo>
                  <a:lnTo>
                    <a:pt x="19124" y="150308"/>
                  </a:lnTo>
                  <a:lnTo>
                    <a:pt x="25336" y="158826"/>
                  </a:lnTo>
                  <a:lnTo>
                    <a:pt x="47835" y="168291"/>
                  </a:lnTo>
                  <a:lnTo>
                    <a:pt x="74993" y="171328"/>
                  </a:lnTo>
                  <a:lnTo>
                    <a:pt x="98761" y="168778"/>
                  </a:lnTo>
                  <a:lnTo>
                    <a:pt x="117903" y="157506"/>
                  </a:lnTo>
                  <a:lnTo>
                    <a:pt x="133040" y="140798"/>
                  </a:lnTo>
                  <a:lnTo>
                    <a:pt x="143667" y="121674"/>
                  </a:lnTo>
                  <a:lnTo>
                    <a:pt x="146050" y="98356"/>
                  </a:lnTo>
                  <a:lnTo>
                    <a:pt x="142040" y="74735"/>
                  </a:lnTo>
                  <a:lnTo>
                    <a:pt x="121987" y="284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106981" y="2842694"/>
              <a:ext cx="125475" cy="140685"/>
            </a:xfrm>
            <a:custGeom>
              <a:avLst/>
              <a:gdLst/>
              <a:ahLst/>
              <a:cxnLst/>
              <a:rect l="0" t="0" r="0" b="0"/>
              <a:pathLst>
                <a:path w="125475" h="140685">
                  <a:moveTo>
                    <a:pt x="20190" y="10528"/>
                  </a:moveTo>
                  <a:lnTo>
                    <a:pt x="9011" y="21707"/>
                  </a:lnTo>
                  <a:lnTo>
                    <a:pt x="3523" y="39673"/>
                  </a:lnTo>
                  <a:lnTo>
                    <a:pt x="0" y="89335"/>
                  </a:lnTo>
                  <a:lnTo>
                    <a:pt x="5757" y="113404"/>
                  </a:lnTo>
                  <a:lnTo>
                    <a:pt x="10568" y="124736"/>
                  </a:lnTo>
                  <a:lnTo>
                    <a:pt x="18455" y="132290"/>
                  </a:lnTo>
                  <a:lnTo>
                    <a:pt x="39696" y="140684"/>
                  </a:lnTo>
                  <a:lnTo>
                    <a:pt x="61614" y="138175"/>
                  </a:lnTo>
                  <a:lnTo>
                    <a:pt x="72373" y="134231"/>
                  </a:lnTo>
                  <a:lnTo>
                    <a:pt x="90565" y="117370"/>
                  </a:lnTo>
                  <a:lnTo>
                    <a:pt x="115719" y="74007"/>
                  </a:lnTo>
                  <a:lnTo>
                    <a:pt x="124190" y="19003"/>
                  </a:lnTo>
                  <a:lnTo>
                    <a:pt x="12547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327212" y="2674238"/>
              <a:ext cx="1" cy="294799"/>
            </a:xfrm>
            <a:custGeom>
              <a:avLst/>
              <a:gdLst/>
              <a:ahLst/>
              <a:cxnLst/>
              <a:rect l="0" t="0" r="0" b="0"/>
              <a:pathLst>
                <a:path w="1" h="294799">
                  <a:moveTo>
                    <a:pt x="0" y="0"/>
                  </a:moveTo>
                  <a:lnTo>
                    <a:pt x="0" y="49263"/>
                  </a:lnTo>
                  <a:lnTo>
                    <a:pt x="0" y="99344"/>
                  </a:lnTo>
                  <a:lnTo>
                    <a:pt x="0" y="151228"/>
                  </a:lnTo>
                  <a:lnTo>
                    <a:pt x="0" y="202476"/>
                  </a:lnTo>
                  <a:lnTo>
                    <a:pt x="0" y="259187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211399" y="2790051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0"/>
                  </a:moveTo>
                  <a:lnTo>
                    <a:pt x="151111" y="3120"/>
                  </a:lnTo>
                  <a:lnTo>
                    <a:pt x="91980" y="9065"/>
                  </a:lnTo>
                  <a:lnTo>
                    <a:pt x="37579" y="1141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395430" y="2847633"/>
              <a:ext cx="110768" cy="137981"/>
            </a:xfrm>
            <a:custGeom>
              <a:avLst/>
              <a:gdLst/>
              <a:ahLst/>
              <a:cxnLst/>
              <a:rect l="0" t="0" r="0" b="0"/>
              <a:pathLst>
                <a:path w="110768" h="137981">
                  <a:moveTo>
                    <a:pt x="89710" y="5589"/>
                  </a:moveTo>
                  <a:lnTo>
                    <a:pt x="72942" y="0"/>
                  </a:lnTo>
                  <a:lnTo>
                    <a:pt x="52231" y="3495"/>
                  </a:lnTo>
                  <a:lnTo>
                    <a:pt x="40158" y="7703"/>
                  </a:lnTo>
                  <a:lnTo>
                    <a:pt x="20503" y="24856"/>
                  </a:lnTo>
                  <a:lnTo>
                    <a:pt x="6309" y="48078"/>
                  </a:lnTo>
                  <a:lnTo>
                    <a:pt x="0" y="73996"/>
                  </a:lnTo>
                  <a:lnTo>
                    <a:pt x="3435" y="94874"/>
                  </a:lnTo>
                  <a:lnTo>
                    <a:pt x="18523" y="119781"/>
                  </a:lnTo>
                  <a:lnTo>
                    <a:pt x="24705" y="127341"/>
                  </a:lnTo>
                  <a:lnTo>
                    <a:pt x="44051" y="135740"/>
                  </a:lnTo>
                  <a:lnTo>
                    <a:pt x="55761" y="137980"/>
                  </a:lnTo>
                  <a:lnTo>
                    <a:pt x="78131" y="134230"/>
                  </a:lnTo>
                  <a:lnTo>
                    <a:pt x="110767" y="1214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548113" y="2863751"/>
              <a:ext cx="108613" cy="129275"/>
            </a:xfrm>
            <a:custGeom>
              <a:avLst/>
              <a:gdLst/>
              <a:ahLst/>
              <a:cxnLst/>
              <a:rect l="0" t="0" r="0" b="0"/>
              <a:pathLst>
                <a:path w="108613" h="129275">
                  <a:moveTo>
                    <a:pt x="84425" y="0"/>
                  </a:moveTo>
                  <a:lnTo>
                    <a:pt x="41734" y="14572"/>
                  </a:lnTo>
                  <a:lnTo>
                    <a:pt x="22168" y="27533"/>
                  </a:lnTo>
                  <a:lnTo>
                    <a:pt x="5673" y="44992"/>
                  </a:lnTo>
                  <a:lnTo>
                    <a:pt x="1508" y="55731"/>
                  </a:lnTo>
                  <a:lnTo>
                    <a:pt x="0" y="80141"/>
                  </a:lnTo>
                  <a:lnTo>
                    <a:pt x="6349" y="100349"/>
                  </a:lnTo>
                  <a:lnTo>
                    <a:pt x="11317" y="109013"/>
                  </a:lnTo>
                  <a:lnTo>
                    <a:pt x="26197" y="121760"/>
                  </a:lnTo>
                  <a:lnTo>
                    <a:pt x="35078" y="126797"/>
                  </a:lnTo>
                  <a:lnTo>
                    <a:pt x="54304" y="129274"/>
                  </a:lnTo>
                  <a:lnTo>
                    <a:pt x="64344" y="128296"/>
                  </a:lnTo>
                  <a:lnTo>
                    <a:pt x="81740" y="117852"/>
                  </a:lnTo>
                  <a:lnTo>
                    <a:pt x="96100" y="101512"/>
                  </a:lnTo>
                  <a:lnTo>
                    <a:pt x="106382" y="82551"/>
                  </a:lnTo>
                  <a:lnTo>
                    <a:pt x="108612" y="62426"/>
                  </a:lnTo>
                  <a:lnTo>
                    <a:pt x="103290" y="34484"/>
                  </a:lnTo>
                  <a:lnTo>
                    <a:pt x="94954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685181" y="2862315"/>
              <a:ext cx="314218" cy="140724"/>
            </a:xfrm>
            <a:custGeom>
              <a:avLst/>
              <a:gdLst/>
              <a:ahLst/>
              <a:cxnLst/>
              <a:rect l="0" t="0" r="0" b="0"/>
              <a:pathLst>
                <a:path w="314218" h="140724">
                  <a:moveTo>
                    <a:pt x="0" y="43550"/>
                  </a:moveTo>
                  <a:lnTo>
                    <a:pt x="16788" y="105830"/>
                  </a:lnTo>
                  <a:lnTo>
                    <a:pt x="19160" y="132451"/>
                  </a:lnTo>
                  <a:lnTo>
                    <a:pt x="18623" y="135573"/>
                  </a:lnTo>
                  <a:lnTo>
                    <a:pt x="14906" y="123443"/>
                  </a:lnTo>
                  <a:lnTo>
                    <a:pt x="12563" y="76402"/>
                  </a:lnTo>
                  <a:lnTo>
                    <a:pt x="16502" y="49572"/>
                  </a:lnTo>
                  <a:lnTo>
                    <a:pt x="22700" y="40546"/>
                  </a:lnTo>
                  <a:lnTo>
                    <a:pt x="31511" y="34528"/>
                  </a:lnTo>
                  <a:lnTo>
                    <a:pt x="42064" y="30516"/>
                  </a:lnTo>
                  <a:lnTo>
                    <a:pt x="50269" y="31351"/>
                  </a:lnTo>
                  <a:lnTo>
                    <a:pt x="56910" y="35418"/>
                  </a:lnTo>
                  <a:lnTo>
                    <a:pt x="87130" y="69602"/>
                  </a:lnTo>
                  <a:lnTo>
                    <a:pt x="96436" y="87884"/>
                  </a:lnTo>
                  <a:lnTo>
                    <a:pt x="99386" y="89483"/>
                  </a:lnTo>
                  <a:lnTo>
                    <a:pt x="101352" y="85871"/>
                  </a:lnTo>
                  <a:lnTo>
                    <a:pt x="110097" y="52040"/>
                  </a:lnTo>
                  <a:lnTo>
                    <a:pt x="125298" y="27478"/>
                  </a:lnTo>
                  <a:lnTo>
                    <a:pt x="131495" y="24646"/>
                  </a:lnTo>
                  <a:lnTo>
                    <a:pt x="137966" y="25098"/>
                  </a:lnTo>
                  <a:lnTo>
                    <a:pt x="151395" y="31840"/>
                  </a:lnTo>
                  <a:lnTo>
                    <a:pt x="165163" y="42635"/>
                  </a:lnTo>
                  <a:lnTo>
                    <a:pt x="175961" y="61471"/>
                  </a:lnTo>
                  <a:lnTo>
                    <a:pt x="198015" y="106101"/>
                  </a:lnTo>
                  <a:lnTo>
                    <a:pt x="203369" y="109817"/>
                  </a:lnTo>
                  <a:lnTo>
                    <a:pt x="208109" y="108786"/>
                  </a:lnTo>
                  <a:lnTo>
                    <a:pt x="235300" y="87502"/>
                  </a:lnTo>
                  <a:lnTo>
                    <a:pt x="293086" y="62192"/>
                  </a:lnTo>
                  <a:lnTo>
                    <a:pt x="304185" y="55978"/>
                  </a:lnTo>
                  <a:lnTo>
                    <a:pt x="310415" y="47156"/>
                  </a:lnTo>
                  <a:lnTo>
                    <a:pt x="314217" y="24876"/>
                  </a:lnTo>
                  <a:lnTo>
                    <a:pt x="311254" y="15892"/>
                  </a:lnTo>
                  <a:lnTo>
                    <a:pt x="305768" y="8734"/>
                  </a:lnTo>
                  <a:lnTo>
                    <a:pt x="298602" y="2792"/>
                  </a:lnTo>
                  <a:lnTo>
                    <a:pt x="290315" y="0"/>
                  </a:lnTo>
                  <a:lnTo>
                    <a:pt x="271748" y="18"/>
                  </a:lnTo>
                  <a:lnTo>
                    <a:pt x="241565" y="6605"/>
                  </a:lnTo>
                  <a:lnTo>
                    <a:pt x="215984" y="21555"/>
                  </a:lnTo>
                  <a:lnTo>
                    <a:pt x="210670" y="30056"/>
                  </a:lnTo>
                  <a:lnTo>
                    <a:pt x="204765" y="51981"/>
                  </a:lnTo>
                  <a:lnTo>
                    <a:pt x="208380" y="74203"/>
                  </a:lnTo>
                  <a:lnTo>
                    <a:pt x="229765" y="117065"/>
                  </a:lnTo>
                  <a:lnTo>
                    <a:pt x="246007" y="131985"/>
                  </a:lnTo>
                  <a:lnTo>
                    <a:pt x="255251" y="137602"/>
                  </a:lnTo>
                  <a:lnTo>
                    <a:pt x="274882" y="140723"/>
                  </a:lnTo>
                  <a:lnTo>
                    <a:pt x="305326" y="1383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064207" y="2850450"/>
              <a:ext cx="137337" cy="175191"/>
            </a:xfrm>
            <a:custGeom>
              <a:avLst/>
              <a:gdLst/>
              <a:ahLst/>
              <a:cxnLst/>
              <a:rect l="0" t="0" r="0" b="0"/>
              <a:pathLst>
                <a:path w="137337" h="175191">
                  <a:moveTo>
                    <a:pt x="94756" y="13301"/>
                  </a:moveTo>
                  <a:lnTo>
                    <a:pt x="83578" y="2122"/>
                  </a:lnTo>
                  <a:lnTo>
                    <a:pt x="76776" y="0"/>
                  </a:lnTo>
                  <a:lnTo>
                    <a:pt x="59859" y="760"/>
                  </a:lnTo>
                  <a:lnTo>
                    <a:pt x="43761" y="8117"/>
                  </a:lnTo>
                  <a:lnTo>
                    <a:pt x="14364" y="31904"/>
                  </a:lnTo>
                  <a:lnTo>
                    <a:pt x="11915" y="38571"/>
                  </a:lnTo>
                  <a:lnTo>
                    <a:pt x="12623" y="45355"/>
                  </a:lnTo>
                  <a:lnTo>
                    <a:pt x="15434" y="52218"/>
                  </a:lnTo>
                  <a:lnTo>
                    <a:pt x="21988" y="56793"/>
                  </a:lnTo>
                  <a:lnTo>
                    <a:pt x="53568" y="63232"/>
                  </a:lnTo>
                  <a:lnTo>
                    <a:pt x="90221" y="67480"/>
                  </a:lnTo>
                  <a:lnTo>
                    <a:pt x="116939" y="82516"/>
                  </a:lnTo>
                  <a:lnTo>
                    <a:pt x="132302" y="95146"/>
                  </a:lnTo>
                  <a:lnTo>
                    <a:pt x="136164" y="102959"/>
                  </a:lnTo>
                  <a:lnTo>
                    <a:pt x="137336" y="121000"/>
                  </a:lnTo>
                  <a:lnTo>
                    <a:pt x="130838" y="137596"/>
                  </a:lnTo>
                  <a:lnTo>
                    <a:pt x="125830" y="145297"/>
                  </a:lnTo>
                  <a:lnTo>
                    <a:pt x="110907" y="156974"/>
                  </a:lnTo>
                  <a:lnTo>
                    <a:pt x="72730" y="174002"/>
                  </a:lnTo>
                  <a:lnTo>
                    <a:pt x="52212" y="175190"/>
                  </a:lnTo>
                  <a:lnTo>
                    <a:pt x="0" y="171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394857" y="2883995"/>
              <a:ext cx="164190" cy="147809"/>
            </a:xfrm>
            <a:custGeom>
              <a:avLst/>
              <a:gdLst/>
              <a:ahLst/>
              <a:cxnLst/>
              <a:rect l="0" t="0" r="0" b="0"/>
              <a:pathLst>
                <a:path w="164190" h="147809">
                  <a:moveTo>
                    <a:pt x="101018" y="74512"/>
                  </a:moveTo>
                  <a:lnTo>
                    <a:pt x="86446" y="31821"/>
                  </a:lnTo>
                  <a:lnTo>
                    <a:pt x="80775" y="21485"/>
                  </a:lnTo>
                  <a:lnTo>
                    <a:pt x="65115" y="6881"/>
                  </a:lnTo>
                  <a:lnTo>
                    <a:pt x="56026" y="1349"/>
                  </a:lnTo>
                  <a:lnTo>
                    <a:pt x="47627" y="0"/>
                  </a:lnTo>
                  <a:lnTo>
                    <a:pt x="39688" y="1441"/>
                  </a:lnTo>
                  <a:lnTo>
                    <a:pt x="32055" y="4741"/>
                  </a:lnTo>
                  <a:lnTo>
                    <a:pt x="17336" y="20886"/>
                  </a:lnTo>
                  <a:lnTo>
                    <a:pt x="5335" y="43660"/>
                  </a:lnTo>
                  <a:lnTo>
                    <a:pt x="0" y="69379"/>
                  </a:lnTo>
                  <a:lnTo>
                    <a:pt x="2587" y="110166"/>
                  </a:lnTo>
                  <a:lnTo>
                    <a:pt x="10868" y="131693"/>
                  </a:lnTo>
                  <a:lnTo>
                    <a:pt x="16351" y="140708"/>
                  </a:lnTo>
                  <a:lnTo>
                    <a:pt x="23517" y="145549"/>
                  </a:lnTo>
                  <a:lnTo>
                    <a:pt x="40837" y="147808"/>
                  </a:lnTo>
                  <a:lnTo>
                    <a:pt x="57114" y="141793"/>
                  </a:lnTo>
                  <a:lnTo>
                    <a:pt x="64729" y="136914"/>
                  </a:lnTo>
                  <a:lnTo>
                    <a:pt x="76311" y="119014"/>
                  </a:lnTo>
                  <a:lnTo>
                    <a:pt x="93278" y="74984"/>
                  </a:lnTo>
                  <a:lnTo>
                    <a:pt x="97028" y="72487"/>
                  </a:lnTo>
                  <a:lnTo>
                    <a:pt x="100698" y="75502"/>
                  </a:lnTo>
                  <a:lnTo>
                    <a:pt x="120582" y="102784"/>
                  </a:lnTo>
                  <a:lnTo>
                    <a:pt x="136620" y="110474"/>
                  </a:lnTo>
                  <a:lnTo>
                    <a:pt x="164189" y="1166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572874" y="2884808"/>
              <a:ext cx="59873" cy="129928"/>
            </a:xfrm>
            <a:custGeom>
              <a:avLst/>
              <a:gdLst/>
              <a:ahLst/>
              <a:cxnLst/>
              <a:rect l="0" t="0" r="0" b="0"/>
              <a:pathLst>
                <a:path w="59873" h="129928">
                  <a:moveTo>
                    <a:pt x="7229" y="42114"/>
                  </a:moveTo>
                  <a:lnTo>
                    <a:pt x="10349" y="84806"/>
                  </a:lnTo>
                  <a:lnTo>
                    <a:pt x="22848" y="129927"/>
                  </a:lnTo>
                  <a:lnTo>
                    <a:pt x="3888" y="83893"/>
                  </a:lnTo>
                  <a:lnTo>
                    <a:pt x="0" y="45654"/>
                  </a:lnTo>
                  <a:lnTo>
                    <a:pt x="3236" y="22630"/>
                  </a:lnTo>
                  <a:lnTo>
                    <a:pt x="9247" y="15087"/>
                  </a:lnTo>
                  <a:lnTo>
                    <a:pt x="28403" y="6705"/>
                  </a:lnTo>
                  <a:lnTo>
                    <a:pt x="5987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651086" y="2914245"/>
              <a:ext cx="118531" cy="152000"/>
            </a:xfrm>
            <a:custGeom>
              <a:avLst/>
              <a:gdLst/>
              <a:ahLst/>
              <a:cxnLst/>
              <a:rect l="0" t="0" r="0" b="0"/>
              <a:pathLst>
                <a:path w="118531" h="152000">
                  <a:moveTo>
                    <a:pt x="34303" y="44262"/>
                  </a:moveTo>
                  <a:lnTo>
                    <a:pt x="39892" y="61030"/>
                  </a:lnTo>
                  <a:lnTo>
                    <a:pt x="51994" y="72382"/>
                  </a:lnTo>
                  <a:lnTo>
                    <a:pt x="60135" y="77047"/>
                  </a:lnTo>
                  <a:lnTo>
                    <a:pt x="69072" y="77817"/>
                  </a:lnTo>
                  <a:lnTo>
                    <a:pt x="88360" y="72434"/>
                  </a:lnTo>
                  <a:lnTo>
                    <a:pt x="102391" y="59123"/>
                  </a:lnTo>
                  <a:lnTo>
                    <a:pt x="107771" y="50660"/>
                  </a:lnTo>
                  <a:lnTo>
                    <a:pt x="110629" y="31898"/>
                  </a:lnTo>
                  <a:lnTo>
                    <a:pt x="109753" y="21981"/>
                  </a:lnTo>
                  <a:lnTo>
                    <a:pt x="105660" y="14201"/>
                  </a:lnTo>
                  <a:lnTo>
                    <a:pt x="91753" y="2436"/>
                  </a:lnTo>
                  <a:lnTo>
                    <a:pt x="83131" y="0"/>
                  </a:lnTo>
                  <a:lnTo>
                    <a:pt x="64193" y="414"/>
                  </a:lnTo>
                  <a:lnTo>
                    <a:pt x="33800" y="12813"/>
                  </a:lnTo>
                  <a:lnTo>
                    <a:pt x="19261" y="27945"/>
                  </a:lnTo>
                  <a:lnTo>
                    <a:pt x="396" y="66256"/>
                  </a:lnTo>
                  <a:lnTo>
                    <a:pt x="0" y="76472"/>
                  </a:lnTo>
                  <a:lnTo>
                    <a:pt x="5798" y="97182"/>
                  </a:lnTo>
                  <a:lnTo>
                    <a:pt x="27807" y="128573"/>
                  </a:lnTo>
                  <a:lnTo>
                    <a:pt x="56554" y="148922"/>
                  </a:lnTo>
                  <a:lnTo>
                    <a:pt x="76947" y="151999"/>
                  </a:lnTo>
                  <a:lnTo>
                    <a:pt x="95370" y="149467"/>
                  </a:lnTo>
                  <a:lnTo>
                    <a:pt x="118530" y="1390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043357" y="2747937"/>
              <a:ext cx="42115" cy="326385"/>
            </a:xfrm>
            <a:custGeom>
              <a:avLst/>
              <a:gdLst/>
              <a:ahLst/>
              <a:cxnLst/>
              <a:rect l="0" t="0" r="0" b="0"/>
              <a:pathLst>
                <a:path w="42115" h="326385">
                  <a:moveTo>
                    <a:pt x="0" y="0"/>
                  </a:moveTo>
                  <a:lnTo>
                    <a:pt x="0" y="52051"/>
                  </a:lnTo>
                  <a:lnTo>
                    <a:pt x="2340" y="85135"/>
                  </a:lnTo>
                  <a:lnTo>
                    <a:pt x="16667" y="138090"/>
                  </a:lnTo>
                  <a:lnTo>
                    <a:pt x="25779" y="198853"/>
                  </a:lnTo>
                  <a:lnTo>
                    <a:pt x="35454" y="249862"/>
                  </a:lnTo>
                  <a:lnTo>
                    <a:pt x="41237" y="313072"/>
                  </a:lnTo>
                  <a:lnTo>
                    <a:pt x="42114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938072" y="2895336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0"/>
                  </a:moveTo>
                  <a:lnTo>
                    <a:pt x="157542" y="14655"/>
                  </a:lnTo>
                  <a:lnTo>
                    <a:pt x="101266" y="20962"/>
                  </a:lnTo>
                  <a:lnTo>
                    <a:pt x="42971" y="3554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159171" y="2747937"/>
              <a:ext cx="295577" cy="318714"/>
            </a:xfrm>
            <a:custGeom>
              <a:avLst/>
              <a:gdLst/>
              <a:ahLst/>
              <a:cxnLst/>
              <a:rect l="0" t="0" r="0" b="0"/>
              <a:pathLst>
                <a:path w="295577" h="318714">
                  <a:moveTo>
                    <a:pt x="0" y="0"/>
                  </a:moveTo>
                  <a:lnTo>
                    <a:pt x="3119" y="57265"/>
                  </a:lnTo>
                  <a:lnTo>
                    <a:pt x="9575" y="86283"/>
                  </a:lnTo>
                  <a:lnTo>
                    <a:pt x="24024" y="119282"/>
                  </a:lnTo>
                  <a:lnTo>
                    <a:pt x="33211" y="177937"/>
                  </a:lnTo>
                  <a:lnTo>
                    <a:pt x="45945" y="234930"/>
                  </a:lnTo>
                  <a:lnTo>
                    <a:pt x="57385" y="283059"/>
                  </a:lnTo>
                  <a:lnTo>
                    <a:pt x="56974" y="283463"/>
                  </a:lnTo>
                  <a:lnTo>
                    <a:pt x="55530" y="280222"/>
                  </a:lnTo>
                  <a:lnTo>
                    <a:pt x="53498" y="253305"/>
                  </a:lnTo>
                  <a:lnTo>
                    <a:pt x="59262" y="231903"/>
                  </a:lnTo>
                  <a:lnTo>
                    <a:pt x="75660" y="203243"/>
                  </a:lnTo>
                  <a:lnTo>
                    <a:pt x="82025" y="195157"/>
                  </a:lnTo>
                  <a:lnTo>
                    <a:pt x="89778" y="190936"/>
                  </a:lnTo>
                  <a:lnTo>
                    <a:pt x="107752" y="189366"/>
                  </a:lnTo>
                  <a:lnTo>
                    <a:pt x="116288" y="192924"/>
                  </a:lnTo>
                  <a:lnTo>
                    <a:pt x="132012" y="206237"/>
                  </a:lnTo>
                  <a:lnTo>
                    <a:pt x="148429" y="233463"/>
                  </a:lnTo>
                  <a:lnTo>
                    <a:pt x="158391" y="275491"/>
                  </a:lnTo>
                  <a:lnTo>
                    <a:pt x="162915" y="277247"/>
                  </a:lnTo>
                  <a:lnTo>
                    <a:pt x="168272" y="276078"/>
                  </a:lnTo>
                  <a:lnTo>
                    <a:pt x="222679" y="245197"/>
                  </a:lnTo>
                  <a:lnTo>
                    <a:pt x="282069" y="212778"/>
                  </a:lnTo>
                  <a:lnTo>
                    <a:pt x="294210" y="196344"/>
                  </a:lnTo>
                  <a:lnTo>
                    <a:pt x="295576" y="188218"/>
                  </a:lnTo>
                  <a:lnTo>
                    <a:pt x="294146" y="180461"/>
                  </a:lnTo>
                  <a:lnTo>
                    <a:pt x="290854" y="172950"/>
                  </a:lnTo>
                  <a:lnTo>
                    <a:pt x="285149" y="169112"/>
                  </a:lnTo>
                  <a:lnTo>
                    <a:pt x="269453" y="167968"/>
                  </a:lnTo>
                  <a:lnTo>
                    <a:pt x="240885" y="173901"/>
                  </a:lnTo>
                  <a:lnTo>
                    <a:pt x="210193" y="194246"/>
                  </a:lnTo>
                  <a:lnTo>
                    <a:pt x="198704" y="215794"/>
                  </a:lnTo>
                  <a:lnTo>
                    <a:pt x="194767" y="240968"/>
                  </a:lnTo>
                  <a:lnTo>
                    <a:pt x="196917" y="267754"/>
                  </a:lnTo>
                  <a:lnTo>
                    <a:pt x="204892" y="289018"/>
                  </a:lnTo>
                  <a:lnTo>
                    <a:pt x="210294" y="297964"/>
                  </a:lnTo>
                  <a:lnTo>
                    <a:pt x="225655" y="311023"/>
                  </a:lnTo>
                  <a:lnTo>
                    <a:pt x="234665" y="316143"/>
                  </a:lnTo>
                  <a:lnTo>
                    <a:pt x="254034" y="318713"/>
                  </a:lnTo>
                  <a:lnTo>
                    <a:pt x="284269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506611" y="2895336"/>
              <a:ext cx="84229" cy="128940"/>
            </a:xfrm>
            <a:custGeom>
              <a:avLst/>
              <a:gdLst/>
              <a:ahLst/>
              <a:cxnLst/>
              <a:rect l="0" t="0" r="0" b="0"/>
              <a:pathLst>
                <a:path w="84229" h="128940">
                  <a:moveTo>
                    <a:pt x="0" y="73700"/>
                  </a:moveTo>
                  <a:lnTo>
                    <a:pt x="14655" y="126727"/>
                  </a:lnTo>
                  <a:lnTo>
                    <a:pt x="16789" y="128939"/>
                  </a:lnTo>
                  <a:lnTo>
                    <a:pt x="18212" y="125734"/>
                  </a:lnTo>
                  <a:lnTo>
                    <a:pt x="18623" y="110864"/>
                  </a:lnTo>
                  <a:lnTo>
                    <a:pt x="6497" y="52208"/>
                  </a:lnTo>
                  <a:lnTo>
                    <a:pt x="13026" y="31393"/>
                  </a:lnTo>
                  <a:lnTo>
                    <a:pt x="26847" y="16682"/>
                  </a:lnTo>
                  <a:lnTo>
                    <a:pt x="44687" y="7414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614931" y="2913165"/>
              <a:ext cx="175950" cy="138110"/>
            </a:xfrm>
            <a:custGeom>
              <a:avLst/>
              <a:gdLst/>
              <a:ahLst/>
              <a:cxnLst/>
              <a:rect l="0" t="0" r="0" b="0"/>
              <a:pathLst>
                <a:path w="175950" h="138110">
                  <a:moveTo>
                    <a:pt x="39079" y="45342"/>
                  </a:moveTo>
                  <a:lnTo>
                    <a:pt x="57060" y="60984"/>
                  </a:lnTo>
                  <a:lnTo>
                    <a:pt x="73977" y="69062"/>
                  </a:lnTo>
                  <a:lnTo>
                    <a:pt x="108821" y="74597"/>
                  </a:lnTo>
                  <a:lnTo>
                    <a:pt x="128958" y="69653"/>
                  </a:lnTo>
                  <a:lnTo>
                    <a:pt x="137602" y="65059"/>
                  </a:lnTo>
                  <a:lnTo>
                    <a:pt x="150328" y="50596"/>
                  </a:lnTo>
                  <a:lnTo>
                    <a:pt x="155359" y="41826"/>
                  </a:lnTo>
                  <a:lnTo>
                    <a:pt x="156374" y="33639"/>
                  </a:lnTo>
                  <a:lnTo>
                    <a:pt x="151262" y="18304"/>
                  </a:lnTo>
                  <a:lnTo>
                    <a:pt x="138071" y="6809"/>
                  </a:lnTo>
                  <a:lnTo>
                    <a:pt x="129641" y="2106"/>
                  </a:lnTo>
                  <a:lnTo>
                    <a:pt x="107795" y="0"/>
                  </a:lnTo>
                  <a:lnTo>
                    <a:pt x="55642" y="8180"/>
                  </a:lnTo>
                  <a:lnTo>
                    <a:pt x="25400" y="23283"/>
                  </a:lnTo>
                  <a:lnTo>
                    <a:pt x="12332" y="39047"/>
                  </a:lnTo>
                  <a:lnTo>
                    <a:pt x="3795" y="58922"/>
                  </a:lnTo>
                  <a:lnTo>
                    <a:pt x="0" y="83353"/>
                  </a:lnTo>
                  <a:lnTo>
                    <a:pt x="4553" y="103570"/>
                  </a:lnTo>
                  <a:lnTo>
                    <a:pt x="9042" y="112237"/>
                  </a:lnTo>
                  <a:lnTo>
                    <a:pt x="23390" y="124986"/>
                  </a:lnTo>
                  <a:lnTo>
                    <a:pt x="32129" y="130024"/>
                  </a:lnTo>
                  <a:lnTo>
                    <a:pt x="87013" y="138109"/>
                  </a:lnTo>
                  <a:lnTo>
                    <a:pt x="141007" y="136586"/>
                  </a:lnTo>
                  <a:lnTo>
                    <a:pt x="175949" y="129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811938" y="2758466"/>
              <a:ext cx="156631" cy="221099"/>
            </a:xfrm>
            <a:custGeom>
              <a:avLst/>
              <a:gdLst/>
              <a:ahLst/>
              <a:cxnLst/>
              <a:rect l="0" t="0" r="0" b="0"/>
              <a:pathLst>
                <a:path w="156631" h="221099">
                  <a:moveTo>
                    <a:pt x="0" y="0"/>
                  </a:moveTo>
                  <a:lnTo>
                    <a:pt x="42691" y="3120"/>
                  </a:lnTo>
                  <a:lnTo>
                    <a:pt x="105335" y="21331"/>
                  </a:lnTo>
                  <a:lnTo>
                    <a:pt x="147409" y="40738"/>
                  </a:lnTo>
                  <a:lnTo>
                    <a:pt x="153254" y="48216"/>
                  </a:lnTo>
                  <a:lnTo>
                    <a:pt x="155981" y="56710"/>
                  </a:lnTo>
                  <a:lnTo>
                    <a:pt x="156630" y="65883"/>
                  </a:lnTo>
                  <a:lnTo>
                    <a:pt x="151213" y="71998"/>
                  </a:lnTo>
                  <a:lnTo>
                    <a:pt x="95720" y="88207"/>
                  </a:lnTo>
                  <a:lnTo>
                    <a:pt x="63457" y="103994"/>
                  </a:lnTo>
                  <a:lnTo>
                    <a:pt x="56342" y="113783"/>
                  </a:lnTo>
                  <a:lnTo>
                    <a:pt x="48437" y="140258"/>
                  </a:lnTo>
                  <a:lnTo>
                    <a:pt x="51163" y="165282"/>
                  </a:lnTo>
                  <a:lnTo>
                    <a:pt x="73699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917222" y="3074321"/>
              <a:ext cx="1" cy="31586"/>
            </a:xfrm>
            <a:custGeom>
              <a:avLst/>
              <a:gdLst/>
              <a:ahLst/>
              <a:cxnLst/>
              <a:rect l="0" t="0" r="0" b="0"/>
              <a:pathLst>
                <a:path w="1" h="31586">
                  <a:moveTo>
                    <a:pt x="0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1" name="Freeform 120"/>
          <p:cNvSpPr/>
          <p:nvPr/>
        </p:nvSpPr>
        <p:spPr>
          <a:xfrm>
            <a:off x="3004710" y="3974027"/>
            <a:ext cx="417052" cy="644083"/>
          </a:xfrm>
          <a:custGeom>
            <a:avLst/>
            <a:gdLst/>
            <a:ahLst/>
            <a:cxnLst/>
            <a:rect l="0" t="0" r="0" b="0"/>
            <a:pathLst>
              <a:path w="417052" h="644083">
                <a:moveTo>
                  <a:pt x="80139" y="5745"/>
                </a:moveTo>
                <a:lnTo>
                  <a:pt x="62181" y="68025"/>
                </a:lnTo>
                <a:lnTo>
                  <a:pt x="44990" y="130352"/>
                </a:lnTo>
                <a:lnTo>
                  <a:pt x="41499" y="134440"/>
                </a:lnTo>
                <a:lnTo>
                  <a:pt x="38001" y="133655"/>
                </a:lnTo>
                <a:lnTo>
                  <a:pt x="34500" y="129623"/>
                </a:lnTo>
                <a:lnTo>
                  <a:pt x="33729" y="112664"/>
                </a:lnTo>
                <a:lnTo>
                  <a:pt x="45865" y="58603"/>
                </a:lnTo>
                <a:lnTo>
                  <a:pt x="52428" y="37426"/>
                </a:lnTo>
                <a:lnTo>
                  <a:pt x="65483" y="19435"/>
                </a:lnTo>
                <a:lnTo>
                  <a:pt x="73878" y="11362"/>
                </a:lnTo>
                <a:lnTo>
                  <a:pt x="95684" y="2392"/>
                </a:lnTo>
                <a:lnTo>
                  <a:pt x="108050" y="0"/>
                </a:lnTo>
                <a:lnTo>
                  <a:pt x="118634" y="1915"/>
                </a:lnTo>
                <a:lnTo>
                  <a:pt x="136632" y="13401"/>
                </a:lnTo>
                <a:lnTo>
                  <a:pt x="154330" y="39599"/>
                </a:lnTo>
                <a:lnTo>
                  <a:pt x="178026" y="90638"/>
                </a:lnTo>
                <a:lnTo>
                  <a:pt x="191291" y="145932"/>
                </a:lnTo>
                <a:lnTo>
                  <a:pt x="202630" y="203259"/>
                </a:lnTo>
                <a:lnTo>
                  <a:pt x="213823" y="265208"/>
                </a:lnTo>
                <a:lnTo>
                  <a:pt x="216066" y="317369"/>
                </a:lnTo>
                <a:lnTo>
                  <a:pt x="222412" y="371327"/>
                </a:lnTo>
                <a:lnTo>
                  <a:pt x="218530" y="429620"/>
                </a:lnTo>
                <a:lnTo>
                  <a:pt x="211721" y="489166"/>
                </a:lnTo>
                <a:lnTo>
                  <a:pt x="197941" y="541612"/>
                </a:lnTo>
                <a:lnTo>
                  <a:pt x="170782" y="595819"/>
                </a:lnTo>
                <a:lnTo>
                  <a:pt x="152011" y="620120"/>
                </a:lnTo>
                <a:lnTo>
                  <a:pt x="131970" y="634819"/>
                </a:lnTo>
                <a:lnTo>
                  <a:pt x="95367" y="644082"/>
                </a:lnTo>
                <a:lnTo>
                  <a:pt x="71699" y="640010"/>
                </a:lnTo>
                <a:lnTo>
                  <a:pt x="50652" y="629232"/>
                </a:lnTo>
                <a:lnTo>
                  <a:pt x="10688" y="583729"/>
                </a:lnTo>
                <a:lnTo>
                  <a:pt x="2479" y="560154"/>
                </a:lnTo>
                <a:lnTo>
                  <a:pt x="0" y="534079"/>
                </a:lnTo>
                <a:lnTo>
                  <a:pt x="2798" y="506892"/>
                </a:lnTo>
                <a:lnTo>
                  <a:pt x="11060" y="485450"/>
                </a:lnTo>
                <a:lnTo>
                  <a:pt x="16539" y="476457"/>
                </a:lnTo>
                <a:lnTo>
                  <a:pt x="31986" y="463345"/>
                </a:lnTo>
                <a:lnTo>
                  <a:pt x="51719" y="454787"/>
                </a:lnTo>
                <a:lnTo>
                  <a:pt x="89136" y="451140"/>
                </a:lnTo>
                <a:lnTo>
                  <a:pt x="152019" y="462863"/>
                </a:lnTo>
                <a:lnTo>
                  <a:pt x="207785" y="492179"/>
                </a:lnTo>
                <a:lnTo>
                  <a:pt x="262415" y="519263"/>
                </a:lnTo>
                <a:lnTo>
                  <a:pt x="321342" y="546111"/>
                </a:lnTo>
                <a:lnTo>
                  <a:pt x="384212" y="569288"/>
                </a:lnTo>
                <a:lnTo>
                  <a:pt x="417051" y="57428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4" name="Group 123"/>
          <p:cNvGrpSpPr/>
          <p:nvPr/>
        </p:nvGrpSpPr>
        <p:grpSpPr>
          <a:xfrm>
            <a:off x="3653388" y="4116642"/>
            <a:ext cx="157929" cy="189514"/>
            <a:chOff x="3653388" y="4116642"/>
            <a:chExt cx="157929" cy="189514"/>
          </a:xfrm>
        </p:grpSpPr>
        <p:sp>
          <p:nvSpPr>
            <p:cNvPr id="122" name="Freeform 121"/>
            <p:cNvSpPr/>
            <p:nvPr/>
          </p:nvSpPr>
          <p:spPr>
            <a:xfrm>
              <a:off x="3706031" y="4137699"/>
              <a:ext cx="105286" cy="168457"/>
            </a:xfrm>
            <a:custGeom>
              <a:avLst/>
              <a:gdLst/>
              <a:ahLst/>
              <a:cxnLst/>
              <a:rect l="0" t="0" r="0" b="0"/>
              <a:pathLst>
                <a:path w="105286" h="168457">
                  <a:moveTo>
                    <a:pt x="105285" y="0"/>
                  </a:moveTo>
                  <a:lnTo>
                    <a:pt x="55787" y="58563"/>
                  </a:lnTo>
                  <a:lnTo>
                    <a:pt x="21008" y="117518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3653388" y="4116642"/>
              <a:ext cx="147400" cy="168457"/>
            </a:xfrm>
            <a:custGeom>
              <a:avLst/>
              <a:gdLst/>
              <a:ahLst/>
              <a:cxnLst/>
              <a:rect l="0" t="0" r="0" b="0"/>
              <a:pathLst>
                <a:path w="147400" h="168457">
                  <a:moveTo>
                    <a:pt x="0" y="0"/>
                  </a:moveTo>
                  <a:lnTo>
                    <a:pt x="50388" y="59941"/>
                  </a:lnTo>
                  <a:lnTo>
                    <a:pt x="104996" y="115439"/>
                  </a:lnTo>
                  <a:lnTo>
                    <a:pt x="147399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5" name="Freeform 124"/>
          <p:cNvSpPr/>
          <p:nvPr/>
        </p:nvSpPr>
        <p:spPr>
          <a:xfrm>
            <a:off x="4170382" y="3927129"/>
            <a:ext cx="339779" cy="744579"/>
          </a:xfrm>
          <a:custGeom>
            <a:avLst/>
            <a:gdLst/>
            <a:ahLst/>
            <a:cxnLst/>
            <a:rect l="0" t="0" r="0" b="0"/>
            <a:pathLst>
              <a:path w="339779" h="744579">
                <a:moveTo>
                  <a:pt x="220001" y="0"/>
                </a:moveTo>
                <a:lnTo>
                  <a:pt x="190692" y="34898"/>
                </a:lnTo>
                <a:lnTo>
                  <a:pt x="156668" y="96117"/>
                </a:lnTo>
                <a:lnTo>
                  <a:pt x="130119" y="156720"/>
                </a:lnTo>
                <a:lnTo>
                  <a:pt x="105797" y="210411"/>
                </a:lnTo>
                <a:lnTo>
                  <a:pt x="74481" y="273727"/>
                </a:lnTo>
                <a:lnTo>
                  <a:pt x="48509" y="336911"/>
                </a:lnTo>
                <a:lnTo>
                  <a:pt x="30551" y="392674"/>
                </a:lnTo>
                <a:lnTo>
                  <a:pt x="14119" y="452920"/>
                </a:lnTo>
                <a:lnTo>
                  <a:pt x="4459" y="514304"/>
                </a:lnTo>
                <a:lnTo>
                  <a:pt x="0" y="574507"/>
                </a:lnTo>
                <a:lnTo>
                  <a:pt x="397" y="624250"/>
                </a:lnTo>
                <a:lnTo>
                  <a:pt x="10420" y="680452"/>
                </a:lnTo>
                <a:lnTo>
                  <a:pt x="13600" y="692281"/>
                </a:lnTo>
                <a:lnTo>
                  <a:pt x="26492" y="711663"/>
                </a:lnTo>
                <a:lnTo>
                  <a:pt x="43920" y="726906"/>
                </a:lnTo>
                <a:lnTo>
                  <a:pt x="63364" y="737580"/>
                </a:lnTo>
                <a:lnTo>
                  <a:pt x="99631" y="744578"/>
                </a:lnTo>
                <a:lnTo>
                  <a:pt x="154977" y="738536"/>
                </a:lnTo>
                <a:lnTo>
                  <a:pt x="201644" y="727053"/>
                </a:lnTo>
                <a:lnTo>
                  <a:pt x="255495" y="688633"/>
                </a:lnTo>
                <a:lnTo>
                  <a:pt x="306036" y="634637"/>
                </a:lnTo>
                <a:lnTo>
                  <a:pt x="329889" y="574533"/>
                </a:lnTo>
                <a:lnTo>
                  <a:pt x="339778" y="530671"/>
                </a:lnTo>
                <a:lnTo>
                  <a:pt x="333825" y="477047"/>
                </a:lnTo>
                <a:lnTo>
                  <a:pt x="330978" y="465431"/>
                </a:lnTo>
                <a:lnTo>
                  <a:pt x="324402" y="456516"/>
                </a:lnTo>
                <a:lnTo>
                  <a:pt x="304616" y="443492"/>
                </a:lnTo>
                <a:lnTo>
                  <a:pt x="283344" y="440043"/>
                </a:lnTo>
                <a:lnTo>
                  <a:pt x="261022" y="443579"/>
                </a:lnTo>
                <a:lnTo>
                  <a:pt x="224486" y="458724"/>
                </a:lnTo>
                <a:lnTo>
                  <a:pt x="171271" y="497247"/>
                </a:lnTo>
                <a:lnTo>
                  <a:pt x="108007" y="549157"/>
                </a:lnTo>
                <a:lnTo>
                  <a:pt x="62073" y="600124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1" name="Group 130"/>
          <p:cNvGrpSpPr/>
          <p:nvPr/>
        </p:nvGrpSpPr>
        <p:grpSpPr>
          <a:xfrm>
            <a:off x="4958922" y="3779730"/>
            <a:ext cx="1315997" cy="1020335"/>
            <a:chOff x="4958922" y="3779730"/>
            <a:chExt cx="1315997" cy="1020335"/>
          </a:xfrm>
        </p:grpSpPr>
        <p:sp>
          <p:nvSpPr>
            <p:cNvPr id="126" name="Freeform 125"/>
            <p:cNvSpPr/>
            <p:nvPr/>
          </p:nvSpPr>
          <p:spPr>
            <a:xfrm>
              <a:off x="4969450" y="4074528"/>
              <a:ext cx="147401" cy="10530"/>
            </a:xfrm>
            <a:custGeom>
              <a:avLst/>
              <a:gdLst/>
              <a:ahLst/>
              <a:cxnLst/>
              <a:rect l="0" t="0" r="0" b="0"/>
              <a:pathLst>
                <a:path w="147401" h="10530">
                  <a:moveTo>
                    <a:pt x="147400" y="10529"/>
                  </a:moveTo>
                  <a:lnTo>
                    <a:pt x="104708" y="7409"/>
                  </a:lnTo>
                  <a:lnTo>
                    <a:pt x="45331" y="97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4958922" y="4179813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21057"/>
                  </a:moveTo>
                  <a:lnTo>
                    <a:pt x="140582" y="9604"/>
                  </a:lnTo>
                  <a:lnTo>
                    <a:pt x="92737" y="2846"/>
                  </a:lnTo>
                  <a:lnTo>
                    <a:pt x="29757" y="56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5611689" y="3979772"/>
              <a:ext cx="10529" cy="558011"/>
            </a:xfrm>
            <a:custGeom>
              <a:avLst/>
              <a:gdLst/>
              <a:ahLst/>
              <a:cxnLst/>
              <a:rect l="0" t="0" r="0" b="0"/>
              <a:pathLst>
                <a:path w="10529" h="558011">
                  <a:moveTo>
                    <a:pt x="10528" y="0"/>
                  </a:moveTo>
                  <a:lnTo>
                    <a:pt x="10528" y="52050"/>
                  </a:lnTo>
                  <a:lnTo>
                    <a:pt x="10528" y="101990"/>
                  </a:lnTo>
                  <a:lnTo>
                    <a:pt x="10528" y="155781"/>
                  </a:lnTo>
                  <a:lnTo>
                    <a:pt x="10528" y="217343"/>
                  </a:lnTo>
                  <a:lnTo>
                    <a:pt x="10528" y="269508"/>
                  </a:lnTo>
                  <a:lnTo>
                    <a:pt x="7409" y="317720"/>
                  </a:lnTo>
                  <a:lnTo>
                    <a:pt x="2195" y="369050"/>
                  </a:lnTo>
                  <a:lnTo>
                    <a:pt x="650" y="418184"/>
                  </a:lnTo>
                  <a:lnTo>
                    <a:pt x="128" y="476708"/>
                  </a:lnTo>
                  <a:lnTo>
                    <a:pt x="25" y="535885"/>
                  </a:lnTo>
                  <a:lnTo>
                    <a:pt x="0" y="5580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5709232" y="3934660"/>
              <a:ext cx="418354" cy="766494"/>
            </a:xfrm>
            <a:custGeom>
              <a:avLst/>
              <a:gdLst/>
              <a:ahLst/>
              <a:cxnLst/>
              <a:rect l="0" t="0" r="0" b="0"/>
              <a:pathLst>
                <a:path w="418354" h="766494">
                  <a:moveTo>
                    <a:pt x="91970" y="55640"/>
                  </a:moveTo>
                  <a:lnTo>
                    <a:pt x="77397" y="98332"/>
                  </a:lnTo>
                  <a:lnTo>
                    <a:pt x="54219" y="157708"/>
                  </a:lnTo>
                  <a:lnTo>
                    <a:pt x="35930" y="213144"/>
                  </a:lnTo>
                  <a:lnTo>
                    <a:pt x="33553" y="215625"/>
                  </a:lnTo>
                  <a:lnTo>
                    <a:pt x="31968" y="212600"/>
                  </a:lnTo>
                  <a:lnTo>
                    <a:pt x="31377" y="196760"/>
                  </a:lnTo>
                  <a:lnTo>
                    <a:pt x="40530" y="145343"/>
                  </a:lnTo>
                  <a:lnTo>
                    <a:pt x="59192" y="84798"/>
                  </a:lnTo>
                  <a:lnTo>
                    <a:pt x="92275" y="28241"/>
                  </a:lnTo>
                  <a:lnTo>
                    <a:pt x="107314" y="13047"/>
                  </a:lnTo>
                  <a:lnTo>
                    <a:pt x="125695" y="2395"/>
                  </a:lnTo>
                  <a:lnTo>
                    <a:pt x="145563" y="0"/>
                  </a:lnTo>
                  <a:lnTo>
                    <a:pt x="155775" y="999"/>
                  </a:lnTo>
                  <a:lnTo>
                    <a:pt x="173360" y="11468"/>
                  </a:lnTo>
                  <a:lnTo>
                    <a:pt x="187805" y="28989"/>
                  </a:lnTo>
                  <a:lnTo>
                    <a:pt x="210511" y="86258"/>
                  </a:lnTo>
                  <a:lnTo>
                    <a:pt x="231242" y="144790"/>
                  </a:lnTo>
                  <a:lnTo>
                    <a:pt x="240883" y="202625"/>
                  </a:lnTo>
                  <a:lnTo>
                    <a:pt x="248117" y="259109"/>
                  </a:lnTo>
                  <a:lnTo>
                    <a:pt x="249546" y="315327"/>
                  </a:lnTo>
                  <a:lnTo>
                    <a:pt x="246709" y="371492"/>
                  </a:lnTo>
                  <a:lnTo>
                    <a:pt x="240818" y="427646"/>
                  </a:lnTo>
                  <a:lnTo>
                    <a:pt x="231249" y="483799"/>
                  </a:lnTo>
                  <a:lnTo>
                    <a:pt x="218095" y="539951"/>
                  </a:lnTo>
                  <a:lnTo>
                    <a:pt x="204231" y="596103"/>
                  </a:lnTo>
                  <a:lnTo>
                    <a:pt x="186720" y="654840"/>
                  </a:lnTo>
                  <a:lnTo>
                    <a:pt x="178535" y="675241"/>
                  </a:lnTo>
                  <a:lnTo>
                    <a:pt x="132286" y="736469"/>
                  </a:lnTo>
                  <a:lnTo>
                    <a:pt x="112228" y="754415"/>
                  </a:lnTo>
                  <a:lnTo>
                    <a:pt x="88495" y="763950"/>
                  </a:lnTo>
                  <a:lnTo>
                    <a:pt x="75616" y="766493"/>
                  </a:lnTo>
                  <a:lnTo>
                    <a:pt x="55065" y="763079"/>
                  </a:lnTo>
                  <a:lnTo>
                    <a:pt x="38133" y="752593"/>
                  </a:lnTo>
                  <a:lnTo>
                    <a:pt x="22809" y="736234"/>
                  </a:lnTo>
                  <a:lnTo>
                    <a:pt x="6617" y="701704"/>
                  </a:lnTo>
                  <a:lnTo>
                    <a:pt x="0" y="661837"/>
                  </a:lnTo>
                  <a:lnTo>
                    <a:pt x="6169" y="600379"/>
                  </a:lnTo>
                  <a:lnTo>
                    <a:pt x="21772" y="552017"/>
                  </a:lnTo>
                  <a:lnTo>
                    <a:pt x="47038" y="514259"/>
                  </a:lnTo>
                  <a:lnTo>
                    <a:pt x="66931" y="505136"/>
                  </a:lnTo>
                  <a:lnTo>
                    <a:pt x="91370" y="502251"/>
                  </a:lnTo>
                  <a:lnTo>
                    <a:pt x="117829" y="504868"/>
                  </a:lnTo>
                  <a:lnTo>
                    <a:pt x="159033" y="524097"/>
                  </a:lnTo>
                  <a:lnTo>
                    <a:pt x="212538" y="560866"/>
                  </a:lnTo>
                  <a:lnTo>
                    <a:pt x="272695" y="607481"/>
                  </a:lnTo>
                  <a:lnTo>
                    <a:pt x="324634" y="639858"/>
                  </a:lnTo>
                  <a:lnTo>
                    <a:pt x="366018" y="651051"/>
                  </a:lnTo>
                  <a:lnTo>
                    <a:pt x="418353" y="6557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5327607" y="3779730"/>
              <a:ext cx="947312" cy="1020335"/>
            </a:xfrm>
            <a:custGeom>
              <a:avLst/>
              <a:gdLst/>
              <a:ahLst/>
              <a:cxnLst/>
              <a:rect l="0" t="0" r="0" b="0"/>
              <a:pathLst>
                <a:path w="947312" h="1020335">
                  <a:moveTo>
                    <a:pt x="526237" y="52643"/>
                  </a:moveTo>
                  <a:lnTo>
                    <a:pt x="509470" y="47053"/>
                  </a:lnTo>
                  <a:lnTo>
                    <a:pt x="459918" y="49167"/>
                  </a:lnTo>
                  <a:lnTo>
                    <a:pt x="398963" y="57202"/>
                  </a:lnTo>
                  <a:lnTo>
                    <a:pt x="347626" y="66992"/>
                  </a:lnTo>
                  <a:lnTo>
                    <a:pt x="285517" y="87389"/>
                  </a:lnTo>
                  <a:lnTo>
                    <a:pt x="231628" y="119740"/>
                  </a:lnTo>
                  <a:lnTo>
                    <a:pt x="168285" y="168709"/>
                  </a:lnTo>
                  <a:lnTo>
                    <a:pt x="112334" y="222199"/>
                  </a:lnTo>
                  <a:lnTo>
                    <a:pt x="68139" y="279475"/>
                  </a:lnTo>
                  <a:lnTo>
                    <a:pt x="34734" y="339400"/>
                  </a:lnTo>
                  <a:lnTo>
                    <a:pt x="18019" y="393556"/>
                  </a:lnTo>
                  <a:lnTo>
                    <a:pt x="4622" y="449313"/>
                  </a:lnTo>
                  <a:lnTo>
                    <a:pt x="763" y="505387"/>
                  </a:lnTo>
                  <a:lnTo>
                    <a:pt x="0" y="561524"/>
                  </a:lnTo>
                  <a:lnTo>
                    <a:pt x="5457" y="620403"/>
                  </a:lnTo>
                  <a:lnTo>
                    <a:pt x="17782" y="681209"/>
                  </a:lnTo>
                  <a:lnTo>
                    <a:pt x="34601" y="737067"/>
                  </a:lnTo>
                  <a:lnTo>
                    <a:pt x="66915" y="798789"/>
                  </a:lnTo>
                  <a:lnTo>
                    <a:pt x="108644" y="855980"/>
                  </a:lnTo>
                  <a:lnTo>
                    <a:pt x="139810" y="892429"/>
                  </a:lnTo>
                  <a:lnTo>
                    <a:pt x="201500" y="947385"/>
                  </a:lnTo>
                  <a:lnTo>
                    <a:pt x="263169" y="980873"/>
                  </a:lnTo>
                  <a:lnTo>
                    <a:pt x="324020" y="999972"/>
                  </a:lnTo>
                  <a:lnTo>
                    <a:pt x="379722" y="1016554"/>
                  </a:lnTo>
                  <a:lnTo>
                    <a:pt x="441707" y="1020334"/>
                  </a:lnTo>
                  <a:lnTo>
                    <a:pt x="498852" y="1017869"/>
                  </a:lnTo>
                  <a:lnTo>
                    <a:pt x="554778" y="1009730"/>
                  </a:lnTo>
                  <a:lnTo>
                    <a:pt x="613852" y="999910"/>
                  </a:lnTo>
                  <a:lnTo>
                    <a:pt x="670145" y="986111"/>
                  </a:lnTo>
                  <a:lnTo>
                    <a:pt x="725820" y="965495"/>
                  </a:lnTo>
                  <a:lnTo>
                    <a:pt x="786290" y="931447"/>
                  </a:lnTo>
                  <a:lnTo>
                    <a:pt x="847463" y="872075"/>
                  </a:lnTo>
                  <a:lnTo>
                    <a:pt x="891081" y="810537"/>
                  </a:lnTo>
                  <a:lnTo>
                    <a:pt x="923182" y="749698"/>
                  </a:lnTo>
                  <a:lnTo>
                    <a:pt x="930774" y="726263"/>
                  </a:lnTo>
                  <a:lnTo>
                    <a:pt x="938768" y="673091"/>
                  </a:lnTo>
                  <a:lnTo>
                    <a:pt x="945677" y="617527"/>
                  </a:lnTo>
                  <a:lnTo>
                    <a:pt x="947042" y="561491"/>
                  </a:lnTo>
                  <a:lnTo>
                    <a:pt x="947311" y="505363"/>
                  </a:lnTo>
                  <a:lnTo>
                    <a:pt x="941775" y="449215"/>
                  </a:lnTo>
                  <a:lnTo>
                    <a:pt x="928246" y="393064"/>
                  </a:lnTo>
                  <a:lnTo>
                    <a:pt x="907377" y="336912"/>
                  </a:lnTo>
                  <a:lnTo>
                    <a:pt x="886053" y="280760"/>
                  </a:lnTo>
                  <a:lnTo>
                    <a:pt x="844068" y="222023"/>
                  </a:lnTo>
                  <a:lnTo>
                    <a:pt x="797682" y="168578"/>
                  </a:lnTo>
                  <a:lnTo>
                    <a:pt x="738122" y="115830"/>
                  </a:lnTo>
                  <a:lnTo>
                    <a:pt x="686547" y="74873"/>
                  </a:lnTo>
                  <a:lnTo>
                    <a:pt x="644057" y="51690"/>
                  </a:lnTo>
                  <a:lnTo>
                    <a:pt x="581009" y="29664"/>
                  </a:lnTo>
                  <a:lnTo>
                    <a:pt x="517559" y="8720"/>
                  </a:lnTo>
                  <a:lnTo>
                    <a:pt x="459445" y="1722"/>
                  </a:lnTo>
                  <a:lnTo>
                    <a:pt x="42095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1311708" y="103963"/>
            <a:ext cx="804520" cy="475105"/>
            <a:chOff x="1311708" y="103963"/>
            <a:chExt cx="804520" cy="475105"/>
          </a:xfrm>
        </p:grpSpPr>
        <p:sp>
          <p:nvSpPr>
            <p:cNvPr id="2" name="Freeform 1"/>
            <p:cNvSpPr/>
            <p:nvPr/>
          </p:nvSpPr>
          <p:spPr>
            <a:xfrm>
              <a:off x="1311708" y="103963"/>
              <a:ext cx="204396" cy="413925"/>
            </a:xfrm>
            <a:custGeom>
              <a:avLst/>
              <a:gdLst/>
              <a:ahLst/>
              <a:cxnLst/>
              <a:rect l="0" t="0" r="0" b="0"/>
              <a:pathLst>
                <a:path w="204396" h="413925">
                  <a:moveTo>
                    <a:pt x="193867" y="43435"/>
                  </a:moveTo>
                  <a:lnTo>
                    <a:pt x="175886" y="27794"/>
                  </a:lnTo>
                  <a:lnTo>
                    <a:pt x="126749" y="102"/>
                  </a:lnTo>
                  <a:lnTo>
                    <a:pt x="107884" y="0"/>
                  </a:lnTo>
                  <a:lnTo>
                    <a:pt x="90922" y="6973"/>
                  </a:lnTo>
                  <a:lnTo>
                    <a:pt x="60968" y="30514"/>
                  </a:lnTo>
                  <a:lnTo>
                    <a:pt x="25472" y="79212"/>
                  </a:lnTo>
                  <a:lnTo>
                    <a:pt x="13739" y="104960"/>
                  </a:lnTo>
                  <a:lnTo>
                    <a:pt x="0" y="167943"/>
                  </a:lnTo>
                  <a:lnTo>
                    <a:pt x="2972" y="225298"/>
                  </a:lnTo>
                  <a:lnTo>
                    <a:pt x="9670" y="279140"/>
                  </a:lnTo>
                  <a:lnTo>
                    <a:pt x="25649" y="337384"/>
                  </a:lnTo>
                  <a:lnTo>
                    <a:pt x="33705" y="357743"/>
                  </a:lnTo>
                  <a:lnTo>
                    <a:pt x="64645" y="397229"/>
                  </a:lnTo>
                  <a:lnTo>
                    <a:pt x="90848" y="413165"/>
                  </a:lnTo>
                  <a:lnTo>
                    <a:pt x="100621" y="413924"/>
                  </a:lnTo>
                  <a:lnTo>
                    <a:pt x="120839" y="408529"/>
                  </a:lnTo>
                  <a:lnTo>
                    <a:pt x="183397" y="378311"/>
                  </a:lnTo>
                  <a:lnTo>
                    <a:pt x="204395" y="3698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565447" y="368497"/>
              <a:ext cx="154636" cy="150364"/>
            </a:xfrm>
            <a:custGeom>
              <a:avLst/>
              <a:gdLst/>
              <a:ahLst/>
              <a:cxnLst/>
              <a:rect l="0" t="0" r="0" b="0"/>
              <a:pathLst>
                <a:path w="154636" h="150364">
                  <a:moveTo>
                    <a:pt x="87527" y="0"/>
                  </a:moveTo>
                  <a:lnTo>
                    <a:pt x="65170" y="0"/>
                  </a:lnTo>
                  <a:lnTo>
                    <a:pt x="47954" y="6239"/>
                  </a:lnTo>
                  <a:lnTo>
                    <a:pt x="17839" y="29308"/>
                  </a:lnTo>
                  <a:lnTo>
                    <a:pt x="2018" y="60676"/>
                  </a:lnTo>
                  <a:lnTo>
                    <a:pt x="0" y="83119"/>
                  </a:lnTo>
                  <a:lnTo>
                    <a:pt x="4172" y="103622"/>
                  </a:lnTo>
                  <a:lnTo>
                    <a:pt x="13825" y="120534"/>
                  </a:lnTo>
                  <a:lnTo>
                    <a:pt x="29034" y="132729"/>
                  </a:lnTo>
                  <a:lnTo>
                    <a:pt x="67394" y="150090"/>
                  </a:lnTo>
                  <a:lnTo>
                    <a:pt x="77614" y="150363"/>
                  </a:lnTo>
                  <a:lnTo>
                    <a:pt x="98329" y="144427"/>
                  </a:lnTo>
                  <a:lnTo>
                    <a:pt x="124133" y="127931"/>
                  </a:lnTo>
                  <a:lnTo>
                    <a:pt x="136161" y="111840"/>
                  </a:lnTo>
                  <a:lnTo>
                    <a:pt x="153415" y="72915"/>
                  </a:lnTo>
                  <a:lnTo>
                    <a:pt x="154635" y="52294"/>
                  </a:lnTo>
                  <a:lnTo>
                    <a:pt x="150108" y="32600"/>
                  </a:lnTo>
                  <a:lnTo>
                    <a:pt x="140297" y="16049"/>
                  </a:lnTo>
                  <a:lnTo>
                    <a:pt x="128138" y="7133"/>
                  </a:lnTo>
                  <a:lnTo>
                    <a:pt x="10858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810901" y="410611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9065" y="58617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821430" y="24215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916186" y="321311"/>
              <a:ext cx="157929" cy="205114"/>
            </a:xfrm>
            <a:custGeom>
              <a:avLst/>
              <a:gdLst/>
              <a:ahLst/>
              <a:cxnLst/>
              <a:rect l="0" t="0" r="0" b="0"/>
              <a:pathLst>
                <a:path w="157929" h="205114">
                  <a:moveTo>
                    <a:pt x="0" y="36657"/>
                  </a:moveTo>
                  <a:lnTo>
                    <a:pt x="17958" y="90532"/>
                  </a:lnTo>
                  <a:lnTo>
                    <a:pt x="44706" y="153749"/>
                  </a:lnTo>
                  <a:lnTo>
                    <a:pt x="49121" y="184305"/>
                  </a:lnTo>
                  <a:lnTo>
                    <a:pt x="47955" y="184222"/>
                  </a:lnTo>
                  <a:lnTo>
                    <a:pt x="27802" y="130191"/>
                  </a:lnTo>
                  <a:lnTo>
                    <a:pt x="22389" y="73417"/>
                  </a:lnTo>
                  <a:lnTo>
                    <a:pt x="23791" y="32471"/>
                  </a:lnTo>
                  <a:lnTo>
                    <a:pt x="32411" y="12960"/>
                  </a:lnTo>
                  <a:lnTo>
                    <a:pt x="40325" y="6821"/>
                  </a:lnTo>
                  <a:lnTo>
                    <a:pt x="61596" y="0"/>
                  </a:lnTo>
                  <a:lnTo>
                    <a:pt x="71480" y="521"/>
                  </a:lnTo>
                  <a:lnTo>
                    <a:pt x="88701" y="7339"/>
                  </a:lnTo>
                  <a:lnTo>
                    <a:pt x="101034" y="21287"/>
                  </a:lnTo>
                  <a:lnTo>
                    <a:pt x="134302" y="79271"/>
                  </a:lnTo>
                  <a:lnTo>
                    <a:pt x="141578" y="101220"/>
                  </a:lnTo>
                  <a:lnTo>
                    <a:pt x="152222" y="161565"/>
                  </a:lnTo>
                  <a:lnTo>
                    <a:pt x="157928" y="2051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73989" y="558010"/>
              <a:ext cx="642239" cy="21058"/>
            </a:xfrm>
            <a:custGeom>
              <a:avLst/>
              <a:gdLst/>
              <a:ahLst/>
              <a:cxnLst/>
              <a:rect l="0" t="0" r="0" b="0"/>
              <a:pathLst>
                <a:path w="642239" h="21058">
                  <a:moveTo>
                    <a:pt x="642238" y="0"/>
                  </a:moveTo>
                  <a:lnTo>
                    <a:pt x="583622" y="0"/>
                  </a:lnTo>
                  <a:lnTo>
                    <a:pt x="529448" y="0"/>
                  </a:lnTo>
                  <a:lnTo>
                    <a:pt x="473686" y="3119"/>
                  </a:lnTo>
                  <a:lnTo>
                    <a:pt x="425401" y="8333"/>
                  </a:lnTo>
                  <a:lnTo>
                    <a:pt x="369760" y="9878"/>
                  </a:lnTo>
                  <a:lnTo>
                    <a:pt x="319349" y="10336"/>
                  </a:lnTo>
                  <a:lnTo>
                    <a:pt x="260393" y="10490"/>
                  </a:lnTo>
                  <a:lnTo>
                    <a:pt x="203688" y="10521"/>
                  </a:lnTo>
                  <a:lnTo>
                    <a:pt x="144307" y="10527"/>
                  </a:lnTo>
                  <a:lnTo>
                    <a:pt x="87777" y="16117"/>
                  </a:lnTo>
                  <a:lnTo>
                    <a:pt x="26839" y="2040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Freeform 8"/>
          <p:cNvSpPr/>
          <p:nvPr/>
        </p:nvSpPr>
        <p:spPr>
          <a:xfrm>
            <a:off x="1606517" y="1922503"/>
            <a:ext cx="15686" cy="368499"/>
          </a:xfrm>
          <a:custGeom>
            <a:avLst/>
            <a:gdLst/>
            <a:ahLst/>
            <a:cxnLst/>
            <a:rect l="0" t="0" r="0" b="0"/>
            <a:pathLst>
              <a:path w="15686" h="368499">
                <a:moveTo>
                  <a:pt x="0" y="0"/>
                </a:moveTo>
                <a:lnTo>
                  <a:pt x="5589" y="58617"/>
                </a:lnTo>
                <a:lnTo>
                  <a:pt x="9552" y="112791"/>
                </a:lnTo>
                <a:lnTo>
                  <a:pt x="13455" y="171672"/>
                </a:lnTo>
                <a:lnTo>
                  <a:pt x="15685" y="218932"/>
                </a:lnTo>
                <a:lnTo>
                  <a:pt x="11547" y="276823"/>
                </a:lnTo>
                <a:lnTo>
                  <a:pt x="10729" y="330978"/>
                </a:lnTo>
                <a:lnTo>
                  <a:pt x="10528" y="36849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827615" y="1880389"/>
            <a:ext cx="10530" cy="410613"/>
          </a:xfrm>
          <a:custGeom>
            <a:avLst/>
            <a:gdLst/>
            <a:ahLst/>
            <a:cxnLst/>
            <a:rect l="0" t="0" r="0" b="0"/>
            <a:pathLst>
              <a:path w="10530" h="410613">
                <a:moveTo>
                  <a:pt x="0" y="0"/>
                </a:moveTo>
                <a:lnTo>
                  <a:pt x="0" y="57264"/>
                </a:lnTo>
                <a:lnTo>
                  <a:pt x="0" y="106655"/>
                </a:lnTo>
                <a:lnTo>
                  <a:pt x="0" y="158333"/>
                </a:lnTo>
                <a:lnTo>
                  <a:pt x="5589" y="217019"/>
                </a:lnTo>
                <a:lnTo>
                  <a:pt x="9553" y="271982"/>
                </a:lnTo>
                <a:lnTo>
                  <a:pt x="10336" y="334831"/>
                </a:lnTo>
                <a:lnTo>
                  <a:pt x="10472" y="375290"/>
                </a:lnTo>
                <a:lnTo>
                  <a:pt x="10529" y="41061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669688" y="2133073"/>
            <a:ext cx="147400" cy="31587"/>
          </a:xfrm>
          <a:custGeom>
            <a:avLst/>
            <a:gdLst/>
            <a:ahLst/>
            <a:cxnLst/>
            <a:rect l="0" t="0" r="0" b="0"/>
            <a:pathLst>
              <a:path w="147400" h="31587">
                <a:moveTo>
                  <a:pt x="147399" y="0"/>
                </a:moveTo>
                <a:lnTo>
                  <a:pt x="104707" y="3120"/>
                </a:lnTo>
                <a:lnTo>
                  <a:pt x="42063" y="21331"/>
                </a:lnTo>
                <a:lnTo>
                  <a:pt x="0" y="3158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1"/>
          <p:cNvSpPr/>
          <p:nvPr/>
        </p:nvSpPr>
        <p:spPr>
          <a:xfrm>
            <a:off x="3895215" y="554325"/>
            <a:ext cx="242156" cy="21058"/>
          </a:xfrm>
          <a:custGeom>
            <a:avLst/>
            <a:gdLst/>
            <a:ahLst/>
            <a:cxnLst/>
            <a:rect l="0" t="0" r="0" b="0"/>
            <a:pathLst>
              <a:path w="242156" h="21058">
                <a:moveTo>
                  <a:pt x="242155" y="21057"/>
                </a:moveTo>
                <a:lnTo>
                  <a:pt x="204677" y="12724"/>
                </a:lnTo>
                <a:lnTo>
                  <a:pt x="147665" y="10962"/>
                </a:lnTo>
                <a:lnTo>
                  <a:pt x="88483" y="3378"/>
                </a:lnTo>
                <a:lnTo>
                  <a:pt x="34852" y="667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3887259" y="499182"/>
            <a:ext cx="578996" cy="40519"/>
          </a:xfrm>
          <a:custGeom>
            <a:avLst/>
            <a:gdLst/>
            <a:ahLst/>
            <a:cxnLst/>
            <a:rect l="0" t="0" r="0" b="0"/>
            <a:pathLst>
              <a:path w="578996" h="40519">
                <a:moveTo>
                  <a:pt x="347368" y="0"/>
                </a:moveTo>
                <a:lnTo>
                  <a:pt x="298437" y="8333"/>
                </a:lnTo>
                <a:lnTo>
                  <a:pt x="239307" y="15684"/>
                </a:lnTo>
                <a:lnTo>
                  <a:pt x="182567" y="19996"/>
                </a:lnTo>
                <a:lnTo>
                  <a:pt x="129418" y="23967"/>
                </a:lnTo>
                <a:lnTo>
                  <a:pt x="66806" y="31752"/>
                </a:lnTo>
                <a:lnTo>
                  <a:pt x="5355" y="40518"/>
                </a:lnTo>
                <a:lnTo>
                  <a:pt x="37" y="39880"/>
                </a:lnTo>
                <a:lnTo>
                  <a:pt x="0" y="38285"/>
                </a:lnTo>
                <a:lnTo>
                  <a:pt x="10488" y="33393"/>
                </a:lnTo>
                <a:lnTo>
                  <a:pt x="58469" y="23840"/>
                </a:lnTo>
                <a:lnTo>
                  <a:pt x="110080" y="21882"/>
                </a:lnTo>
                <a:lnTo>
                  <a:pt x="163587" y="21301"/>
                </a:lnTo>
                <a:lnTo>
                  <a:pt x="212196" y="21129"/>
                </a:lnTo>
                <a:lnTo>
                  <a:pt x="275434" y="21071"/>
                </a:lnTo>
                <a:lnTo>
                  <a:pt x="324364" y="21061"/>
                </a:lnTo>
                <a:lnTo>
                  <a:pt x="375907" y="21058"/>
                </a:lnTo>
                <a:lnTo>
                  <a:pt x="438490" y="21057"/>
                </a:lnTo>
                <a:lnTo>
                  <a:pt x="488751" y="21057"/>
                </a:lnTo>
                <a:lnTo>
                  <a:pt x="548777" y="21057"/>
                </a:lnTo>
                <a:lnTo>
                  <a:pt x="578995" y="2105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3"/>
          <p:cNvSpPr/>
          <p:nvPr/>
        </p:nvSpPr>
        <p:spPr>
          <a:xfrm>
            <a:off x="3964900" y="1090752"/>
            <a:ext cx="1" cy="147400"/>
          </a:xfrm>
          <a:custGeom>
            <a:avLst/>
            <a:gdLst/>
            <a:ahLst/>
            <a:cxnLst/>
            <a:rect l="0" t="0" r="0" b="0"/>
            <a:pathLst>
              <a:path w="1" h="147400">
                <a:moveTo>
                  <a:pt x="0" y="0"/>
                </a:moveTo>
                <a:lnTo>
                  <a:pt x="0" y="57264"/>
                </a:lnTo>
                <a:lnTo>
                  <a:pt x="0" y="118156"/>
                </a:lnTo>
                <a:lnTo>
                  <a:pt x="0" y="14739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4"/>
          <p:cNvSpPr/>
          <p:nvPr/>
        </p:nvSpPr>
        <p:spPr>
          <a:xfrm>
            <a:off x="3910217" y="1342887"/>
            <a:ext cx="191555" cy="214398"/>
          </a:xfrm>
          <a:custGeom>
            <a:avLst/>
            <a:gdLst/>
            <a:ahLst/>
            <a:cxnLst/>
            <a:rect l="0" t="0" r="0" b="0"/>
            <a:pathLst>
              <a:path w="191555" h="214398">
                <a:moveTo>
                  <a:pt x="33626" y="21606"/>
                </a:moveTo>
                <a:lnTo>
                  <a:pt x="39215" y="4838"/>
                </a:lnTo>
                <a:lnTo>
                  <a:pt x="45541" y="1069"/>
                </a:lnTo>
                <a:lnTo>
                  <a:pt x="65048" y="0"/>
                </a:lnTo>
                <a:lnTo>
                  <a:pt x="83076" y="6544"/>
                </a:lnTo>
                <a:lnTo>
                  <a:pt x="91160" y="11565"/>
                </a:lnTo>
                <a:lnTo>
                  <a:pt x="103260" y="29621"/>
                </a:lnTo>
                <a:lnTo>
                  <a:pt x="120560" y="79341"/>
                </a:lnTo>
                <a:lnTo>
                  <a:pt x="121786" y="103418"/>
                </a:lnTo>
                <a:lnTo>
                  <a:pt x="113042" y="147471"/>
                </a:lnTo>
                <a:lnTo>
                  <a:pt x="97841" y="173803"/>
                </a:lnTo>
                <a:lnTo>
                  <a:pt x="78519" y="196423"/>
                </a:lnTo>
                <a:lnTo>
                  <a:pt x="52387" y="212354"/>
                </a:lnTo>
                <a:lnTo>
                  <a:pt x="32606" y="214397"/>
                </a:lnTo>
                <a:lnTo>
                  <a:pt x="22417" y="213305"/>
                </a:lnTo>
                <a:lnTo>
                  <a:pt x="14455" y="209066"/>
                </a:lnTo>
                <a:lnTo>
                  <a:pt x="2489" y="194999"/>
                </a:lnTo>
                <a:lnTo>
                  <a:pt x="0" y="186334"/>
                </a:lnTo>
                <a:lnTo>
                  <a:pt x="354" y="167348"/>
                </a:lnTo>
                <a:lnTo>
                  <a:pt x="4426" y="159712"/>
                </a:lnTo>
                <a:lnTo>
                  <a:pt x="18308" y="148107"/>
                </a:lnTo>
                <a:lnTo>
                  <a:pt x="42416" y="145289"/>
                </a:lnTo>
                <a:lnTo>
                  <a:pt x="94374" y="153012"/>
                </a:lnTo>
                <a:lnTo>
                  <a:pt x="152240" y="177543"/>
                </a:lnTo>
                <a:lnTo>
                  <a:pt x="191554" y="19006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15"/>
          <p:cNvSpPr/>
          <p:nvPr/>
        </p:nvSpPr>
        <p:spPr>
          <a:xfrm>
            <a:off x="3954372" y="1656346"/>
            <a:ext cx="129147" cy="213516"/>
          </a:xfrm>
          <a:custGeom>
            <a:avLst/>
            <a:gdLst/>
            <a:ahLst/>
            <a:cxnLst/>
            <a:rect l="0" t="0" r="0" b="0"/>
            <a:pathLst>
              <a:path w="129147" h="213516">
                <a:moveTo>
                  <a:pt x="0" y="24002"/>
                </a:moveTo>
                <a:lnTo>
                  <a:pt x="17980" y="8361"/>
                </a:lnTo>
                <a:lnTo>
                  <a:pt x="34897" y="283"/>
                </a:lnTo>
                <a:lnTo>
                  <a:pt x="44322" y="0"/>
                </a:lnTo>
                <a:lnTo>
                  <a:pt x="64152" y="5925"/>
                </a:lnTo>
                <a:lnTo>
                  <a:pt x="78425" y="19477"/>
                </a:lnTo>
                <a:lnTo>
                  <a:pt x="83869" y="28005"/>
                </a:lnTo>
                <a:lnTo>
                  <a:pt x="86797" y="46838"/>
                </a:lnTo>
                <a:lnTo>
                  <a:pt x="85941" y="56773"/>
                </a:lnTo>
                <a:lnTo>
                  <a:pt x="78750" y="74052"/>
                </a:lnTo>
                <a:lnTo>
                  <a:pt x="73557" y="81935"/>
                </a:lnTo>
                <a:lnTo>
                  <a:pt x="73604" y="86020"/>
                </a:lnTo>
                <a:lnTo>
                  <a:pt x="77145" y="87575"/>
                </a:lnTo>
                <a:lnTo>
                  <a:pt x="83016" y="87440"/>
                </a:lnTo>
                <a:lnTo>
                  <a:pt x="108045" y="98430"/>
                </a:lnTo>
                <a:lnTo>
                  <a:pt x="121329" y="113233"/>
                </a:lnTo>
                <a:lnTo>
                  <a:pt x="126510" y="122094"/>
                </a:lnTo>
                <a:lnTo>
                  <a:pt x="129146" y="141298"/>
                </a:lnTo>
                <a:lnTo>
                  <a:pt x="125248" y="161531"/>
                </a:lnTo>
                <a:lnTo>
                  <a:pt x="115717" y="182222"/>
                </a:lnTo>
                <a:lnTo>
                  <a:pt x="100563" y="196877"/>
                </a:lnTo>
                <a:lnTo>
                  <a:pt x="80959" y="206120"/>
                </a:lnTo>
                <a:lnTo>
                  <a:pt x="33366" y="212054"/>
                </a:lnTo>
                <a:lnTo>
                  <a:pt x="0" y="21351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16"/>
          <p:cNvSpPr/>
          <p:nvPr/>
        </p:nvSpPr>
        <p:spPr>
          <a:xfrm>
            <a:off x="4054068" y="1975146"/>
            <a:ext cx="16118" cy="189514"/>
          </a:xfrm>
          <a:custGeom>
            <a:avLst/>
            <a:gdLst/>
            <a:ahLst/>
            <a:cxnLst/>
            <a:rect l="0" t="0" r="0" b="0"/>
            <a:pathLst>
              <a:path w="16118" h="189514">
                <a:moveTo>
                  <a:pt x="5589" y="0"/>
                </a:moveTo>
                <a:lnTo>
                  <a:pt x="0" y="16767"/>
                </a:lnTo>
                <a:lnTo>
                  <a:pt x="375" y="34358"/>
                </a:lnTo>
                <a:lnTo>
                  <a:pt x="6072" y="91828"/>
                </a:lnTo>
                <a:lnTo>
                  <a:pt x="14563" y="152602"/>
                </a:lnTo>
                <a:lnTo>
                  <a:pt x="16117" y="18951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 17"/>
          <p:cNvSpPr/>
          <p:nvPr/>
        </p:nvSpPr>
        <p:spPr>
          <a:xfrm>
            <a:off x="3924184" y="2006731"/>
            <a:ext cx="135474" cy="127843"/>
          </a:xfrm>
          <a:custGeom>
            <a:avLst/>
            <a:gdLst/>
            <a:ahLst/>
            <a:cxnLst/>
            <a:rect l="0" t="0" r="0" b="0"/>
            <a:pathLst>
              <a:path w="135474" h="127843">
                <a:moveTo>
                  <a:pt x="135473" y="52643"/>
                </a:moveTo>
                <a:lnTo>
                  <a:pt x="91510" y="72886"/>
                </a:lnTo>
                <a:lnTo>
                  <a:pt x="29104" y="118311"/>
                </a:lnTo>
                <a:lnTo>
                  <a:pt x="8649" y="127842"/>
                </a:lnTo>
                <a:lnTo>
                  <a:pt x="2960" y="126172"/>
                </a:lnTo>
                <a:lnTo>
                  <a:pt x="338" y="120380"/>
                </a:lnTo>
                <a:lnTo>
                  <a:pt x="0" y="58443"/>
                </a:lnTo>
                <a:lnTo>
                  <a:pt x="9131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18"/>
          <p:cNvSpPr/>
          <p:nvPr/>
        </p:nvSpPr>
        <p:spPr>
          <a:xfrm>
            <a:off x="3980756" y="2291001"/>
            <a:ext cx="142073" cy="263213"/>
          </a:xfrm>
          <a:custGeom>
            <a:avLst/>
            <a:gdLst/>
            <a:ahLst/>
            <a:cxnLst/>
            <a:rect l="0" t="0" r="0" b="0"/>
            <a:pathLst>
              <a:path w="142073" h="263213">
                <a:moveTo>
                  <a:pt x="142072" y="0"/>
                </a:moveTo>
                <a:lnTo>
                  <a:pt x="83455" y="0"/>
                </a:lnTo>
                <a:lnTo>
                  <a:pt x="43075" y="5589"/>
                </a:lnTo>
                <a:lnTo>
                  <a:pt x="21644" y="14572"/>
                </a:lnTo>
                <a:lnTo>
                  <a:pt x="12654" y="20243"/>
                </a:lnTo>
                <a:lnTo>
                  <a:pt x="6660" y="28703"/>
                </a:lnTo>
                <a:lnTo>
                  <a:pt x="0" y="50581"/>
                </a:lnTo>
                <a:lnTo>
                  <a:pt x="1841" y="83617"/>
                </a:lnTo>
                <a:lnTo>
                  <a:pt x="6470" y="89670"/>
                </a:lnTo>
                <a:lnTo>
                  <a:pt x="13066" y="92535"/>
                </a:lnTo>
                <a:lnTo>
                  <a:pt x="66115" y="95633"/>
                </a:lnTo>
                <a:lnTo>
                  <a:pt x="98119" y="104245"/>
                </a:lnTo>
                <a:lnTo>
                  <a:pt x="115128" y="114961"/>
                </a:lnTo>
                <a:lnTo>
                  <a:pt x="127367" y="130642"/>
                </a:lnTo>
                <a:lnTo>
                  <a:pt x="135536" y="150480"/>
                </a:lnTo>
                <a:lnTo>
                  <a:pt x="139167" y="174894"/>
                </a:lnTo>
                <a:lnTo>
                  <a:pt x="134542" y="198223"/>
                </a:lnTo>
                <a:lnTo>
                  <a:pt x="118784" y="227968"/>
                </a:lnTo>
                <a:lnTo>
                  <a:pt x="104815" y="242869"/>
                </a:lnTo>
                <a:lnTo>
                  <a:pt x="86909" y="253391"/>
                </a:lnTo>
                <a:lnTo>
                  <a:pt x="36787" y="26321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19"/>
          <p:cNvSpPr/>
          <p:nvPr/>
        </p:nvSpPr>
        <p:spPr>
          <a:xfrm>
            <a:off x="3907614" y="2670026"/>
            <a:ext cx="147676" cy="273907"/>
          </a:xfrm>
          <a:custGeom>
            <a:avLst/>
            <a:gdLst/>
            <a:ahLst/>
            <a:cxnLst/>
            <a:rect l="0" t="0" r="0" b="0"/>
            <a:pathLst>
              <a:path w="147676" h="273907">
                <a:moveTo>
                  <a:pt x="120457" y="0"/>
                </a:moveTo>
                <a:lnTo>
                  <a:pt x="77795" y="54115"/>
                </a:lnTo>
                <a:lnTo>
                  <a:pt x="34768" y="117364"/>
                </a:lnTo>
                <a:lnTo>
                  <a:pt x="11842" y="179121"/>
                </a:lnTo>
                <a:lnTo>
                  <a:pt x="0" y="221126"/>
                </a:lnTo>
                <a:lnTo>
                  <a:pt x="1800" y="242168"/>
                </a:lnTo>
                <a:lnTo>
                  <a:pt x="12738" y="260099"/>
                </a:lnTo>
                <a:lnTo>
                  <a:pt x="20569" y="268156"/>
                </a:lnTo>
                <a:lnTo>
                  <a:pt x="30468" y="272357"/>
                </a:lnTo>
                <a:lnTo>
                  <a:pt x="53946" y="273906"/>
                </a:lnTo>
                <a:lnTo>
                  <a:pt x="87882" y="268201"/>
                </a:lnTo>
                <a:lnTo>
                  <a:pt x="114574" y="253512"/>
                </a:lnTo>
                <a:lnTo>
                  <a:pt x="137301" y="228753"/>
                </a:lnTo>
                <a:lnTo>
                  <a:pt x="145491" y="206174"/>
                </a:lnTo>
                <a:lnTo>
                  <a:pt x="147675" y="193601"/>
                </a:lnTo>
                <a:lnTo>
                  <a:pt x="144451" y="185220"/>
                </a:lnTo>
                <a:lnTo>
                  <a:pt x="137623" y="179632"/>
                </a:lnTo>
                <a:lnTo>
                  <a:pt x="128392" y="175907"/>
                </a:lnTo>
                <a:lnTo>
                  <a:pt x="118728" y="175763"/>
                </a:lnTo>
                <a:lnTo>
                  <a:pt x="88359" y="186739"/>
                </a:lnTo>
                <a:lnTo>
                  <a:pt x="36229" y="22109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 20"/>
          <p:cNvSpPr/>
          <p:nvPr/>
        </p:nvSpPr>
        <p:spPr>
          <a:xfrm>
            <a:off x="2111885" y="1185508"/>
            <a:ext cx="1705617" cy="789639"/>
          </a:xfrm>
          <a:custGeom>
            <a:avLst/>
            <a:gdLst/>
            <a:ahLst/>
            <a:cxnLst/>
            <a:rect l="0" t="0" r="0" b="0"/>
            <a:pathLst>
              <a:path w="1705617" h="789639">
                <a:moveTo>
                  <a:pt x="0" y="789638"/>
                </a:moveTo>
                <a:lnTo>
                  <a:pt x="17980" y="773997"/>
                </a:lnTo>
                <a:lnTo>
                  <a:pt x="76331" y="739302"/>
                </a:lnTo>
                <a:lnTo>
                  <a:pt x="137101" y="713021"/>
                </a:lnTo>
                <a:lnTo>
                  <a:pt x="190713" y="687695"/>
                </a:lnTo>
                <a:lnTo>
                  <a:pt x="243085" y="665689"/>
                </a:lnTo>
                <a:lnTo>
                  <a:pt x="298491" y="644141"/>
                </a:lnTo>
                <a:lnTo>
                  <a:pt x="360188" y="613561"/>
                </a:lnTo>
                <a:lnTo>
                  <a:pt x="414559" y="591600"/>
                </a:lnTo>
                <a:lnTo>
                  <a:pt x="476035" y="566146"/>
                </a:lnTo>
                <a:lnTo>
                  <a:pt x="530379" y="539990"/>
                </a:lnTo>
                <a:lnTo>
                  <a:pt x="591849" y="505306"/>
                </a:lnTo>
                <a:lnTo>
                  <a:pt x="646192" y="482869"/>
                </a:lnTo>
                <a:lnTo>
                  <a:pt x="701987" y="458767"/>
                </a:lnTo>
                <a:lnTo>
                  <a:pt x="754949" y="431475"/>
                </a:lnTo>
                <a:lnTo>
                  <a:pt x="805142" y="409144"/>
                </a:lnTo>
                <a:lnTo>
                  <a:pt x="860116" y="386232"/>
                </a:lnTo>
                <a:lnTo>
                  <a:pt x="916036" y="366108"/>
                </a:lnTo>
                <a:lnTo>
                  <a:pt x="978941" y="334258"/>
                </a:lnTo>
                <a:lnTo>
                  <a:pt x="1040676" y="312921"/>
                </a:lnTo>
                <a:lnTo>
                  <a:pt x="1103080" y="283421"/>
                </a:lnTo>
                <a:lnTo>
                  <a:pt x="1165052" y="257469"/>
                </a:lnTo>
                <a:lnTo>
                  <a:pt x="1226419" y="233225"/>
                </a:lnTo>
                <a:lnTo>
                  <a:pt x="1283763" y="202910"/>
                </a:lnTo>
                <a:lnTo>
                  <a:pt x="1344261" y="181702"/>
                </a:lnTo>
                <a:lnTo>
                  <a:pt x="1399844" y="150342"/>
                </a:lnTo>
                <a:lnTo>
                  <a:pt x="1455993" y="127192"/>
                </a:lnTo>
                <a:lnTo>
                  <a:pt x="1516290" y="100501"/>
                </a:lnTo>
                <a:lnTo>
                  <a:pt x="1577681" y="72102"/>
                </a:lnTo>
                <a:lnTo>
                  <a:pt x="1640040" y="41442"/>
                </a:lnTo>
                <a:lnTo>
                  <a:pt x="1696047" y="6180"/>
                </a:lnTo>
                <a:lnTo>
                  <a:pt x="1705616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 21"/>
          <p:cNvSpPr/>
          <p:nvPr/>
        </p:nvSpPr>
        <p:spPr>
          <a:xfrm>
            <a:off x="2132942" y="1469778"/>
            <a:ext cx="1674032" cy="505369"/>
          </a:xfrm>
          <a:custGeom>
            <a:avLst/>
            <a:gdLst/>
            <a:ahLst/>
            <a:cxnLst/>
            <a:rect l="0" t="0" r="0" b="0"/>
            <a:pathLst>
              <a:path w="1674032" h="505369">
                <a:moveTo>
                  <a:pt x="0" y="505368"/>
                </a:moveTo>
                <a:lnTo>
                  <a:pt x="53874" y="487409"/>
                </a:lnTo>
                <a:lnTo>
                  <a:pt x="117091" y="466727"/>
                </a:lnTo>
                <a:lnTo>
                  <a:pt x="169401" y="452718"/>
                </a:lnTo>
                <a:lnTo>
                  <a:pt x="231534" y="434007"/>
                </a:lnTo>
                <a:lnTo>
                  <a:pt x="284944" y="412806"/>
                </a:lnTo>
                <a:lnTo>
                  <a:pt x="340554" y="397007"/>
                </a:lnTo>
                <a:lnTo>
                  <a:pt x="403835" y="389856"/>
                </a:lnTo>
                <a:lnTo>
                  <a:pt x="462608" y="378392"/>
                </a:lnTo>
                <a:lnTo>
                  <a:pt x="513689" y="364863"/>
                </a:lnTo>
                <a:lnTo>
                  <a:pt x="567149" y="350925"/>
                </a:lnTo>
                <a:lnTo>
                  <a:pt x="629702" y="336907"/>
                </a:lnTo>
                <a:lnTo>
                  <a:pt x="687465" y="322873"/>
                </a:lnTo>
                <a:lnTo>
                  <a:pt x="749666" y="308446"/>
                </a:lnTo>
                <a:lnTo>
                  <a:pt x="810759" y="297331"/>
                </a:lnTo>
                <a:lnTo>
                  <a:pt x="864043" y="284076"/>
                </a:lnTo>
                <a:lnTo>
                  <a:pt x="902540" y="270564"/>
                </a:lnTo>
                <a:lnTo>
                  <a:pt x="964945" y="246633"/>
                </a:lnTo>
                <a:lnTo>
                  <a:pt x="1020780" y="228245"/>
                </a:lnTo>
                <a:lnTo>
                  <a:pt x="1077753" y="214104"/>
                </a:lnTo>
                <a:lnTo>
                  <a:pt x="1136197" y="196535"/>
                </a:lnTo>
                <a:lnTo>
                  <a:pt x="1192723" y="178985"/>
                </a:lnTo>
                <a:lnTo>
                  <a:pt x="1251900" y="161437"/>
                </a:lnTo>
                <a:lnTo>
                  <a:pt x="1305403" y="138300"/>
                </a:lnTo>
                <a:lnTo>
                  <a:pt x="1368693" y="112737"/>
                </a:lnTo>
                <a:lnTo>
                  <a:pt x="1424465" y="94813"/>
                </a:lnTo>
                <a:lnTo>
                  <a:pt x="1478115" y="75140"/>
                </a:lnTo>
                <a:lnTo>
                  <a:pt x="1532602" y="57130"/>
                </a:lnTo>
                <a:lnTo>
                  <a:pt x="1589202" y="38733"/>
                </a:lnTo>
                <a:lnTo>
                  <a:pt x="1647580" y="17954"/>
                </a:lnTo>
                <a:lnTo>
                  <a:pt x="1674031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 22"/>
          <p:cNvSpPr/>
          <p:nvPr/>
        </p:nvSpPr>
        <p:spPr>
          <a:xfrm>
            <a:off x="2111885" y="1754047"/>
            <a:ext cx="1652975" cy="210571"/>
          </a:xfrm>
          <a:custGeom>
            <a:avLst/>
            <a:gdLst/>
            <a:ahLst/>
            <a:cxnLst/>
            <a:rect l="0" t="0" r="0" b="0"/>
            <a:pathLst>
              <a:path w="1652975" h="210571">
                <a:moveTo>
                  <a:pt x="0" y="210570"/>
                </a:moveTo>
                <a:lnTo>
                  <a:pt x="62280" y="193782"/>
                </a:lnTo>
                <a:lnTo>
                  <a:pt x="116330" y="187237"/>
                </a:lnTo>
                <a:lnTo>
                  <a:pt x="178836" y="172836"/>
                </a:lnTo>
                <a:lnTo>
                  <a:pt x="232290" y="166202"/>
                </a:lnTo>
                <a:lnTo>
                  <a:pt x="287910" y="159562"/>
                </a:lnTo>
                <a:lnTo>
                  <a:pt x="343956" y="149845"/>
                </a:lnTo>
                <a:lnTo>
                  <a:pt x="400088" y="139780"/>
                </a:lnTo>
                <a:lnTo>
                  <a:pt x="456235" y="131856"/>
                </a:lnTo>
                <a:lnTo>
                  <a:pt x="519622" y="120196"/>
                </a:lnTo>
                <a:lnTo>
                  <a:pt x="575297" y="113560"/>
                </a:lnTo>
                <a:lnTo>
                  <a:pt x="626025" y="106920"/>
                </a:lnTo>
                <a:lnTo>
                  <a:pt x="688342" y="98372"/>
                </a:lnTo>
                <a:lnTo>
                  <a:pt x="750044" y="92351"/>
                </a:lnTo>
                <a:lnTo>
                  <a:pt x="812622" y="80244"/>
                </a:lnTo>
                <a:lnTo>
                  <a:pt x="870043" y="74992"/>
                </a:lnTo>
                <a:lnTo>
                  <a:pt x="926446" y="70836"/>
                </a:lnTo>
                <a:lnTo>
                  <a:pt x="982647" y="64685"/>
                </a:lnTo>
                <a:lnTo>
                  <a:pt x="1038809" y="56235"/>
                </a:lnTo>
                <a:lnTo>
                  <a:pt x="1094963" y="50233"/>
                </a:lnTo>
                <a:lnTo>
                  <a:pt x="1156705" y="38129"/>
                </a:lnTo>
                <a:lnTo>
                  <a:pt x="1217990" y="32878"/>
                </a:lnTo>
                <a:lnTo>
                  <a:pt x="1268026" y="31969"/>
                </a:lnTo>
                <a:lnTo>
                  <a:pt x="1331097" y="28542"/>
                </a:lnTo>
                <a:lnTo>
                  <a:pt x="1389222" y="22536"/>
                </a:lnTo>
                <a:lnTo>
                  <a:pt x="1439774" y="21495"/>
                </a:lnTo>
                <a:lnTo>
                  <a:pt x="1493617" y="13908"/>
                </a:lnTo>
                <a:lnTo>
                  <a:pt x="1548100" y="8077"/>
                </a:lnTo>
                <a:lnTo>
                  <a:pt x="1603922" y="1596"/>
                </a:lnTo>
                <a:lnTo>
                  <a:pt x="1652974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 23"/>
          <p:cNvSpPr/>
          <p:nvPr/>
        </p:nvSpPr>
        <p:spPr>
          <a:xfrm>
            <a:off x="2111885" y="1933081"/>
            <a:ext cx="1726674" cy="178936"/>
          </a:xfrm>
          <a:custGeom>
            <a:avLst/>
            <a:gdLst/>
            <a:ahLst/>
            <a:cxnLst/>
            <a:rect l="0" t="0" r="0" b="0"/>
            <a:pathLst>
              <a:path w="1726674" h="178936">
                <a:moveTo>
                  <a:pt x="0" y="21008"/>
                </a:moveTo>
                <a:lnTo>
                  <a:pt x="42691" y="17888"/>
                </a:lnTo>
                <a:lnTo>
                  <a:pt x="95520" y="6354"/>
                </a:lnTo>
                <a:lnTo>
                  <a:pt x="153875" y="1216"/>
                </a:lnTo>
                <a:lnTo>
                  <a:pt x="210462" y="200"/>
                </a:lnTo>
                <a:lnTo>
                  <a:pt x="266700" y="0"/>
                </a:lnTo>
                <a:lnTo>
                  <a:pt x="324039" y="1130"/>
                </a:lnTo>
                <a:lnTo>
                  <a:pt x="387358" y="8286"/>
                </a:lnTo>
                <a:lnTo>
                  <a:pt x="434137" y="9829"/>
                </a:lnTo>
                <a:lnTo>
                  <a:pt x="485042" y="10287"/>
                </a:lnTo>
                <a:lnTo>
                  <a:pt x="537170" y="10422"/>
                </a:lnTo>
                <a:lnTo>
                  <a:pt x="596007" y="16057"/>
                </a:lnTo>
                <a:lnTo>
                  <a:pt x="651000" y="20030"/>
                </a:lnTo>
                <a:lnTo>
                  <a:pt x="713855" y="23934"/>
                </a:lnTo>
                <a:lnTo>
                  <a:pt x="777267" y="35624"/>
                </a:lnTo>
                <a:lnTo>
                  <a:pt x="838883" y="41962"/>
                </a:lnTo>
                <a:lnTo>
                  <a:pt x="887806" y="50093"/>
                </a:lnTo>
                <a:lnTo>
                  <a:pt x="949972" y="60201"/>
                </a:lnTo>
                <a:lnTo>
                  <a:pt x="1012641" y="68134"/>
                </a:lnTo>
                <a:lnTo>
                  <a:pt x="1070080" y="73731"/>
                </a:lnTo>
                <a:lnTo>
                  <a:pt x="1126486" y="84888"/>
                </a:lnTo>
                <a:lnTo>
                  <a:pt x="1182689" y="92768"/>
                </a:lnTo>
                <a:lnTo>
                  <a:pt x="1238850" y="102730"/>
                </a:lnTo>
                <a:lnTo>
                  <a:pt x="1295004" y="115962"/>
                </a:lnTo>
                <a:lnTo>
                  <a:pt x="1356746" y="124252"/>
                </a:lnTo>
                <a:lnTo>
                  <a:pt x="1419772" y="137477"/>
                </a:lnTo>
                <a:lnTo>
                  <a:pt x="1458705" y="144424"/>
                </a:lnTo>
                <a:lnTo>
                  <a:pt x="1513084" y="152361"/>
                </a:lnTo>
                <a:lnTo>
                  <a:pt x="1566026" y="157958"/>
                </a:lnTo>
                <a:lnTo>
                  <a:pt x="1621544" y="169116"/>
                </a:lnTo>
                <a:lnTo>
                  <a:pt x="1683160" y="176996"/>
                </a:lnTo>
                <a:lnTo>
                  <a:pt x="1726673" y="17893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24"/>
          <p:cNvSpPr/>
          <p:nvPr/>
        </p:nvSpPr>
        <p:spPr>
          <a:xfrm>
            <a:off x="2101356" y="1933032"/>
            <a:ext cx="1695089" cy="452726"/>
          </a:xfrm>
          <a:custGeom>
            <a:avLst/>
            <a:gdLst/>
            <a:ahLst/>
            <a:cxnLst/>
            <a:rect l="0" t="0" r="0" b="0"/>
            <a:pathLst>
              <a:path w="1695089" h="452726">
                <a:moveTo>
                  <a:pt x="0" y="0"/>
                </a:moveTo>
                <a:lnTo>
                  <a:pt x="42692" y="3119"/>
                </a:lnTo>
                <a:lnTo>
                  <a:pt x="105336" y="21331"/>
                </a:lnTo>
                <a:lnTo>
                  <a:pt x="168461" y="42138"/>
                </a:lnTo>
                <a:lnTo>
                  <a:pt x="221749" y="56156"/>
                </a:lnTo>
                <a:lnTo>
                  <a:pt x="279026" y="70191"/>
                </a:lnTo>
                <a:lnTo>
                  <a:pt x="341810" y="87737"/>
                </a:lnTo>
                <a:lnTo>
                  <a:pt x="402461" y="105285"/>
                </a:lnTo>
                <a:lnTo>
                  <a:pt x="456705" y="119323"/>
                </a:lnTo>
                <a:lnTo>
                  <a:pt x="519715" y="133361"/>
                </a:lnTo>
                <a:lnTo>
                  <a:pt x="578435" y="147399"/>
                </a:lnTo>
                <a:lnTo>
                  <a:pt x="629505" y="161437"/>
                </a:lnTo>
                <a:lnTo>
                  <a:pt x="681794" y="168239"/>
                </a:lnTo>
                <a:lnTo>
                  <a:pt x="734063" y="179635"/>
                </a:lnTo>
                <a:lnTo>
                  <a:pt x="784119" y="193151"/>
                </a:lnTo>
                <a:lnTo>
                  <a:pt x="839067" y="205916"/>
                </a:lnTo>
                <a:lnTo>
                  <a:pt x="891861" y="212770"/>
                </a:lnTo>
                <a:lnTo>
                  <a:pt x="954397" y="228407"/>
                </a:lnTo>
                <a:lnTo>
                  <a:pt x="1015838" y="245703"/>
                </a:lnTo>
                <a:lnTo>
                  <a:pt x="1070712" y="266946"/>
                </a:lnTo>
                <a:lnTo>
                  <a:pt x="1126612" y="283620"/>
                </a:lnTo>
                <a:lnTo>
                  <a:pt x="1188303" y="298179"/>
                </a:lnTo>
                <a:lnTo>
                  <a:pt x="1248409" y="312320"/>
                </a:lnTo>
                <a:lnTo>
                  <a:pt x="1302222" y="326378"/>
                </a:lnTo>
                <a:lnTo>
                  <a:pt x="1364976" y="337864"/>
                </a:lnTo>
                <a:lnTo>
                  <a:pt x="1416321" y="356424"/>
                </a:lnTo>
                <a:lnTo>
                  <a:pt x="1470917" y="371701"/>
                </a:lnTo>
                <a:lnTo>
                  <a:pt x="1522732" y="385984"/>
                </a:lnTo>
                <a:lnTo>
                  <a:pt x="1584350" y="409173"/>
                </a:lnTo>
                <a:lnTo>
                  <a:pt x="1638076" y="428351"/>
                </a:lnTo>
                <a:lnTo>
                  <a:pt x="1695088" y="45272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reeform 25"/>
          <p:cNvSpPr/>
          <p:nvPr/>
        </p:nvSpPr>
        <p:spPr>
          <a:xfrm>
            <a:off x="2143470" y="1933032"/>
            <a:ext cx="1568747" cy="821223"/>
          </a:xfrm>
          <a:custGeom>
            <a:avLst/>
            <a:gdLst/>
            <a:ahLst/>
            <a:cxnLst/>
            <a:rect l="0" t="0" r="0" b="0"/>
            <a:pathLst>
              <a:path w="1568747" h="821223">
                <a:moveTo>
                  <a:pt x="0" y="0"/>
                </a:moveTo>
                <a:lnTo>
                  <a:pt x="17981" y="24046"/>
                </a:lnTo>
                <a:lnTo>
                  <a:pt x="44322" y="44299"/>
                </a:lnTo>
                <a:lnTo>
                  <a:pt x="107610" y="81750"/>
                </a:lnTo>
                <a:lnTo>
                  <a:pt x="164299" y="109854"/>
                </a:lnTo>
                <a:lnTo>
                  <a:pt x="221812" y="142596"/>
                </a:lnTo>
                <a:lnTo>
                  <a:pt x="284332" y="173238"/>
                </a:lnTo>
                <a:lnTo>
                  <a:pt x="347446" y="206955"/>
                </a:lnTo>
                <a:lnTo>
                  <a:pt x="410612" y="244794"/>
                </a:lnTo>
                <a:lnTo>
                  <a:pt x="468843" y="271734"/>
                </a:lnTo>
                <a:lnTo>
                  <a:pt x="525775" y="302404"/>
                </a:lnTo>
                <a:lnTo>
                  <a:pt x="578982" y="329725"/>
                </a:lnTo>
                <a:lnTo>
                  <a:pt x="637288" y="350465"/>
                </a:lnTo>
                <a:lnTo>
                  <a:pt x="694229" y="379886"/>
                </a:lnTo>
                <a:lnTo>
                  <a:pt x="754673" y="413064"/>
                </a:lnTo>
                <a:lnTo>
                  <a:pt x="810250" y="440165"/>
                </a:lnTo>
                <a:lnTo>
                  <a:pt x="866398" y="462524"/>
                </a:lnTo>
                <a:lnTo>
                  <a:pt x="890434" y="471118"/>
                </a:lnTo>
                <a:lnTo>
                  <a:pt x="948249" y="502024"/>
                </a:lnTo>
                <a:lnTo>
                  <a:pt x="1010796" y="533550"/>
                </a:lnTo>
                <a:lnTo>
                  <a:pt x="1073912" y="565130"/>
                </a:lnTo>
                <a:lnTo>
                  <a:pt x="1126550" y="597090"/>
                </a:lnTo>
                <a:lnTo>
                  <a:pt x="1187525" y="623439"/>
                </a:lnTo>
                <a:lnTo>
                  <a:pt x="1242074" y="655404"/>
                </a:lnTo>
                <a:lnTo>
                  <a:pt x="1305508" y="688863"/>
                </a:lnTo>
                <a:lnTo>
                  <a:pt x="1368702" y="721658"/>
                </a:lnTo>
                <a:lnTo>
                  <a:pt x="1407699" y="739857"/>
                </a:lnTo>
                <a:lnTo>
                  <a:pt x="1425810" y="751135"/>
                </a:lnTo>
                <a:lnTo>
                  <a:pt x="1483488" y="777230"/>
                </a:lnTo>
                <a:lnTo>
                  <a:pt x="1542010" y="808791"/>
                </a:lnTo>
                <a:lnTo>
                  <a:pt x="1568746" y="82122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reeform 26"/>
          <p:cNvSpPr/>
          <p:nvPr/>
        </p:nvSpPr>
        <p:spPr>
          <a:xfrm>
            <a:off x="6725562" y="901239"/>
            <a:ext cx="18862" cy="252685"/>
          </a:xfrm>
          <a:custGeom>
            <a:avLst/>
            <a:gdLst/>
            <a:ahLst/>
            <a:cxnLst/>
            <a:rect l="0" t="0" r="0" b="0"/>
            <a:pathLst>
              <a:path w="18862" h="252685">
                <a:moveTo>
                  <a:pt x="8333" y="0"/>
                </a:moveTo>
                <a:lnTo>
                  <a:pt x="0" y="48931"/>
                </a:lnTo>
                <a:lnTo>
                  <a:pt x="1575" y="90537"/>
                </a:lnTo>
                <a:lnTo>
                  <a:pt x="6999" y="141626"/>
                </a:lnTo>
                <a:lnTo>
                  <a:pt x="16491" y="202401"/>
                </a:lnTo>
                <a:lnTo>
                  <a:pt x="18861" y="25268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 27"/>
          <p:cNvSpPr/>
          <p:nvPr/>
        </p:nvSpPr>
        <p:spPr>
          <a:xfrm>
            <a:off x="6881294" y="890710"/>
            <a:ext cx="21058" cy="294799"/>
          </a:xfrm>
          <a:custGeom>
            <a:avLst/>
            <a:gdLst/>
            <a:ahLst/>
            <a:cxnLst/>
            <a:rect l="0" t="0" r="0" b="0"/>
            <a:pathLst>
              <a:path w="21058" h="294799">
                <a:moveTo>
                  <a:pt x="0" y="0"/>
                </a:moveTo>
                <a:lnTo>
                  <a:pt x="0" y="58617"/>
                </a:lnTo>
                <a:lnTo>
                  <a:pt x="7235" y="112791"/>
                </a:lnTo>
                <a:lnTo>
                  <a:pt x="9878" y="168553"/>
                </a:lnTo>
                <a:lnTo>
                  <a:pt x="15989" y="224627"/>
                </a:lnTo>
                <a:lnTo>
                  <a:pt x="20390" y="282323"/>
                </a:lnTo>
                <a:lnTo>
                  <a:pt x="21057" y="29479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reeform 28"/>
          <p:cNvSpPr/>
          <p:nvPr/>
        </p:nvSpPr>
        <p:spPr>
          <a:xfrm>
            <a:off x="6744423" y="1027581"/>
            <a:ext cx="136872" cy="31586"/>
          </a:xfrm>
          <a:custGeom>
            <a:avLst/>
            <a:gdLst/>
            <a:ahLst/>
            <a:cxnLst/>
            <a:rect l="0" t="0" r="0" b="0"/>
            <a:pathLst>
              <a:path w="136872" h="31586">
                <a:moveTo>
                  <a:pt x="136871" y="0"/>
                </a:moveTo>
                <a:lnTo>
                  <a:pt x="80656" y="16788"/>
                </a:lnTo>
                <a:lnTo>
                  <a:pt x="28324" y="23333"/>
                </a:lnTo>
                <a:lnTo>
                  <a:pt x="0" y="3158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Freeform 29"/>
          <p:cNvSpPr/>
          <p:nvPr/>
        </p:nvSpPr>
        <p:spPr>
          <a:xfrm>
            <a:off x="6986579" y="1153923"/>
            <a:ext cx="45643" cy="157928"/>
          </a:xfrm>
          <a:custGeom>
            <a:avLst/>
            <a:gdLst/>
            <a:ahLst/>
            <a:cxnLst/>
            <a:rect l="0" t="0" r="0" b="0"/>
            <a:pathLst>
              <a:path w="45643" h="157928">
                <a:moveTo>
                  <a:pt x="0" y="0"/>
                </a:moveTo>
                <a:lnTo>
                  <a:pt x="34747" y="37086"/>
                </a:lnTo>
                <a:lnTo>
                  <a:pt x="43909" y="55087"/>
                </a:lnTo>
                <a:lnTo>
                  <a:pt x="45642" y="77905"/>
                </a:lnTo>
                <a:lnTo>
                  <a:pt x="41342" y="102475"/>
                </a:lnTo>
                <a:lnTo>
                  <a:pt x="22638" y="140605"/>
                </a:lnTo>
                <a:lnTo>
                  <a:pt x="10528" y="15792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 30"/>
          <p:cNvSpPr/>
          <p:nvPr/>
        </p:nvSpPr>
        <p:spPr>
          <a:xfrm>
            <a:off x="7285840" y="943353"/>
            <a:ext cx="37652" cy="294799"/>
          </a:xfrm>
          <a:custGeom>
            <a:avLst/>
            <a:gdLst/>
            <a:ahLst/>
            <a:cxnLst/>
            <a:rect l="0" t="0" r="0" b="0"/>
            <a:pathLst>
              <a:path w="37652" h="294799">
                <a:moveTo>
                  <a:pt x="6066" y="0"/>
                </a:moveTo>
                <a:lnTo>
                  <a:pt x="0" y="33622"/>
                </a:lnTo>
                <a:lnTo>
                  <a:pt x="7640" y="88443"/>
                </a:lnTo>
                <a:lnTo>
                  <a:pt x="14825" y="149661"/>
                </a:lnTo>
                <a:lnTo>
                  <a:pt x="23480" y="206814"/>
                </a:lnTo>
                <a:lnTo>
                  <a:pt x="29523" y="260044"/>
                </a:lnTo>
                <a:lnTo>
                  <a:pt x="37651" y="29479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reeform 31"/>
          <p:cNvSpPr/>
          <p:nvPr/>
        </p:nvSpPr>
        <p:spPr>
          <a:xfrm>
            <a:off x="6759415" y="1332907"/>
            <a:ext cx="16595" cy="178986"/>
          </a:xfrm>
          <a:custGeom>
            <a:avLst/>
            <a:gdLst/>
            <a:ahLst/>
            <a:cxnLst/>
            <a:rect l="0" t="0" r="0" b="0"/>
            <a:pathLst>
              <a:path w="16595" h="178986">
                <a:moveTo>
                  <a:pt x="6065" y="0"/>
                </a:moveTo>
                <a:lnTo>
                  <a:pt x="0" y="33622"/>
                </a:lnTo>
                <a:lnTo>
                  <a:pt x="7640" y="88443"/>
                </a:lnTo>
                <a:lnTo>
                  <a:pt x="14825" y="149662"/>
                </a:lnTo>
                <a:lnTo>
                  <a:pt x="16594" y="17898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Freeform 32"/>
          <p:cNvSpPr/>
          <p:nvPr/>
        </p:nvSpPr>
        <p:spPr>
          <a:xfrm>
            <a:off x="6891822" y="1343436"/>
            <a:ext cx="10530" cy="200042"/>
          </a:xfrm>
          <a:custGeom>
            <a:avLst/>
            <a:gdLst/>
            <a:ahLst/>
            <a:cxnLst/>
            <a:rect l="0" t="0" r="0" b="0"/>
            <a:pathLst>
              <a:path w="10530" h="200042">
                <a:moveTo>
                  <a:pt x="0" y="0"/>
                </a:moveTo>
                <a:lnTo>
                  <a:pt x="0" y="58617"/>
                </a:lnTo>
                <a:lnTo>
                  <a:pt x="7236" y="112791"/>
                </a:lnTo>
                <a:lnTo>
                  <a:pt x="9879" y="165433"/>
                </a:lnTo>
                <a:lnTo>
                  <a:pt x="10529" y="20004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 33"/>
          <p:cNvSpPr/>
          <p:nvPr/>
        </p:nvSpPr>
        <p:spPr>
          <a:xfrm>
            <a:off x="6797066" y="1459249"/>
            <a:ext cx="94757" cy="10530"/>
          </a:xfrm>
          <a:custGeom>
            <a:avLst/>
            <a:gdLst/>
            <a:ahLst/>
            <a:cxnLst/>
            <a:rect l="0" t="0" r="0" b="0"/>
            <a:pathLst>
              <a:path w="94757" h="10530">
                <a:moveTo>
                  <a:pt x="94756" y="0"/>
                </a:moveTo>
                <a:lnTo>
                  <a:pt x="36140" y="9065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 34"/>
          <p:cNvSpPr/>
          <p:nvPr/>
        </p:nvSpPr>
        <p:spPr>
          <a:xfrm>
            <a:off x="6976050" y="1522420"/>
            <a:ext cx="38705" cy="136872"/>
          </a:xfrm>
          <a:custGeom>
            <a:avLst/>
            <a:gdLst/>
            <a:ahLst/>
            <a:cxnLst/>
            <a:rect l="0" t="0" r="0" b="0"/>
            <a:pathLst>
              <a:path w="38705" h="136872">
                <a:moveTo>
                  <a:pt x="10529" y="0"/>
                </a:moveTo>
                <a:lnTo>
                  <a:pt x="20104" y="24047"/>
                </a:lnTo>
                <a:lnTo>
                  <a:pt x="30772" y="38374"/>
                </a:lnTo>
                <a:lnTo>
                  <a:pt x="37074" y="58779"/>
                </a:lnTo>
                <a:lnTo>
                  <a:pt x="38704" y="82276"/>
                </a:lnTo>
                <a:lnTo>
                  <a:pt x="35530" y="104418"/>
                </a:lnTo>
                <a:lnTo>
                  <a:pt x="30706" y="112896"/>
                </a:lnTo>
                <a:lnTo>
                  <a:pt x="0" y="13687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Freeform 35"/>
          <p:cNvSpPr/>
          <p:nvPr/>
        </p:nvSpPr>
        <p:spPr>
          <a:xfrm>
            <a:off x="7144507" y="1350437"/>
            <a:ext cx="221099" cy="209175"/>
          </a:xfrm>
          <a:custGeom>
            <a:avLst/>
            <a:gdLst/>
            <a:ahLst/>
            <a:cxnLst/>
            <a:rect l="0" t="0" r="0" b="0"/>
            <a:pathLst>
              <a:path w="221099" h="209175">
                <a:moveTo>
                  <a:pt x="0" y="45641"/>
                </a:moveTo>
                <a:lnTo>
                  <a:pt x="37086" y="10895"/>
                </a:lnTo>
                <a:lnTo>
                  <a:pt x="55087" y="1732"/>
                </a:lnTo>
                <a:lnTo>
                  <a:pt x="74786" y="0"/>
                </a:lnTo>
                <a:lnTo>
                  <a:pt x="84952" y="1176"/>
                </a:lnTo>
                <a:lnTo>
                  <a:pt x="92900" y="5469"/>
                </a:lnTo>
                <a:lnTo>
                  <a:pt x="104849" y="19598"/>
                </a:lnTo>
                <a:lnTo>
                  <a:pt x="118154" y="58462"/>
                </a:lnTo>
                <a:lnTo>
                  <a:pt x="116930" y="121376"/>
                </a:lnTo>
                <a:lnTo>
                  <a:pt x="113970" y="147152"/>
                </a:lnTo>
                <a:lnTo>
                  <a:pt x="99149" y="180224"/>
                </a:lnTo>
                <a:lnTo>
                  <a:pt x="86571" y="197483"/>
                </a:lnTo>
                <a:lnTo>
                  <a:pt x="66941" y="206713"/>
                </a:lnTo>
                <a:lnTo>
                  <a:pt x="55156" y="209174"/>
                </a:lnTo>
                <a:lnTo>
                  <a:pt x="44959" y="208476"/>
                </a:lnTo>
                <a:lnTo>
                  <a:pt x="27390" y="201460"/>
                </a:lnTo>
                <a:lnTo>
                  <a:pt x="21770" y="193974"/>
                </a:lnTo>
                <a:lnTo>
                  <a:pt x="15524" y="173178"/>
                </a:lnTo>
                <a:lnTo>
                  <a:pt x="16199" y="163421"/>
                </a:lnTo>
                <a:lnTo>
                  <a:pt x="23187" y="146341"/>
                </a:lnTo>
                <a:lnTo>
                  <a:pt x="31835" y="140851"/>
                </a:lnTo>
                <a:lnTo>
                  <a:pt x="57043" y="134750"/>
                </a:lnTo>
                <a:lnTo>
                  <a:pt x="92940" y="136905"/>
                </a:lnTo>
                <a:lnTo>
                  <a:pt x="147160" y="151391"/>
                </a:lnTo>
                <a:lnTo>
                  <a:pt x="204309" y="168905"/>
                </a:lnTo>
                <a:lnTo>
                  <a:pt x="221098" y="17198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Freeform 36"/>
          <p:cNvSpPr/>
          <p:nvPr/>
        </p:nvSpPr>
        <p:spPr>
          <a:xfrm>
            <a:off x="6776009" y="1711933"/>
            <a:ext cx="21058" cy="178986"/>
          </a:xfrm>
          <a:custGeom>
            <a:avLst/>
            <a:gdLst/>
            <a:ahLst/>
            <a:cxnLst/>
            <a:rect l="0" t="0" r="0" b="0"/>
            <a:pathLst>
              <a:path w="21058" h="178986">
                <a:moveTo>
                  <a:pt x="21057" y="0"/>
                </a:moveTo>
                <a:lnTo>
                  <a:pt x="12724" y="37478"/>
                </a:lnTo>
                <a:lnTo>
                  <a:pt x="10962" y="88902"/>
                </a:lnTo>
                <a:lnTo>
                  <a:pt x="7466" y="151842"/>
                </a:lnTo>
                <a:lnTo>
                  <a:pt x="0" y="17898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Freeform 37"/>
          <p:cNvSpPr/>
          <p:nvPr/>
        </p:nvSpPr>
        <p:spPr>
          <a:xfrm>
            <a:off x="6886233" y="1711933"/>
            <a:ext cx="16119" cy="168457"/>
          </a:xfrm>
          <a:custGeom>
            <a:avLst/>
            <a:gdLst/>
            <a:ahLst/>
            <a:cxnLst/>
            <a:rect l="0" t="0" r="0" b="0"/>
            <a:pathLst>
              <a:path w="16119" h="168457">
                <a:moveTo>
                  <a:pt x="5589" y="0"/>
                </a:moveTo>
                <a:lnTo>
                  <a:pt x="0" y="16768"/>
                </a:lnTo>
                <a:lnTo>
                  <a:pt x="376" y="34359"/>
                </a:lnTo>
                <a:lnTo>
                  <a:pt x="6072" y="91829"/>
                </a:lnTo>
                <a:lnTo>
                  <a:pt x="13787" y="136292"/>
                </a:lnTo>
                <a:lnTo>
                  <a:pt x="16118" y="16845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Freeform 38"/>
          <p:cNvSpPr/>
          <p:nvPr/>
        </p:nvSpPr>
        <p:spPr>
          <a:xfrm>
            <a:off x="6776009" y="1811629"/>
            <a:ext cx="94757" cy="5590"/>
          </a:xfrm>
          <a:custGeom>
            <a:avLst/>
            <a:gdLst/>
            <a:ahLst/>
            <a:cxnLst/>
            <a:rect l="0" t="0" r="0" b="0"/>
            <a:pathLst>
              <a:path w="94757" h="5590">
                <a:moveTo>
                  <a:pt x="94756" y="5589"/>
                </a:moveTo>
                <a:lnTo>
                  <a:pt x="77988" y="0"/>
                </a:lnTo>
                <a:lnTo>
                  <a:pt x="25551" y="4045"/>
                </a:lnTo>
                <a:lnTo>
                  <a:pt x="0" y="558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Freeform 39"/>
          <p:cNvSpPr/>
          <p:nvPr/>
        </p:nvSpPr>
        <p:spPr>
          <a:xfrm>
            <a:off x="6997107" y="1880389"/>
            <a:ext cx="39352" cy="94758"/>
          </a:xfrm>
          <a:custGeom>
            <a:avLst/>
            <a:gdLst/>
            <a:ahLst/>
            <a:cxnLst/>
            <a:rect l="0" t="0" r="0" b="0"/>
            <a:pathLst>
              <a:path w="39352" h="94758">
                <a:moveTo>
                  <a:pt x="0" y="0"/>
                </a:moveTo>
                <a:lnTo>
                  <a:pt x="16768" y="11179"/>
                </a:lnTo>
                <a:lnTo>
                  <a:pt x="28120" y="26026"/>
                </a:lnTo>
                <a:lnTo>
                  <a:pt x="35895" y="45492"/>
                </a:lnTo>
                <a:lnTo>
                  <a:pt x="39351" y="69742"/>
                </a:lnTo>
                <a:lnTo>
                  <a:pt x="36762" y="78080"/>
                </a:lnTo>
                <a:lnTo>
                  <a:pt x="31527" y="83639"/>
                </a:lnTo>
                <a:lnTo>
                  <a:pt x="10529" y="9475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Freeform 40"/>
          <p:cNvSpPr/>
          <p:nvPr/>
        </p:nvSpPr>
        <p:spPr>
          <a:xfrm>
            <a:off x="7176092" y="1649514"/>
            <a:ext cx="137867" cy="220348"/>
          </a:xfrm>
          <a:custGeom>
            <a:avLst/>
            <a:gdLst/>
            <a:ahLst/>
            <a:cxnLst/>
            <a:rect l="0" t="0" r="0" b="0"/>
            <a:pathLst>
              <a:path w="137867" h="220348">
                <a:moveTo>
                  <a:pt x="0" y="51891"/>
                </a:moveTo>
                <a:lnTo>
                  <a:pt x="20243" y="7928"/>
                </a:lnTo>
                <a:lnTo>
                  <a:pt x="27534" y="2695"/>
                </a:lnTo>
                <a:lnTo>
                  <a:pt x="35903" y="376"/>
                </a:lnTo>
                <a:lnTo>
                  <a:pt x="44992" y="0"/>
                </a:lnTo>
                <a:lnTo>
                  <a:pt x="53391" y="3259"/>
                </a:lnTo>
                <a:lnTo>
                  <a:pt x="68963" y="16239"/>
                </a:lnTo>
                <a:lnTo>
                  <a:pt x="85295" y="43277"/>
                </a:lnTo>
                <a:lnTo>
                  <a:pt x="87432" y="63270"/>
                </a:lnTo>
                <a:lnTo>
                  <a:pt x="83312" y="82685"/>
                </a:lnTo>
                <a:lnTo>
                  <a:pt x="73682" y="99112"/>
                </a:lnTo>
                <a:lnTo>
                  <a:pt x="74858" y="105599"/>
                </a:lnTo>
                <a:lnTo>
                  <a:pt x="80321" y="111093"/>
                </a:lnTo>
                <a:lnTo>
                  <a:pt x="117121" y="133905"/>
                </a:lnTo>
                <a:lnTo>
                  <a:pt x="131213" y="150343"/>
                </a:lnTo>
                <a:lnTo>
                  <a:pt x="136608" y="159639"/>
                </a:lnTo>
                <a:lnTo>
                  <a:pt x="137866" y="168177"/>
                </a:lnTo>
                <a:lnTo>
                  <a:pt x="136363" y="176208"/>
                </a:lnTo>
                <a:lnTo>
                  <a:pt x="133023" y="183902"/>
                </a:lnTo>
                <a:lnTo>
                  <a:pt x="111554" y="205909"/>
                </a:lnTo>
                <a:lnTo>
                  <a:pt x="86624" y="213930"/>
                </a:lnTo>
                <a:lnTo>
                  <a:pt x="49063" y="218446"/>
                </a:lnTo>
                <a:lnTo>
                  <a:pt x="21057" y="22034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Freeform 41"/>
          <p:cNvSpPr/>
          <p:nvPr/>
        </p:nvSpPr>
        <p:spPr>
          <a:xfrm>
            <a:off x="6797066" y="2017260"/>
            <a:ext cx="10530" cy="178985"/>
          </a:xfrm>
          <a:custGeom>
            <a:avLst/>
            <a:gdLst/>
            <a:ahLst/>
            <a:cxnLst/>
            <a:rect l="0" t="0" r="0" b="0"/>
            <a:pathLst>
              <a:path w="10530" h="178985">
                <a:moveTo>
                  <a:pt x="10529" y="0"/>
                </a:moveTo>
                <a:lnTo>
                  <a:pt x="2195" y="37478"/>
                </a:lnTo>
                <a:lnTo>
                  <a:pt x="434" y="94490"/>
                </a:lnTo>
                <a:lnTo>
                  <a:pt x="86" y="150162"/>
                </a:lnTo>
                <a:lnTo>
                  <a:pt x="0" y="17898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Freeform 42"/>
          <p:cNvSpPr/>
          <p:nvPr/>
        </p:nvSpPr>
        <p:spPr>
          <a:xfrm>
            <a:off x="6891822" y="1996203"/>
            <a:ext cx="10530" cy="189514"/>
          </a:xfrm>
          <a:custGeom>
            <a:avLst/>
            <a:gdLst/>
            <a:ahLst/>
            <a:cxnLst/>
            <a:rect l="0" t="0" r="0" b="0"/>
            <a:pathLst>
              <a:path w="10530" h="189514">
                <a:moveTo>
                  <a:pt x="0" y="0"/>
                </a:moveTo>
                <a:lnTo>
                  <a:pt x="0" y="58617"/>
                </a:lnTo>
                <a:lnTo>
                  <a:pt x="7236" y="112790"/>
                </a:lnTo>
                <a:lnTo>
                  <a:pt x="9879" y="162313"/>
                </a:lnTo>
                <a:lnTo>
                  <a:pt x="10529" y="18951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Freeform 43"/>
          <p:cNvSpPr/>
          <p:nvPr/>
        </p:nvSpPr>
        <p:spPr>
          <a:xfrm>
            <a:off x="6807595" y="2101488"/>
            <a:ext cx="73700" cy="1"/>
          </a:xfrm>
          <a:custGeom>
            <a:avLst/>
            <a:gdLst/>
            <a:ahLst/>
            <a:cxnLst/>
            <a:rect l="0" t="0" r="0" b="0"/>
            <a:pathLst>
              <a:path w="73700" h="1">
                <a:moveTo>
                  <a:pt x="73699" y="0"/>
                </a:moveTo>
                <a:lnTo>
                  <a:pt x="31007" y="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Freeform 44"/>
          <p:cNvSpPr/>
          <p:nvPr/>
        </p:nvSpPr>
        <p:spPr>
          <a:xfrm>
            <a:off x="6986579" y="2185716"/>
            <a:ext cx="26648" cy="105286"/>
          </a:xfrm>
          <a:custGeom>
            <a:avLst/>
            <a:gdLst/>
            <a:ahLst/>
            <a:cxnLst/>
            <a:rect l="0" t="0" r="0" b="0"/>
            <a:pathLst>
              <a:path w="26648" h="105286">
                <a:moveTo>
                  <a:pt x="21057" y="0"/>
                </a:moveTo>
                <a:lnTo>
                  <a:pt x="26647" y="16767"/>
                </a:lnTo>
                <a:lnTo>
                  <a:pt x="26271" y="34358"/>
                </a:lnTo>
                <a:lnTo>
                  <a:pt x="13337" y="82253"/>
                </a:lnTo>
                <a:lnTo>
                  <a:pt x="0" y="10528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Freeform 45"/>
          <p:cNvSpPr/>
          <p:nvPr/>
        </p:nvSpPr>
        <p:spPr>
          <a:xfrm>
            <a:off x="7218206" y="2006731"/>
            <a:ext cx="1" cy="178986"/>
          </a:xfrm>
          <a:custGeom>
            <a:avLst/>
            <a:gdLst/>
            <a:ahLst/>
            <a:cxnLst/>
            <a:rect l="0" t="0" r="0" b="0"/>
            <a:pathLst>
              <a:path w="1" h="178986">
                <a:moveTo>
                  <a:pt x="0" y="0"/>
                </a:moveTo>
                <a:lnTo>
                  <a:pt x="0" y="58617"/>
                </a:lnTo>
                <a:lnTo>
                  <a:pt x="0" y="112791"/>
                </a:lnTo>
                <a:lnTo>
                  <a:pt x="0" y="159194"/>
                </a:lnTo>
                <a:lnTo>
                  <a:pt x="0" y="17898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Freeform 46"/>
          <p:cNvSpPr/>
          <p:nvPr/>
        </p:nvSpPr>
        <p:spPr>
          <a:xfrm>
            <a:off x="7112921" y="2027788"/>
            <a:ext cx="94757" cy="73701"/>
          </a:xfrm>
          <a:custGeom>
            <a:avLst/>
            <a:gdLst/>
            <a:ahLst/>
            <a:cxnLst/>
            <a:rect l="0" t="0" r="0" b="0"/>
            <a:pathLst>
              <a:path w="94757" h="73701">
                <a:moveTo>
                  <a:pt x="94756" y="73700"/>
                </a:moveTo>
                <a:lnTo>
                  <a:pt x="36139" y="73700"/>
                </a:lnTo>
                <a:lnTo>
                  <a:pt x="26433" y="70190"/>
                </a:lnTo>
                <a:lnTo>
                  <a:pt x="12528" y="56932"/>
                </a:lnTo>
                <a:lnTo>
                  <a:pt x="5568" y="36222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Freeform 47"/>
          <p:cNvSpPr/>
          <p:nvPr/>
        </p:nvSpPr>
        <p:spPr>
          <a:xfrm>
            <a:off x="6797066" y="2312058"/>
            <a:ext cx="31587" cy="147400"/>
          </a:xfrm>
          <a:custGeom>
            <a:avLst/>
            <a:gdLst/>
            <a:ahLst/>
            <a:cxnLst/>
            <a:rect l="0" t="0" r="0" b="0"/>
            <a:pathLst>
              <a:path w="31587" h="147400">
                <a:moveTo>
                  <a:pt x="31586" y="0"/>
                </a:moveTo>
                <a:lnTo>
                  <a:pt x="20407" y="16767"/>
                </a:lnTo>
                <a:lnTo>
                  <a:pt x="8710" y="72325"/>
                </a:lnTo>
                <a:lnTo>
                  <a:pt x="765" y="135724"/>
                </a:lnTo>
                <a:lnTo>
                  <a:pt x="0" y="14739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Freeform 48"/>
          <p:cNvSpPr/>
          <p:nvPr/>
        </p:nvSpPr>
        <p:spPr>
          <a:xfrm>
            <a:off x="6891822" y="2322586"/>
            <a:ext cx="21059" cy="157929"/>
          </a:xfrm>
          <a:custGeom>
            <a:avLst/>
            <a:gdLst/>
            <a:ahLst/>
            <a:cxnLst/>
            <a:rect l="0" t="0" r="0" b="0"/>
            <a:pathLst>
              <a:path w="21059" h="157929">
                <a:moveTo>
                  <a:pt x="0" y="0"/>
                </a:moveTo>
                <a:lnTo>
                  <a:pt x="0" y="54145"/>
                </a:lnTo>
                <a:lnTo>
                  <a:pt x="5590" y="103502"/>
                </a:lnTo>
                <a:lnTo>
                  <a:pt x="21058" y="15792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Freeform 49"/>
          <p:cNvSpPr/>
          <p:nvPr/>
        </p:nvSpPr>
        <p:spPr>
          <a:xfrm>
            <a:off x="6797066" y="2396286"/>
            <a:ext cx="94757" cy="21058"/>
          </a:xfrm>
          <a:custGeom>
            <a:avLst/>
            <a:gdLst/>
            <a:ahLst/>
            <a:cxnLst/>
            <a:rect l="0" t="0" r="0" b="0"/>
            <a:pathLst>
              <a:path w="94757" h="21058">
                <a:moveTo>
                  <a:pt x="94756" y="21057"/>
                </a:moveTo>
                <a:lnTo>
                  <a:pt x="40881" y="4268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Freeform 50"/>
          <p:cNvSpPr/>
          <p:nvPr/>
        </p:nvSpPr>
        <p:spPr>
          <a:xfrm>
            <a:off x="7018165" y="2459457"/>
            <a:ext cx="6066" cy="84229"/>
          </a:xfrm>
          <a:custGeom>
            <a:avLst/>
            <a:gdLst/>
            <a:ahLst/>
            <a:cxnLst/>
            <a:rect l="0" t="0" r="0" b="0"/>
            <a:pathLst>
              <a:path w="6066" h="84229">
                <a:moveTo>
                  <a:pt x="0" y="0"/>
                </a:moveTo>
                <a:lnTo>
                  <a:pt x="3119" y="42691"/>
                </a:lnTo>
                <a:lnTo>
                  <a:pt x="6065" y="61088"/>
                </a:lnTo>
                <a:lnTo>
                  <a:pt x="0" y="8422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Freeform 51"/>
          <p:cNvSpPr/>
          <p:nvPr/>
        </p:nvSpPr>
        <p:spPr>
          <a:xfrm>
            <a:off x="7120765" y="2285411"/>
            <a:ext cx="90071" cy="205632"/>
          </a:xfrm>
          <a:custGeom>
            <a:avLst/>
            <a:gdLst/>
            <a:ahLst/>
            <a:cxnLst/>
            <a:rect l="0" t="0" r="0" b="0"/>
            <a:pathLst>
              <a:path w="90071" h="205632">
                <a:moveTo>
                  <a:pt x="65856" y="5590"/>
                </a:moveTo>
                <a:lnTo>
                  <a:pt x="49088" y="0"/>
                </a:lnTo>
                <a:lnTo>
                  <a:pt x="31496" y="3495"/>
                </a:lnTo>
                <a:lnTo>
                  <a:pt x="21892" y="7703"/>
                </a:lnTo>
                <a:lnTo>
                  <a:pt x="8102" y="21737"/>
                </a:lnTo>
                <a:lnTo>
                  <a:pt x="2787" y="30392"/>
                </a:lnTo>
                <a:lnTo>
                  <a:pt x="0" y="52488"/>
                </a:lnTo>
                <a:lnTo>
                  <a:pt x="895" y="64931"/>
                </a:lnTo>
                <a:lnTo>
                  <a:pt x="5001" y="70887"/>
                </a:lnTo>
                <a:lnTo>
                  <a:pt x="11248" y="72518"/>
                </a:lnTo>
                <a:lnTo>
                  <a:pt x="27547" y="71600"/>
                </a:lnTo>
                <a:lnTo>
                  <a:pt x="46490" y="75092"/>
                </a:lnTo>
                <a:lnTo>
                  <a:pt x="71296" y="89224"/>
                </a:lnTo>
                <a:lnTo>
                  <a:pt x="83092" y="104762"/>
                </a:lnTo>
                <a:lnTo>
                  <a:pt x="87875" y="113818"/>
                </a:lnTo>
                <a:lnTo>
                  <a:pt x="90070" y="133240"/>
                </a:lnTo>
                <a:lnTo>
                  <a:pt x="85976" y="152400"/>
                </a:lnTo>
                <a:lnTo>
                  <a:pt x="64284" y="183765"/>
                </a:lnTo>
                <a:lnTo>
                  <a:pt x="52289" y="195913"/>
                </a:lnTo>
                <a:lnTo>
                  <a:pt x="34270" y="20563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Freeform 52"/>
          <p:cNvSpPr/>
          <p:nvPr/>
        </p:nvSpPr>
        <p:spPr>
          <a:xfrm>
            <a:off x="6797066" y="2617384"/>
            <a:ext cx="10530" cy="178986"/>
          </a:xfrm>
          <a:custGeom>
            <a:avLst/>
            <a:gdLst/>
            <a:ahLst/>
            <a:cxnLst/>
            <a:rect l="0" t="0" r="0" b="0"/>
            <a:pathLst>
              <a:path w="10530" h="178986">
                <a:moveTo>
                  <a:pt x="10529" y="0"/>
                </a:moveTo>
                <a:lnTo>
                  <a:pt x="3293" y="27556"/>
                </a:lnTo>
                <a:lnTo>
                  <a:pt x="650" y="83779"/>
                </a:lnTo>
                <a:lnTo>
                  <a:pt x="129" y="140291"/>
                </a:lnTo>
                <a:lnTo>
                  <a:pt x="0" y="17898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Freeform 53"/>
          <p:cNvSpPr/>
          <p:nvPr/>
        </p:nvSpPr>
        <p:spPr>
          <a:xfrm>
            <a:off x="6912880" y="2627913"/>
            <a:ext cx="10529" cy="168457"/>
          </a:xfrm>
          <a:custGeom>
            <a:avLst/>
            <a:gdLst/>
            <a:ahLst/>
            <a:cxnLst/>
            <a:rect l="0" t="0" r="0" b="0"/>
            <a:pathLst>
              <a:path w="10529" h="168457">
                <a:moveTo>
                  <a:pt x="0" y="0"/>
                </a:moveTo>
                <a:lnTo>
                  <a:pt x="0" y="58616"/>
                </a:lnTo>
                <a:lnTo>
                  <a:pt x="7235" y="112790"/>
                </a:lnTo>
                <a:lnTo>
                  <a:pt x="10528" y="16845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Freeform 54"/>
          <p:cNvSpPr/>
          <p:nvPr/>
        </p:nvSpPr>
        <p:spPr>
          <a:xfrm>
            <a:off x="6828652" y="2712141"/>
            <a:ext cx="52643" cy="1"/>
          </a:xfrm>
          <a:custGeom>
            <a:avLst/>
            <a:gdLst/>
            <a:ahLst/>
            <a:cxnLst/>
            <a:rect l="0" t="0" r="0" b="0"/>
            <a:pathLst>
              <a:path w="52643" h="1">
                <a:moveTo>
                  <a:pt x="52642" y="0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Freeform 55"/>
          <p:cNvSpPr/>
          <p:nvPr/>
        </p:nvSpPr>
        <p:spPr>
          <a:xfrm>
            <a:off x="6986579" y="2785840"/>
            <a:ext cx="1" cy="84229"/>
          </a:xfrm>
          <a:custGeom>
            <a:avLst/>
            <a:gdLst/>
            <a:ahLst/>
            <a:cxnLst/>
            <a:rect l="0" t="0" r="0" b="0"/>
            <a:pathLst>
              <a:path w="1" h="84229">
                <a:moveTo>
                  <a:pt x="0" y="0"/>
                </a:moveTo>
                <a:lnTo>
                  <a:pt x="0" y="58617"/>
                </a:lnTo>
                <a:lnTo>
                  <a:pt x="0" y="8422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Freeform 56"/>
          <p:cNvSpPr/>
          <p:nvPr/>
        </p:nvSpPr>
        <p:spPr>
          <a:xfrm>
            <a:off x="7081335" y="2596327"/>
            <a:ext cx="108605" cy="220612"/>
          </a:xfrm>
          <a:custGeom>
            <a:avLst/>
            <a:gdLst/>
            <a:ahLst/>
            <a:cxnLst/>
            <a:rect l="0" t="0" r="0" b="0"/>
            <a:pathLst>
              <a:path w="108605" h="220612">
                <a:moveTo>
                  <a:pt x="73700" y="0"/>
                </a:moveTo>
                <a:lnTo>
                  <a:pt x="38953" y="53875"/>
                </a:lnTo>
                <a:lnTo>
                  <a:pt x="8311" y="111026"/>
                </a:lnTo>
                <a:lnTo>
                  <a:pt x="3633" y="153519"/>
                </a:lnTo>
                <a:lnTo>
                  <a:pt x="10305" y="193926"/>
                </a:lnTo>
                <a:lnTo>
                  <a:pt x="20568" y="213311"/>
                </a:lnTo>
                <a:lnTo>
                  <a:pt x="27751" y="218247"/>
                </a:lnTo>
                <a:lnTo>
                  <a:pt x="45089" y="220611"/>
                </a:lnTo>
                <a:lnTo>
                  <a:pt x="61374" y="214643"/>
                </a:lnTo>
                <a:lnTo>
                  <a:pt x="90893" y="191747"/>
                </a:lnTo>
                <a:lnTo>
                  <a:pt x="106610" y="165998"/>
                </a:lnTo>
                <a:lnTo>
                  <a:pt x="108604" y="146307"/>
                </a:lnTo>
                <a:lnTo>
                  <a:pt x="107498" y="136142"/>
                </a:lnTo>
                <a:lnTo>
                  <a:pt x="103251" y="128196"/>
                </a:lnTo>
                <a:lnTo>
                  <a:pt x="89173" y="116248"/>
                </a:lnTo>
                <a:lnTo>
                  <a:pt x="80506" y="114933"/>
                </a:lnTo>
                <a:lnTo>
                  <a:pt x="61517" y="119712"/>
                </a:lnTo>
                <a:lnTo>
                  <a:pt x="31095" y="135556"/>
                </a:lnTo>
                <a:lnTo>
                  <a:pt x="0" y="16845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Freeform 57"/>
          <p:cNvSpPr/>
          <p:nvPr/>
        </p:nvSpPr>
        <p:spPr>
          <a:xfrm>
            <a:off x="4396569" y="1690878"/>
            <a:ext cx="2095172" cy="63170"/>
          </a:xfrm>
          <a:custGeom>
            <a:avLst/>
            <a:gdLst/>
            <a:ahLst/>
            <a:cxnLst/>
            <a:rect l="0" t="0" r="0" b="0"/>
            <a:pathLst>
              <a:path w="2095172" h="63170">
                <a:moveTo>
                  <a:pt x="0" y="21055"/>
                </a:moveTo>
                <a:lnTo>
                  <a:pt x="37478" y="12722"/>
                </a:lnTo>
                <a:lnTo>
                  <a:pt x="88901" y="10960"/>
                </a:lnTo>
                <a:lnTo>
                  <a:pt x="141374" y="10655"/>
                </a:lnTo>
                <a:lnTo>
                  <a:pt x="190197" y="10565"/>
                </a:lnTo>
                <a:lnTo>
                  <a:pt x="239888" y="10538"/>
                </a:lnTo>
                <a:lnTo>
                  <a:pt x="291656" y="4941"/>
                </a:lnTo>
                <a:lnTo>
                  <a:pt x="349629" y="1463"/>
                </a:lnTo>
                <a:lnTo>
                  <a:pt x="411260" y="432"/>
                </a:lnTo>
                <a:lnTo>
                  <a:pt x="468385" y="127"/>
                </a:lnTo>
                <a:lnTo>
                  <a:pt x="527945" y="36"/>
                </a:lnTo>
                <a:lnTo>
                  <a:pt x="578868" y="9"/>
                </a:lnTo>
                <a:lnTo>
                  <a:pt x="634770" y="2"/>
                </a:lnTo>
                <a:lnTo>
                  <a:pt x="678303" y="0"/>
                </a:lnTo>
                <a:lnTo>
                  <a:pt x="723778" y="1169"/>
                </a:lnTo>
                <a:lnTo>
                  <a:pt x="767385" y="5588"/>
                </a:lnTo>
                <a:lnTo>
                  <a:pt x="810163" y="8332"/>
                </a:lnTo>
                <a:lnTo>
                  <a:pt x="852572" y="9551"/>
                </a:lnTo>
                <a:lnTo>
                  <a:pt x="915909" y="10238"/>
                </a:lnTo>
                <a:lnTo>
                  <a:pt x="976790" y="10441"/>
                </a:lnTo>
                <a:lnTo>
                  <a:pt x="1027844" y="11671"/>
                </a:lnTo>
                <a:lnTo>
                  <a:pt x="1084045" y="17755"/>
                </a:lnTo>
                <a:lnTo>
                  <a:pt x="1133712" y="20077"/>
                </a:lnTo>
                <a:lnTo>
                  <a:pt x="1191842" y="20765"/>
                </a:lnTo>
                <a:lnTo>
                  <a:pt x="1253520" y="20969"/>
                </a:lnTo>
                <a:lnTo>
                  <a:pt x="1316248" y="22199"/>
                </a:lnTo>
                <a:lnTo>
                  <a:pt x="1379288" y="28283"/>
                </a:lnTo>
                <a:lnTo>
                  <a:pt x="1442420" y="30606"/>
                </a:lnTo>
                <a:lnTo>
                  <a:pt x="1503240" y="31294"/>
                </a:lnTo>
                <a:lnTo>
                  <a:pt x="1554276" y="31498"/>
                </a:lnTo>
                <a:lnTo>
                  <a:pt x="1612812" y="31558"/>
                </a:lnTo>
                <a:lnTo>
                  <a:pt x="1674609" y="31576"/>
                </a:lnTo>
                <a:lnTo>
                  <a:pt x="1737373" y="32751"/>
                </a:lnTo>
                <a:lnTo>
                  <a:pt x="1800424" y="38819"/>
                </a:lnTo>
                <a:lnTo>
                  <a:pt x="1863558" y="41136"/>
                </a:lnTo>
                <a:lnTo>
                  <a:pt x="1905664" y="41679"/>
                </a:lnTo>
                <a:lnTo>
                  <a:pt x="1950894" y="45039"/>
                </a:lnTo>
                <a:lnTo>
                  <a:pt x="1995953" y="50432"/>
                </a:lnTo>
                <a:lnTo>
                  <a:pt x="2050695" y="58875"/>
                </a:lnTo>
                <a:lnTo>
                  <a:pt x="2095171" y="6316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Freeform 58"/>
          <p:cNvSpPr/>
          <p:nvPr/>
        </p:nvSpPr>
        <p:spPr>
          <a:xfrm>
            <a:off x="4386040" y="2038317"/>
            <a:ext cx="2210986" cy="42115"/>
          </a:xfrm>
          <a:custGeom>
            <a:avLst/>
            <a:gdLst/>
            <a:ahLst/>
            <a:cxnLst/>
            <a:rect l="0" t="0" r="0" b="0"/>
            <a:pathLst>
              <a:path w="2210986" h="42115">
                <a:moveTo>
                  <a:pt x="0" y="31585"/>
                </a:moveTo>
                <a:lnTo>
                  <a:pt x="52050" y="23252"/>
                </a:lnTo>
                <a:lnTo>
                  <a:pt x="101990" y="18587"/>
                </a:lnTo>
                <a:lnTo>
                  <a:pt x="149542" y="12916"/>
                </a:lnTo>
                <a:lnTo>
                  <a:pt x="203796" y="11236"/>
                </a:lnTo>
                <a:lnTo>
                  <a:pt x="264325" y="7618"/>
                </a:lnTo>
                <a:lnTo>
                  <a:pt x="326713" y="2257"/>
                </a:lnTo>
                <a:lnTo>
                  <a:pt x="389652" y="669"/>
                </a:lnTo>
                <a:lnTo>
                  <a:pt x="452754" y="198"/>
                </a:lnTo>
                <a:lnTo>
                  <a:pt x="509666" y="58"/>
                </a:lnTo>
                <a:lnTo>
                  <a:pt x="562403" y="17"/>
                </a:lnTo>
                <a:lnTo>
                  <a:pt x="622483" y="5"/>
                </a:lnTo>
                <a:lnTo>
                  <a:pt x="678499" y="1"/>
                </a:lnTo>
                <a:lnTo>
                  <a:pt x="734091" y="0"/>
                </a:lnTo>
                <a:lnTo>
                  <a:pt x="777818" y="0"/>
                </a:lnTo>
                <a:lnTo>
                  <a:pt x="839558" y="0"/>
                </a:lnTo>
                <a:lnTo>
                  <a:pt x="890866" y="0"/>
                </a:lnTo>
                <a:lnTo>
                  <a:pt x="949483" y="0"/>
                </a:lnTo>
                <a:lnTo>
                  <a:pt x="1011304" y="0"/>
                </a:lnTo>
                <a:lnTo>
                  <a:pt x="1074075" y="0"/>
                </a:lnTo>
                <a:lnTo>
                  <a:pt x="1137128" y="0"/>
                </a:lnTo>
                <a:lnTo>
                  <a:pt x="1200264" y="0"/>
                </a:lnTo>
                <a:lnTo>
                  <a:pt x="1261085" y="0"/>
                </a:lnTo>
                <a:lnTo>
                  <a:pt x="1310951" y="0"/>
                </a:lnTo>
                <a:lnTo>
                  <a:pt x="1363421" y="0"/>
                </a:lnTo>
                <a:lnTo>
                  <a:pt x="1424071" y="1170"/>
                </a:lnTo>
                <a:lnTo>
                  <a:pt x="1469741" y="5589"/>
                </a:lnTo>
                <a:lnTo>
                  <a:pt x="1514215" y="8333"/>
                </a:lnTo>
                <a:lnTo>
                  <a:pt x="1557379" y="9552"/>
                </a:lnTo>
                <a:lnTo>
                  <a:pt x="1599959" y="10094"/>
                </a:lnTo>
                <a:lnTo>
                  <a:pt x="1645400" y="10335"/>
                </a:lnTo>
                <a:lnTo>
                  <a:pt x="1704542" y="13591"/>
                </a:lnTo>
                <a:lnTo>
                  <a:pt x="1753651" y="18845"/>
                </a:lnTo>
                <a:lnTo>
                  <a:pt x="1812656" y="20401"/>
                </a:lnTo>
                <a:lnTo>
                  <a:pt x="1874592" y="20862"/>
                </a:lnTo>
                <a:lnTo>
                  <a:pt x="1928039" y="24119"/>
                </a:lnTo>
                <a:lnTo>
                  <a:pt x="1975461" y="29373"/>
                </a:lnTo>
                <a:lnTo>
                  <a:pt x="2037084" y="30930"/>
                </a:lnTo>
                <a:lnTo>
                  <a:pt x="2082223" y="32464"/>
                </a:lnTo>
                <a:lnTo>
                  <a:pt x="2144757" y="38735"/>
                </a:lnTo>
                <a:lnTo>
                  <a:pt x="2196516" y="41446"/>
                </a:lnTo>
                <a:lnTo>
                  <a:pt x="2210985" y="4211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Freeform 59"/>
          <p:cNvSpPr/>
          <p:nvPr/>
        </p:nvSpPr>
        <p:spPr>
          <a:xfrm>
            <a:off x="4354455" y="2333115"/>
            <a:ext cx="2326799" cy="105286"/>
          </a:xfrm>
          <a:custGeom>
            <a:avLst/>
            <a:gdLst/>
            <a:ahLst/>
            <a:cxnLst/>
            <a:rect l="0" t="0" r="0" b="0"/>
            <a:pathLst>
              <a:path w="2326799" h="105286">
                <a:moveTo>
                  <a:pt x="0" y="21057"/>
                </a:moveTo>
                <a:lnTo>
                  <a:pt x="54144" y="21057"/>
                </a:lnTo>
                <a:lnTo>
                  <a:pt x="114680" y="21057"/>
                </a:lnTo>
                <a:lnTo>
                  <a:pt x="176897" y="21057"/>
                </a:lnTo>
                <a:lnTo>
                  <a:pt x="230618" y="19887"/>
                </a:lnTo>
                <a:lnTo>
                  <a:pt x="291349" y="12723"/>
                </a:lnTo>
                <a:lnTo>
                  <a:pt x="349538" y="11178"/>
                </a:lnTo>
                <a:lnTo>
                  <a:pt x="404994" y="10721"/>
                </a:lnTo>
                <a:lnTo>
                  <a:pt x="457300" y="7466"/>
                </a:lnTo>
                <a:lnTo>
                  <a:pt x="511013" y="2212"/>
                </a:lnTo>
                <a:lnTo>
                  <a:pt x="565922" y="655"/>
                </a:lnTo>
                <a:lnTo>
                  <a:pt x="610659" y="291"/>
                </a:lnTo>
                <a:lnTo>
                  <a:pt x="657839" y="129"/>
                </a:lnTo>
                <a:lnTo>
                  <a:pt x="702984" y="57"/>
                </a:lnTo>
                <a:lnTo>
                  <a:pt x="761622" y="17"/>
                </a:lnTo>
                <a:lnTo>
                  <a:pt x="817991" y="5"/>
                </a:lnTo>
                <a:lnTo>
                  <a:pt x="863070" y="2"/>
                </a:lnTo>
                <a:lnTo>
                  <a:pt x="910401" y="1"/>
                </a:lnTo>
                <a:lnTo>
                  <a:pt x="955614" y="0"/>
                </a:lnTo>
                <a:lnTo>
                  <a:pt x="999105" y="1170"/>
                </a:lnTo>
                <a:lnTo>
                  <a:pt x="1041831" y="5589"/>
                </a:lnTo>
                <a:lnTo>
                  <a:pt x="1087337" y="8333"/>
                </a:lnTo>
                <a:lnTo>
                  <a:pt x="1133688" y="9552"/>
                </a:lnTo>
                <a:lnTo>
                  <a:pt x="1196904" y="10239"/>
                </a:lnTo>
                <a:lnTo>
                  <a:pt x="1258253" y="13590"/>
                </a:lnTo>
                <a:lnTo>
                  <a:pt x="1305952" y="18844"/>
                </a:lnTo>
                <a:lnTo>
                  <a:pt x="1368828" y="20401"/>
                </a:lnTo>
                <a:lnTo>
                  <a:pt x="1422554" y="23982"/>
                </a:lnTo>
                <a:lnTo>
                  <a:pt x="1470057" y="29332"/>
                </a:lnTo>
                <a:lnTo>
                  <a:pt x="1528586" y="34037"/>
                </a:lnTo>
                <a:lnTo>
                  <a:pt x="1590382" y="39720"/>
                </a:lnTo>
                <a:lnTo>
                  <a:pt x="1643787" y="44524"/>
                </a:lnTo>
                <a:lnTo>
                  <a:pt x="1694315" y="50237"/>
                </a:lnTo>
                <a:lnTo>
                  <a:pt x="1754910" y="51930"/>
                </a:lnTo>
                <a:lnTo>
                  <a:pt x="1816609" y="58091"/>
                </a:lnTo>
                <a:lnTo>
                  <a:pt x="1868354" y="61665"/>
                </a:lnTo>
                <a:lnTo>
                  <a:pt x="1927015" y="70109"/>
                </a:lnTo>
                <a:lnTo>
                  <a:pt x="1981396" y="72635"/>
                </a:lnTo>
                <a:lnTo>
                  <a:pt x="2036243" y="74554"/>
                </a:lnTo>
                <a:lnTo>
                  <a:pt x="2095258" y="80841"/>
                </a:lnTo>
                <a:lnTo>
                  <a:pt x="2150309" y="83224"/>
                </a:lnTo>
                <a:lnTo>
                  <a:pt x="2201325" y="85100"/>
                </a:lnTo>
                <a:lnTo>
                  <a:pt x="2254310" y="92502"/>
                </a:lnTo>
                <a:lnTo>
                  <a:pt x="2316621" y="102891"/>
                </a:lnTo>
                <a:lnTo>
                  <a:pt x="2326798" y="10528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Freeform 60"/>
          <p:cNvSpPr/>
          <p:nvPr/>
        </p:nvSpPr>
        <p:spPr>
          <a:xfrm>
            <a:off x="4364983" y="2691083"/>
            <a:ext cx="2095172" cy="63172"/>
          </a:xfrm>
          <a:custGeom>
            <a:avLst/>
            <a:gdLst/>
            <a:ahLst/>
            <a:cxnLst/>
            <a:rect l="0" t="0" r="0" b="0"/>
            <a:pathLst>
              <a:path w="2095172" h="63172">
                <a:moveTo>
                  <a:pt x="0" y="63171"/>
                </a:moveTo>
                <a:lnTo>
                  <a:pt x="58617" y="54106"/>
                </a:lnTo>
                <a:lnTo>
                  <a:pt x="112791" y="52932"/>
                </a:lnTo>
                <a:lnTo>
                  <a:pt x="171672" y="52700"/>
                </a:lnTo>
                <a:lnTo>
                  <a:pt x="233692" y="47065"/>
                </a:lnTo>
                <a:lnTo>
                  <a:pt x="288001" y="43581"/>
                </a:lnTo>
                <a:lnTo>
                  <a:pt x="342957" y="42549"/>
                </a:lnTo>
                <a:lnTo>
                  <a:pt x="399457" y="34965"/>
                </a:lnTo>
                <a:lnTo>
                  <a:pt x="448771" y="31417"/>
                </a:lnTo>
                <a:lnTo>
                  <a:pt x="507316" y="24647"/>
                </a:lnTo>
                <a:lnTo>
                  <a:pt x="569116" y="22121"/>
                </a:lnTo>
                <a:lnTo>
                  <a:pt x="629541" y="21373"/>
                </a:lnTo>
                <a:lnTo>
                  <a:pt x="679290" y="21151"/>
                </a:lnTo>
                <a:lnTo>
                  <a:pt x="731726" y="21085"/>
                </a:lnTo>
                <a:lnTo>
                  <a:pt x="787686" y="19896"/>
                </a:lnTo>
                <a:lnTo>
                  <a:pt x="849173" y="12726"/>
                </a:lnTo>
                <a:lnTo>
                  <a:pt x="907494" y="11180"/>
                </a:lnTo>
                <a:lnTo>
                  <a:pt x="949642" y="10818"/>
                </a:lnTo>
                <a:lnTo>
                  <a:pt x="995672" y="10658"/>
                </a:lnTo>
                <a:lnTo>
                  <a:pt x="1043425" y="10586"/>
                </a:lnTo>
                <a:lnTo>
                  <a:pt x="1090775" y="10555"/>
                </a:lnTo>
                <a:lnTo>
                  <a:pt x="1135216" y="10540"/>
                </a:lnTo>
                <a:lnTo>
                  <a:pt x="1178365" y="7415"/>
                </a:lnTo>
                <a:lnTo>
                  <a:pt x="1235879" y="2197"/>
                </a:lnTo>
                <a:lnTo>
                  <a:pt x="1288795" y="651"/>
                </a:lnTo>
                <a:lnTo>
                  <a:pt x="1348927" y="193"/>
                </a:lnTo>
                <a:lnTo>
                  <a:pt x="1404959" y="58"/>
                </a:lnTo>
                <a:lnTo>
                  <a:pt x="1457435" y="17"/>
                </a:lnTo>
                <a:lnTo>
                  <a:pt x="1517438" y="6"/>
                </a:lnTo>
                <a:lnTo>
                  <a:pt x="1579670" y="2"/>
                </a:lnTo>
                <a:lnTo>
                  <a:pt x="1642563" y="1"/>
                </a:lnTo>
                <a:lnTo>
                  <a:pt x="1685782" y="1"/>
                </a:lnTo>
                <a:lnTo>
                  <a:pt x="1732286" y="0"/>
                </a:lnTo>
                <a:lnTo>
                  <a:pt x="1793327" y="0"/>
                </a:lnTo>
                <a:lnTo>
                  <a:pt x="1854048" y="5590"/>
                </a:lnTo>
                <a:lnTo>
                  <a:pt x="1916492" y="9066"/>
                </a:lnTo>
                <a:lnTo>
                  <a:pt x="1973859" y="10095"/>
                </a:lnTo>
                <a:lnTo>
                  <a:pt x="2027901" y="10400"/>
                </a:lnTo>
                <a:lnTo>
                  <a:pt x="2057085" y="10472"/>
                </a:lnTo>
                <a:lnTo>
                  <a:pt x="2095171" y="1052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Freeform 61"/>
          <p:cNvSpPr/>
          <p:nvPr/>
        </p:nvSpPr>
        <p:spPr>
          <a:xfrm>
            <a:off x="2043635" y="4555088"/>
            <a:ext cx="27124" cy="326385"/>
          </a:xfrm>
          <a:custGeom>
            <a:avLst/>
            <a:gdLst/>
            <a:ahLst/>
            <a:cxnLst/>
            <a:rect l="0" t="0" r="0" b="0"/>
            <a:pathLst>
              <a:path w="27124" h="326385">
                <a:moveTo>
                  <a:pt x="6066" y="0"/>
                </a:moveTo>
                <a:lnTo>
                  <a:pt x="0" y="33622"/>
                </a:lnTo>
                <a:lnTo>
                  <a:pt x="4521" y="88444"/>
                </a:lnTo>
                <a:lnTo>
                  <a:pt x="5608" y="138120"/>
                </a:lnTo>
                <a:lnTo>
                  <a:pt x="5930" y="189883"/>
                </a:lnTo>
                <a:lnTo>
                  <a:pt x="9145" y="239146"/>
                </a:lnTo>
                <a:lnTo>
                  <a:pt x="22849" y="301204"/>
                </a:lnTo>
                <a:lnTo>
                  <a:pt x="27123" y="32638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Freeform 62"/>
          <p:cNvSpPr/>
          <p:nvPr/>
        </p:nvSpPr>
        <p:spPr>
          <a:xfrm>
            <a:off x="1797017" y="4513167"/>
            <a:ext cx="442198" cy="31394"/>
          </a:xfrm>
          <a:custGeom>
            <a:avLst/>
            <a:gdLst/>
            <a:ahLst/>
            <a:cxnLst/>
            <a:rect l="0" t="0" r="0" b="0"/>
            <a:pathLst>
              <a:path w="442198" h="31394">
                <a:moveTo>
                  <a:pt x="442197" y="10336"/>
                </a:moveTo>
                <a:lnTo>
                  <a:pt x="414641" y="3100"/>
                </a:lnTo>
                <a:lnTo>
                  <a:pt x="355298" y="458"/>
                </a:lnTo>
                <a:lnTo>
                  <a:pt x="304535" y="0"/>
                </a:lnTo>
                <a:lnTo>
                  <a:pt x="246158" y="5435"/>
                </a:lnTo>
                <a:lnTo>
                  <a:pt x="194988" y="8884"/>
                </a:lnTo>
                <a:lnTo>
                  <a:pt x="136522" y="17284"/>
                </a:lnTo>
                <a:lnTo>
                  <a:pt x="84515" y="20973"/>
                </a:lnTo>
                <a:lnTo>
                  <a:pt x="33722" y="28988"/>
                </a:lnTo>
                <a:lnTo>
                  <a:pt x="0" y="3139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0" name="Group 69"/>
          <p:cNvGrpSpPr/>
          <p:nvPr/>
        </p:nvGrpSpPr>
        <p:grpSpPr>
          <a:xfrm>
            <a:off x="3863958" y="144140"/>
            <a:ext cx="694882" cy="377346"/>
            <a:chOff x="3863958" y="144140"/>
            <a:chExt cx="694882" cy="377346"/>
          </a:xfrm>
        </p:grpSpPr>
        <p:sp>
          <p:nvSpPr>
            <p:cNvPr id="64" name="Freeform 63"/>
            <p:cNvSpPr/>
            <p:nvPr/>
          </p:nvSpPr>
          <p:spPr>
            <a:xfrm>
              <a:off x="3979772" y="189512"/>
              <a:ext cx="42115" cy="231628"/>
            </a:xfrm>
            <a:custGeom>
              <a:avLst/>
              <a:gdLst/>
              <a:ahLst/>
              <a:cxnLst/>
              <a:rect l="0" t="0" r="0" b="0"/>
              <a:pathLst>
                <a:path w="42115" h="231628">
                  <a:moveTo>
                    <a:pt x="42114" y="231627"/>
                  </a:moveTo>
                  <a:lnTo>
                    <a:pt x="33781" y="194149"/>
                  </a:lnTo>
                  <a:lnTo>
                    <a:pt x="24639" y="136312"/>
                  </a:lnTo>
                  <a:lnTo>
                    <a:pt x="15939" y="75244"/>
                  </a:lnTo>
                  <a:lnTo>
                    <a:pt x="8121" y="1916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863958" y="144140"/>
              <a:ext cx="320113" cy="315832"/>
            </a:xfrm>
            <a:custGeom>
              <a:avLst/>
              <a:gdLst/>
              <a:ahLst/>
              <a:cxnLst/>
              <a:rect l="0" t="0" r="0" b="0"/>
              <a:pathLst>
                <a:path w="320113" h="315832">
                  <a:moveTo>
                    <a:pt x="0" y="34844"/>
                  </a:moveTo>
                  <a:lnTo>
                    <a:pt x="17981" y="19203"/>
                  </a:lnTo>
                  <a:lnTo>
                    <a:pt x="69742" y="0"/>
                  </a:lnTo>
                  <a:lnTo>
                    <a:pt x="109702" y="473"/>
                  </a:lnTo>
                  <a:lnTo>
                    <a:pt x="163956" y="11114"/>
                  </a:lnTo>
                  <a:lnTo>
                    <a:pt x="209682" y="27600"/>
                  </a:lnTo>
                  <a:lnTo>
                    <a:pt x="254690" y="59843"/>
                  </a:lnTo>
                  <a:lnTo>
                    <a:pt x="291091" y="100152"/>
                  </a:lnTo>
                  <a:lnTo>
                    <a:pt x="314905" y="159272"/>
                  </a:lnTo>
                  <a:lnTo>
                    <a:pt x="320112" y="181392"/>
                  </a:lnTo>
                  <a:lnTo>
                    <a:pt x="313923" y="224189"/>
                  </a:lnTo>
                  <a:lnTo>
                    <a:pt x="301635" y="255893"/>
                  </a:lnTo>
                  <a:lnTo>
                    <a:pt x="295846" y="266438"/>
                  </a:lnTo>
                  <a:lnTo>
                    <a:pt x="280056" y="281274"/>
                  </a:lnTo>
                  <a:lnTo>
                    <a:pt x="220729" y="308036"/>
                  </a:lnTo>
                  <a:lnTo>
                    <a:pt x="186284" y="315831"/>
                  </a:lnTo>
                  <a:lnTo>
                    <a:pt x="146442" y="315021"/>
                  </a:lnTo>
                  <a:lnTo>
                    <a:pt x="84228" y="308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264041" y="379025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3120" y="42692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274570" y="24215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353862" y="308165"/>
              <a:ext cx="173392" cy="197203"/>
            </a:xfrm>
            <a:custGeom>
              <a:avLst/>
              <a:gdLst/>
              <a:ahLst/>
              <a:cxnLst/>
              <a:rect l="0" t="0" r="0" b="0"/>
              <a:pathLst>
                <a:path w="173392" h="197203">
                  <a:moveTo>
                    <a:pt x="4936" y="70860"/>
                  </a:moveTo>
                  <a:lnTo>
                    <a:pt x="59980" y="94885"/>
                  </a:lnTo>
                  <a:lnTo>
                    <a:pt x="96764" y="99036"/>
                  </a:lnTo>
                  <a:lnTo>
                    <a:pt x="119448" y="95861"/>
                  </a:lnTo>
                  <a:lnTo>
                    <a:pt x="128071" y="91037"/>
                  </a:lnTo>
                  <a:lnTo>
                    <a:pt x="140771" y="76318"/>
                  </a:lnTo>
                  <a:lnTo>
                    <a:pt x="143456" y="67480"/>
                  </a:lnTo>
                  <a:lnTo>
                    <a:pt x="143319" y="48301"/>
                  </a:lnTo>
                  <a:lnTo>
                    <a:pt x="136239" y="31198"/>
                  </a:lnTo>
                  <a:lnTo>
                    <a:pt x="131076" y="23362"/>
                  </a:lnTo>
                  <a:lnTo>
                    <a:pt x="115980" y="11535"/>
                  </a:lnTo>
                  <a:lnTo>
                    <a:pt x="96403" y="3550"/>
                  </a:lnTo>
                  <a:lnTo>
                    <a:pt x="72104" y="0"/>
                  </a:lnTo>
                  <a:lnTo>
                    <a:pt x="48826" y="4662"/>
                  </a:lnTo>
                  <a:lnTo>
                    <a:pt x="27952" y="15703"/>
                  </a:lnTo>
                  <a:lnTo>
                    <a:pt x="10876" y="32308"/>
                  </a:lnTo>
                  <a:lnTo>
                    <a:pt x="1726" y="57625"/>
                  </a:lnTo>
                  <a:lnTo>
                    <a:pt x="0" y="84865"/>
                  </a:lnTo>
                  <a:lnTo>
                    <a:pt x="18555" y="134720"/>
                  </a:lnTo>
                  <a:lnTo>
                    <a:pt x="34967" y="160232"/>
                  </a:lnTo>
                  <a:lnTo>
                    <a:pt x="51038" y="172192"/>
                  </a:lnTo>
                  <a:lnTo>
                    <a:pt x="89952" y="189403"/>
                  </a:lnTo>
                  <a:lnTo>
                    <a:pt x="147123" y="196175"/>
                  </a:lnTo>
                  <a:lnTo>
                    <a:pt x="173391" y="1972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127171" y="505367"/>
              <a:ext cx="431669" cy="16119"/>
            </a:xfrm>
            <a:custGeom>
              <a:avLst/>
              <a:gdLst/>
              <a:ahLst/>
              <a:cxnLst/>
              <a:rect l="0" t="0" r="0" b="0"/>
              <a:pathLst>
                <a:path w="431669" h="16119">
                  <a:moveTo>
                    <a:pt x="431668" y="10529"/>
                  </a:moveTo>
                  <a:lnTo>
                    <a:pt x="414900" y="16118"/>
                  </a:lnTo>
                  <a:lnTo>
                    <a:pt x="397310" y="15743"/>
                  </a:lnTo>
                  <a:lnTo>
                    <a:pt x="346243" y="11559"/>
                  </a:lnTo>
                  <a:lnTo>
                    <a:pt x="288235" y="9563"/>
                  </a:lnTo>
                  <a:lnTo>
                    <a:pt x="228598" y="2236"/>
                  </a:lnTo>
                  <a:lnTo>
                    <a:pt x="178087" y="663"/>
                  </a:lnTo>
                  <a:lnTo>
                    <a:pt x="126076" y="197"/>
                  </a:lnTo>
                  <a:lnTo>
                    <a:pt x="73621" y="59"/>
                  </a:lnTo>
                  <a:lnTo>
                    <a:pt x="30392" y="1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3926103" y="3508621"/>
            <a:ext cx="358891" cy="2148425"/>
            <a:chOff x="3926103" y="3508621"/>
            <a:chExt cx="358891" cy="2148425"/>
          </a:xfrm>
        </p:grpSpPr>
        <p:sp>
          <p:nvSpPr>
            <p:cNvPr id="71" name="Freeform 70"/>
            <p:cNvSpPr/>
            <p:nvPr/>
          </p:nvSpPr>
          <p:spPr>
            <a:xfrm>
              <a:off x="3971415" y="3508621"/>
              <a:ext cx="10529" cy="178986"/>
            </a:xfrm>
            <a:custGeom>
              <a:avLst/>
              <a:gdLst/>
              <a:ahLst/>
              <a:cxnLst/>
              <a:rect l="0" t="0" r="0" b="0"/>
              <a:pathLst>
                <a:path w="10529" h="178986">
                  <a:moveTo>
                    <a:pt x="10528" y="0"/>
                  </a:moveTo>
                  <a:lnTo>
                    <a:pt x="3293" y="27556"/>
                  </a:lnTo>
                  <a:lnTo>
                    <a:pt x="651" y="83779"/>
                  </a:lnTo>
                  <a:lnTo>
                    <a:pt x="129" y="140291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926103" y="3804743"/>
              <a:ext cx="182183" cy="242434"/>
            </a:xfrm>
            <a:custGeom>
              <a:avLst/>
              <a:gdLst/>
              <a:ahLst/>
              <a:cxnLst/>
              <a:rect l="0" t="0" r="0" b="0"/>
              <a:pathLst>
                <a:path w="182183" h="242434">
                  <a:moveTo>
                    <a:pt x="3198" y="40790"/>
                  </a:moveTo>
                  <a:lnTo>
                    <a:pt x="12773" y="16744"/>
                  </a:lnTo>
                  <a:lnTo>
                    <a:pt x="23441" y="2417"/>
                  </a:lnTo>
                  <a:lnTo>
                    <a:pt x="30731" y="0"/>
                  </a:lnTo>
                  <a:lnTo>
                    <a:pt x="48190" y="3554"/>
                  </a:lnTo>
                  <a:lnTo>
                    <a:pt x="64528" y="16052"/>
                  </a:lnTo>
                  <a:lnTo>
                    <a:pt x="78419" y="33305"/>
                  </a:lnTo>
                  <a:lnTo>
                    <a:pt x="100740" y="83305"/>
                  </a:lnTo>
                  <a:lnTo>
                    <a:pt x="100600" y="120198"/>
                  </a:lnTo>
                  <a:lnTo>
                    <a:pt x="90071" y="173416"/>
                  </a:lnTo>
                  <a:lnTo>
                    <a:pt x="78981" y="206819"/>
                  </a:lnTo>
                  <a:lnTo>
                    <a:pt x="67685" y="224155"/>
                  </a:lnTo>
                  <a:lnTo>
                    <a:pt x="51746" y="236539"/>
                  </a:lnTo>
                  <a:lnTo>
                    <a:pt x="42582" y="241479"/>
                  </a:lnTo>
                  <a:lnTo>
                    <a:pt x="34133" y="242433"/>
                  </a:lnTo>
                  <a:lnTo>
                    <a:pt x="18507" y="237254"/>
                  </a:lnTo>
                  <a:lnTo>
                    <a:pt x="6882" y="224034"/>
                  </a:lnTo>
                  <a:lnTo>
                    <a:pt x="2145" y="215595"/>
                  </a:lnTo>
                  <a:lnTo>
                    <a:pt x="0" y="196860"/>
                  </a:lnTo>
                  <a:lnTo>
                    <a:pt x="4116" y="178005"/>
                  </a:lnTo>
                  <a:lnTo>
                    <a:pt x="13744" y="161826"/>
                  </a:lnTo>
                  <a:lnTo>
                    <a:pt x="20757" y="157746"/>
                  </a:lnTo>
                  <a:lnTo>
                    <a:pt x="37908" y="156331"/>
                  </a:lnTo>
                  <a:lnTo>
                    <a:pt x="98228" y="171234"/>
                  </a:lnTo>
                  <a:lnTo>
                    <a:pt x="155847" y="185148"/>
                  </a:lnTo>
                  <a:lnTo>
                    <a:pt x="182182" y="1881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950358" y="4168582"/>
              <a:ext cx="165653" cy="277077"/>
            </a:xfrm>
            <a:custGeom>
              <a:avLst/>
              <a:gdLst/>
              <a:ahLst/>
              <a:cxnLst/>
              <a:rect l="0" t="0" r="0" b="0"/>
              <a:pathLst>
                <a:path w="165653" h="277077">
                  <a:moveTo>
                    <a:pt x="0" y="55977"/>
                  </a:moveTo>
                  <a:lnTo>
                    <a:pt x="9575" y="31931"/>
                  </a:lnTo>
                  <a:lnTo>
                    <a:pt x="20243" y="17604"/>
                  </a:lnTo>
                  <a:lnTo>
                    <a:pt x="44992" y="1973"/>
                  </a:lnTo>
                  <a:lnTo>
                    <a:pt x="67570" y="0"/>
                  </a:lnTo>
                  <a:lnTo>
                    <a:pt x="80141" y="1111"/>
                  </a:lnTo>
                  <a:lnTo>
                    <a:pt x="89692" y="5362"/>
                  </a:lnTo>
                  <a:lnTo>
                    <a:pt x="103424" y="19443"/>
                  </a:lnTo>
                  <a:lnTo>
                    <a:pt x="106384" y="28112"/>
                  </a:lnTo>
                  <a:lnTo>
                    <a:pt x="106553" y="47102"/>
                  </a:lnTo>
                  <a:lnTo>
                    <a:pt x="100071" y="77524"/>
                  </a:lnTo>
                  <a:lnTo>
                    <a:pt x="85153" y="103176"/>
                  </a:lnTo>
                  <a:lnTo>
                    <a:pt x="84844" y="107330"/>
                  </a:lnTo>
                  <a:lnTo>
                    <a:pt x="88148" y="108930"/>
                  </a:lnTo>
                  <a:lnTo>
                    <a:pt x="93861" y="108826"/>
                  </a:lnTo>
                  <a:lnTo>
                    <a:pt x="118668" y="119859"/>
                  </a:lnTo>
                  <a:lnTo>
                    <a:pt x="142655" y="143535"/>
                  </a:lnTo>
                  <a:lnTo>
                    <a:pt x="158991" y="178367"/>
                  </a:lnTo>
                  <a:lnTo>
                    <a:pt x="165652" y="218323"/>
                  </a:lnTo>
                  <a:lnTo>
                    <a:pt x="160970" y="239655"/>
                  </a:lnTo>
                  <a:lnTo>
                    <a:pt x="156446" y="248619"/>
                  </a:lnTo>
                  <a:lnTo>
                    <a:pt x="142061" y="261699"/>
                  </a:lnTo>
                  <a:lnTo>
                    <a:pt x="122799" y="270242"/>
                  </a:lnTo>
                  <a:lnTo>
                    <a:pt x="75426" y="275725"/>
                  </a:lnTo>
                  <a:lnTo>
                    <a:pt x="42114" y="2770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110480" y="4603585"/>
              <a:ext cx="18863" cy="221100"/>
            </a:xfrm>
            <a:custGeom>
              <a:avLst/>
              <a:gdLst/>
              <a:ahLst/>
              <a:cxnLst/>
              <a:rect l="0" t="0" r="0" b="0"/>
              <a:pathLst>
                <a:path w="18863" h="221100">
                  <a:moveTo>
                    <a:pt x="8334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8613" y="133397"/>
                  </a:lnTo>
                  <a:lnTo>
                    <a:pt x="17281" y="194645"/>
                  </a:lnTo>
                  <a:lnTo>
                    <a:pt x="18862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984838" y="4603585"/>
              <a:ext cx="112920" cy="185158"/>
            </a:xfrm>
            <a:custGeom>
              <a:avLst/>
              <a:gdLst/>
              <a:ahLst/>
              <a:cxnLst/>
              <a:rect l="0" t="0" r="0" b="0"/>
              <a:pathLst>
                <a:path w="112920" h="185158">
                  <a:moveTo>
                    <a:pt x="112919" y="126342"/>
                  </a:moveTo>
                  <a:lnTo>
                    <a:pt x="96151" y="131931"/>
                  </a:lnTo>
                  <a:lnTo>
                    <a:pt x="81680" y="144034"/>
                  </a:lnTo>
                  <a:lnTo>
                    <a:pt x="47736" y="174810"/>
                  </a:lnTo>
                  <a:lnTo>
                    <a:pt x="24677" y="182979"/>
                  </a:lnTo>
                  <a:lnTo>
                    <a:pt x="11977" y="185157"/>
                  </a:lnTo>
                  <a:lnTo>
                    <a:pt x="4680" y="183099"/>
                  </a:lnTo>
                  <a:lnTo>
                    <a:pt x="985" y="178218"/>
                  </a:lnTo>
                  <a:lnTo>
                    <a:pt x="0" y="161097"/>
                  </a:lnTo>
                  <a:lnTo>
                    <a:pt x="8898" y="102445"/>
                  </a:lnTo>
                  <a:lnTo>
                    <a:pt x="16332" y="40123"/>
                  </a:lnTo>
                  <a:lnTo>
                    <a:pt x="2869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036988" y="4929969"/>
              <a:ext cx="174146" cy="263213"/>
            </a:xfrm>
            <a:custGeom>
              <a:avLst/>
              <a:gdLst/>
              <a:ahLst/>
              <a:cxnLst/>
              <a:rect l="0" t="0" r="0" b="0"/>
              <a:pathLst>
                <a:path w="174146" h="263213">
                  <a:moveTo>
                    <a:pt x="166054" y="0"/>
                  </a:moveTo>
                  <a:lnTo>
                    <a:pt x="111009" y="16788"/>
                  </a:lnTo>
                  <a:lnTo>
                    <a:pt x="59601" y="20214"/>
                  </a:lnTo>
                  <a:lnTo>
                    <a:pt x="9975" y="26479"/>
                  </a:lnTo>
                  <a:lnTo>
                    <a:pt x="3510" y="31690"/>
                  </a:lnTo>
                  <a:lnTo>
                    <a:pt x="370" y="38675"/>
                  </a:lnTo>
                  <a:lnTo>
                    <a:pt x="0" y="55793"/>
                  </a:lnTo>
                  <a:lnTo>
                    <a:pt x="12414" y="105699"/>
                  </a:lnTo>
                  <a:lnTo>
                    <a:pt x="18004" y="111410"/>
                  </a:lnTo>
                  <a:lnTo>
                    <a:pt x="25240" y="114048"/>
                  </a:lnTo>
                  <a:lnTo>
                    <a:pt x="33574" y="114636"/>
                  </a:lnTo>
                  <a:lnTo>
                    <a:pt x="40299" y="111519"/>
                  </a:lnTo>
                  <a:lnTo>
                    <a:pt x="65737" y="87539"/>
                  </a:lnTo>
                  <a:lnTo>
                    <a:pt x="74609" y="82926"/>
                  </a:lnTo>
                  <a:lnTo>
                    <a:pt x="93826" y="80920"/>
                  </a:lnTo>
                  <a:lnTo>
                    <a:pt x="134759" y="89163"/>
                  </a:lnTo>
                  <a:lnTo>
                    <a:pt x="142851" y="94537"/>
                  </a:lnTo>
                  <a:lnTo>
                    <a:pt x="154961" y="109867"/>
                  </a:lnTo>
                  <a:lnTo>
                    <a:pt x="168356" y="138228"/>
                  </a:lnTo>
                  <a:lnTo>
                    <a:pt x="174145" y="174447"/>
                  </a:lnTo>
                  <a:lnTo>
                    <a:pt x="170271" y="209225"/>
                  </a:lnTo>
                  <a:lnTo>
                    <a:pt x="161689" y="227909"/>
                  </a:lnTo>
                  <a:lnTo>
                    <a:pt x="156125" y="236167"/>
                  </a:lnTo>
                  <a:lnTo>
                    <a:pt x="147736" y="241673"/>
                  </a:lnTo>
                  <a:lnTo>
                    <a:pt x="92354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118814" y="5308994"/>
              <a:ext cx="166180" cy="348052"/>
            </a:xfrm>
            <a:custGeom>
              <a:avLst/>
              <a:gdLst/>
              <a:ahLst/>
              <a:cxnLst/>
              <a:rect l="0" t="0" r="0" b="0"/>
              <a:pathLst>
                <a:path w="166180" h="348052">
                  <a:moveTo>
                    <a:pt x="73699" y="0"/>
                  </a:moveTo>
                  <a:lnTo>
                    <a:pt x="58058" y="17982"/>
                  </a:lnTo>
                  <a:lnTo>
                    <a:pt x="28027" y="74354"/>
                  </a:lnTo>
                  <a:lnTo>
                    <a:pt x="7474" y="126429"/>
                  </a:lnTo>
                  <a:lnTo>
                    <a:pt x="1476" y="184115"/>
                  </a:lnTo>
                  <a:lnTo>
                    <a:pt x="3411" y="241783"/>
                  </a:lnTo>
                  <a:lnTo>
                    <a:pt x="19166" y="303892"/>
                  </a:lnTo>
                  <a:lnTo>
                    <a:pt x="30355" y="325746"/>
                  </a:lnTo>
                  <a:lnTo>
                    <a:pt x="46246" y="340918"/>
                  </a:lnTo>
                  <a:lnTo>
                    <a:pt x="55397" y="346602"/>
                  </a:lnTo>
                  <a:lnTo>
                    <a:pt x="65007" y="348051"/>
                  </a:lnTo>
                  <a:lnTo>
                    <a:pt x="85044" y="343423"/>
                  </a:lnTo>
                  <a:lnTo>
                    <a:pt x="110466" y="327663"/>
                  </a:lnTo>
                  <a:lnTo>
                    <a:pt x="132816" y="308175"/>
                  </a:lnTo>
                  <a:lnTo>
                    <a:pt x="148667" y="281994"/>
                  </a:lnTo>
                  <a:lnTo>
                    <a:pt x="163333" y="240537"/>
                  </a:lnTo>
                  <a:lnTo>
                    <a:pt x="166179" y="215310"/>
                  </a:lnTo>
                  <a:lnTo>
                    <a:pt x="161205" y="194739"/>
                  </a:lnTo>
                  <a:lnTo>
                    <a:pt x="156603" y="185979"/>
                  </a:lnTo>
                  <a:lnTo>
                    <a:pt x="148855" y="181308"/>
                  </a:lnTo>
                  <a:lnTo>
                    <a:pt x="127769" y="179238"/>
                  </a:lnTo>
                  <a:lnTo>
                    <a:pt x="109039" y="185336"/>
                  </a:lnTo>
                  <a:lnTo>
                    <a:pt x="77950" y="208316"/>
                  </a:lnTo>
                  <a:lnTo>
                    <a:pt x="44225" y="263939"/>
                  </a:lnTo>
                  <a:lnTo>
                    <a:pt x="0" y="3158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2389969" y="3611274"/>
            <a:ext cx="1547690" cy="1810903"/>
            <a:chOff x="2389969" y="3611274"/>
            <a:chExt cx="1547690" cy="1810903"/>
          </a:xfrm>
        </p:grpSpPr>
        <p:sp>
          <p:nvSpPr>
            <p:cNvPr id="79" name="Freeform 78"/>
            <p:cNvSpPr/>
            <p:nvPr/>
          </p:nvSpPr>
          <p:spPr>
            <a:xfrm>
              <a:off x="2389969" y="3611274"/>
              <a:ext cx="1389762" cy="1042323"/>
            </a:xfrm>
            <a:custGeom>
              <a:avLst/>
              <a:gdLst/>
              <a:ahLst/>
              <a:cxnLst/>
              <a:rect l="0" t="0" r="0" b="0"/>
              <a:pathLst>
                <a:path w="1389762" h="1042323">
                  <a:moveTo>
                    <a:pt x="0" y="1042322"/>
                  </a:moveTo>
                  <a:lnTo>
                    <a:pt x="17980" y="1018275"/>
                  </a:lnTo>
                  <a:lnTo>
                    <a:pt x="80393" y="961624"/>
                  </a:lnTo>
                  <a:lnTo>
                    <a:pt x="109899" y="934701"/>
                  </a:lnTo>
                  <a:lnTo>
                    <a:pt x="160455" y="900966"/>
                  </a:lnTo>
                  <a:lnTo>
                    <a:pt x="218845" y="852751"/>
                  </a:lnTo>
                  <a:lnTo>
                    <a:pt x="264302" y="818876"/>
                  </a:lnTo>
                  <a:lnTo>
                    <a:pt x="319243" y="785152"/>
                  </a:lnTo>
                  <a:lnTo>
                    <a:pt x="378153" y="743928"/>
                  </a:lnTo>
                  <a:lnTo>
                    <a:pt x="439745" y="694876"/>
                  </a:lnTo>
                  <a:lnTo>
                    <a:pt x="495548" y="652767"/>
                  </a:lnTo>
                  <a:lnTo>
                    <a:pt x="549739" y="613773"/>
                  </a:lnTo>
                  <a:lnTo>
                    <a:pt x="590041" y="591642"/>
                  </a:lnTo>
                  <a:lnTo>
                    <a:pt x="649330" y="541798"/>
                  </a:lnTo>
                  <a:lnTo>
                    <a:pt x="706571" y="498467"/>
                  </a:lnTo>
                  <a:lnTo>
                    <a:pt x="763092" y="456245"/>
                  </a:lnTo>
                  <a:lnTo>
                    <a:pt x="821665" y="414122"/>
                  </a:lnTo>
                  <a:lnTo>
                    <a:pt x="878843" y="372007"/>
                  </a:lnTo>
                  <a:lnTo>
                    <a:pt x="937473" y="320828"/>
                  </a:lnTo>
                  <a:lnTo>
                    <a:pt x="992855" y="284462"/>
                  </a:lnTo>
                  <a:lnTo>
                    <a:pt x="1050711" y="249200"/>
                  </a:lnTo>
                  <a:lnTo>
                    <a:pt x="1107552" y="199827"/>
                  </a:lnTo>
                  <a:lnTo>
                    <a:pt x="1167316" y="161871"/>
                  </a:lnTo>
                  <a:lnTo>
                    <a:pt x="1221128" y="126400"/>
                  </a:lnTo>
                  <a:lnTo>
                    <a:pt x="1284461" y="84233"/>
                  </a:lnTo>
                  <a:lnTo>
                    <a:pt x="1339313" y="42115"/>
                  </a:lnTo>
                  <a:lnTo>
                    <a:pt x="138976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389969" y="3927129"/>
              <a:ext cx="1400291" cy="715939"/>
            </a:xfrm>
            <a:custGeom>
              <a:avLst/>
              <a:gdLst/>
              <a:ahLst/>
              <a:cxnLst/>
              <a:rect l="0" t="0" r="0" b="0"/>
              <a:pathLst>
                <a:path w="1400291" h="715939">
                  <a:moveTo>
                    <a:pt x="0" y="715938"/>
                  </a:moveTo>
                  <a:lnTo>
                    <a:pt x="34897" y="686630"/>
                  </a:lnTo>
                  <a:lnTo>
                    <a:pt x="95047" y="660294"/>
                  </a:lnTo>
                  <a:lnTo>
                    <a:pt x="144317" y="630853"/>
                  </a:lnTo>
                  <a:lnTo>
                    <a:pt x="170662" y="613519"/>
                  </a:lnTo>
                  <a:lnTo>
                    <a:pt x="231820" y="581515"/>
                  </a:lnTo>
                  <a:lnTo>
                    <a:pt x="294814" y="555106"/>
                  </a:lnTo>
                  <a:lnTo>
                    <a:pt x="354678" y="523703"/>
                  </a:lnTo>
                  <a:lnTo>
                    <a:pt x="410178" y="496835"/>
                  </a:lnTo>
                  <a:lnTo>
                    <a:pt x="468155" y="465167"/>
                  </a:lnTo>
                  <a:lnTo>
                    <a:pt x="526855" y="430098"/>
                  </a:lnTo>
                  <a:lnTo>
                    <a:pt x="589633" y="392618"/>
                  </a:lnTo>
                  <a:lnTo>
                    <a:pt x="652770" y="356500"/>
                  </a:lnTo>
                  <a:lnTo>
                    <a:pt x="715937" y="318927"/>
                  </a:lnTo>
                  <a:lnTo>
                    <a:pt x="779108" y="286277"/>
                  </a:lnTo>
                  <a:lnTo>
                    <a:pt x="842279" y="254598"/>
                  </a:lnTo>
                  <a:lnTo>
                    <a:pt x="898041" y="232341"/>
                  </a:lnTo>
                  <a:lnTo>
                    <a:pt x="957117" y="213004"/>
                  </a:lnTo>
                  <a:lnTo>
                    <a:pt x="1010607" y="187480"/>
                  </a:lnTo>
                  <a:lnTo>
                    <a:pt x="1073895" y="156012"/>
                  </a:lnTo>
                  <a:lnTo>
                    <a:pt x="1129667" y="137080"/>
                  </a:lnTo>
                  <a:lnTo>
                    <a:pt x="1153671" y="128775"/>
                  </a:lnTo>
                  <a:lnTo>
                    <a:pt x="1211463" y="92015"/>
                  </a:lnTo>
                  <a:lnTo>
                    <a:pt x="1272838" y="65886"/>
                  </a:lnTo>
                  <a:lnTo>
                    <a:pt x="1328741" y="34934"/>
                  </a:lnTo>
                  <a:lnTo>
                    <a:pt x="1374112" y="12923"/>
                  </a:lnTo>
                  <a:lnTo>
                    <a:pt x="140029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411026" y="4253513"/>
              <a:ext cx="1400291" cy="379026"/>
            </a:xfrm>
            <a:custGeom>
              <a:avLst/>
              <a:gdLst/>
              <a:ahLst/>
              <a:cxnLst/>
              <a:rect l="0" t="0" r="0" b="0"/>
              <a:pathLst>
                <a:path w="1400291" h="379026">
                  <a:moveTo>
                    <a:pt x="0" y="379025"/>
                  </a:moveTo>
                  <a:lnTo>
                    <a:pt x="11178" y="367847"/>
                  </a:lnTo>
                  <a:lnTo>
                    <a:pt x="70781" y="347816"/>
                  </a:lnTo>
                  <a:lnTo>
                    <a:pt x="127127" y="329942"/>
                  </a:lnTo>
                  <a:lnTo>
                    <a:pt x="182952" y="318984"/>
                  </a:lnTo>
                  <a:lnTo>
                    <a:pt x="244369" y="310883"/>
                  </a:lnTo>
                  <a:lnTo>
                    <a:pt x="307351" y="294605"/>
                  </a:lnTo>
                  <a:lnTo>
                    <a:pt x="361878" y="280721"/>
                  </a:lnTo>
                  <a:lnTo>
                    <a:pt x="417709" y="265544"/>
                  </a:lnTo>
                  <a:lnTo>
                    <a:pt x="473798" y="244349"/>
                  </a:lnTo>
                  <a:lnTo>
                    <a:pt x="529937" y="228551"/>
                  </a:lnTo>
                  <a:lnTo>
                    <a:pt x="586086" y="214165"/>
                  </a:lnTo>
                  <a:lnTo>
                    <a:pt x="642238" y="200058"/>
                  </a:lnTo>
                  <a:lnTo>
                    <a:pt x="681232" y="186398"/>
                  </a:lnTo>
                  <a:lnTo>
                    <a:pt x="731439" y="166411"/>
                  </a:lnTo>
                  <a:lnTo>
                    <a:pt x="786416" y="151197"/>
                  </a:lnTo>
                  <a:lnTo>
                    <a:pt x="842336" y="136927"/>
                  </a:lnTo>
                  <a:lnTo>
                    <a:pt x="905241" y="119330"/>
                  </a:lnTo>
                  <a:lnTo>
                    <a:pt x="966976" y="101776"/>
                  </a:lnTo>
                  <a:lnTo>
                    <a:pt x="1024167" y="84228"/>
                  </a:lnTo>
                  <a:lnTo>
                    <a:pt x="1084600" y="67850"/>
                  </a:lnTo>
                  <a:lnTo>
                    <a:pt x="1146010" y="58198"/>
                  </a:lnTo>
                  <a:lnTo>
                    <a:pt x="1205045" y="45334"/>
                  </a:lnTo>
                  <a:lnTo>
                    <a:pt x="1262980" y="34648"/>
                  </a:lnTo>
                  <a:lnTo>
                    <a:pt x="1325146" y="23583"/>
                  </a:lnTo>
                  <a:lnTo>
                    <a:pt x="1386125" y="4592"/>
                  </a:lnTo>
                  <a:lnTo>
                    <a:pt x="140029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421554" y="4611482"/>
              <a:ext cx="1463462" cy="21057"/>
            </a:xfrm>
            <a:custGeom>
              <a:avLst/>
              <a:gdLst/>
              <a:ahLst/>
              <a:cxnLst/>
              <a:rect l="0" t="0" r="0" b="0"/>
              <a:pathLst>
                <a:path w="1463462" h="21057">
                  <a:moveTo>
                    <a:pt x="0" y="0"/>
                  </a:moveTo>
                  <a:lnTo>
                    <a:pt x="58617" y="0"/>
                  </a:lnTo>
                  <a:lnTo>
                    <a:pt x="112791" y="0"/>
                  </a:lnTo>
                  <a:lnTo>
                    <a:pt x="168552" y="0"/>
                  </a:lnTo>
                  <a:lnTo>
                    <a:pt x="224627" y="0"/>
                  </a:lnTo>
                  <a:lnTo>
                    <a:pt x="280764" y="0"/>
                  </a:lnTo>
                  <a:lnTo>
                    <a:pt x="336913" y="0"/>
                  </a:lnTo>
                  <a:lnTo>
                    <a:pt x="393064" y="0"/>
                  </a:lnTo>
                  <a:lnTo>
                    <a:pt x="449216" y="1169"/>
                  </a:lnTo>
                  <a:lnTo>
                    <a:pt x="505368" y="5213"/>
                  </a:lnTo>
                  <a:lnTo>
                    <a:pt x="561520" y="1029"/>
                  </a:lnTo>
                  <a:lnTo>
                    <a:pt x="617672" y="1373"/>
                  </a:lnTo>
                  <a:lnTo>
                    <a:pt x="673824" y="5254"/>
                  </a:lnTo>
                  <a:lnTo>
                    <a:pt x="729976" y="1038"/>
                  </a:lnTo>
                  <a:lnTo>
                    <a:pt x="786128" y="205"/>
                  </a:lnTo>
                  <a:lnTo>
                    <a:pt x="845400" y="3159"/>
                  </a:lnTo>
                  <a:lnTo>
                    <a:pt x="895846" y="8345"/>
                  </a:lnTo>
                  <a:lnTo>
                    <a:pt x="944719" y="9881"/>
                  </a:lnTo>
                  <a:lnTo>
                    <a:pt x="1003155" y="10400"/>
                  </a:lnTo>
                  <a:lnTo>
                    <a:pt x="1059758" y="17738"/>
                  </a:lnTo>
                  <a:lnTo>
                    <a:pt x="1119118" y="20401"/>
                  </a:lnTo>
                  <a:lnTo>
                    <a:pt x="1181233" y="20927"/>
                  </a:lnTo>
                  <a:lnTo>
                    <a:pt x="1238563" y="21031"/>
                  </a:lnTo>
                  <a:lnTo>
                    <a:pt x="1294948" y="21051"/>
                  </a:lnTo>
                  <a:lnTo>
                    <a:pt x="1351146" y="21056"/>
                  </a:lnTo>
                  <a:lnTo>
                    <a:pt x="1407307" y="21056"/>
                  </a:lnTo>
                  <a:lnTo>
                    <a:pt x="1463461" y="210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453139" y="4611482"/>
              <a:ext cx="1484520" cy="326384"/>
            </a:xfrm>
            <a:custGeom>
              <a:avLst/>
              <a:gdLst/>
              <a:ahLst/>
              <a:cxnLst/>
              <a:rect l="0" t="0" r="0" b="0"/>
              <a:pathLst>
                <a:path w="1484520" h="326384">
                  <a:moveTo>
                    <a:pt x="0" y="0"/>
                  </a:moveTo>
                  <a:lnTo>
                    <a:pt x="17981" y="15640"/>
                  </a:lnTo>
                  <a:lnTo>
                    <a:pt x="69742" y="34844"/>
                  </a:lnTo>
                  <a:lnTo>
                    <a:pt x="128941" y="52609"/>
                  </a:lnTo>
                  <a:lnTo>
                    <a:pt x="189639" y="70185"/>
                  </a:lnTo>
                  <a:lnTo>
                    <a:pt x="251083" y="87736"/>
                  </a:lnTo>
                  <a:lnTo>
                    <a:pt x="313449" y="105285"/>
                  </a:lnTo>
                  <a:lnTo>
                    <a:pt x="375417" y="115596"/>
                  </a:lnTo>
                  <a:lnTo>
                    <a:pt x="431194" y="130285"/>
                  </a:lnTo>
                  <a:lnTo>
                    <a:pt x="488160" y="136739"/>
                  </a:lnTo>
                  <a:lnTo>
                    <a:pt x="546603" y="151353"/>
                  </a:lnTo>
                  <a:lnTo>
                    <a:pt x="603894" y="157798"/>
                  </a:lnTo>
                  <a:lnTo>
                    <a:pt x="654552" y="166004"/>
                  </a:lnTo>
                  <a:lnTo>
                    <a:pt x="709272" y="173560"/>
                  </a:lnTo>
                  <a:lnTo>
                    <a:pt x="763971" y="179082"/>
                  </a:lnTo>
                  <a:lnTo>
                    <a:pt x="816024" y="190225"/>
                  </a:lnTo>
                  <a:lnTo>
                    <a:pt x="876348" y="198102"/>
                  </a:lnTo>
                  <a:lnTo>
                    <a:pt x="939097" y="208119"/>
                  </a:lnTo>
                  <a:lnTo>
                    <a:pt x="1000262" y="218652"/>
                  </a:lnTo>
                  <a:lnTo>
                    <a:pt x="1053554" y="228717"/>
                  </a:lnTo>
                  <a:lnTo>
                    <a:pt x="1115897" y="238479"/>
                  </a:lnTo>
                  <a:lnTo>
                    <a:pt x="1177558" y="247260"/>
                  </a:lnTo>
                  <a:lnTo>
                    <a:pt x="1237858" y="263422"/>
                  </a:lnTo>
                  <a:lnTo>
                    <a:pt x="1286262" y="273803"/>
                  </a:lnTo>
                  <a:lnTo>
                    <a:pt x="1343842" y="287791"/>
                  </a:lnTo>
                  <a:lnTo>
                    <a:pt x="1402909" y="302208"/>
                  </a:lnTo>
                  <a:lnTo>
                    <a:pt x="1451371" y="310299"/>
                  </a:lnTo>
                  <a:lnTo>
                    <a:pt x="1484519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411026" y="4590425"/>
              <a:ext cx="1516104" cy="831752"/>
            </a:xfrm>
            <a:custGeom>
              <a:avLst/>
              <a:gdLst/>
              <a:ahLst/>
              <a:cxnLst/>
              <a:rect l="0" t="0" r="0" b="0"/>
              <a:pathLst>
                <a:path w="1516104" h="831752">
                  <a:moveTo>
                    <a:pt x="0" y="0"/>
                  </a:moveTo>
                  <a:lnTo>
                    <a:pt x="29308" y="38373"/>
                  </a:lnTo>
                  <a:lnTo>
                    <a:pt x="77905" y="73668"/>
                  </a:lnTo>
                  <a:lnTo>
                    <a:pt x="136037" y="108790"/>
                  </a:lnTo>
                  <a:lnTo>
                    <a:pt x="189403" y="143889"/>
                  </a:lnTo>
                  <a:lnTo>
                    <a:pt x="252674" y="171349"/>
                  </a:lnTo>
                  <a:lnTo>
                    <a:pt x="306789" y="202033"/>
                  </a:lnTo>
                  <a:lnTo>
                    <a:pt x="368625" y="233539"/>
                  </a:lnTo>
                  <a:lnTo>
                    <a:pt x="419042" y="257264"/>
                  </a:lnTo>
                  <a:lnTo>
                    <a:pt x="482417" y="285840"/>
                  </a:lnTo>
                  <a:lnTo>
                    <a:pt x="538250" y="317730"/>
                  </a:lnTo>
                  <a:lnTo>
                    <a:pt x="600238" y="345867"/>
                  </a:lnTo>
                  <a:lnTo>
                    <a:pt x="663305" y="377149"/>
                  </a:lnTo>
                  <a:lnTo>
                    <a:pt x="726467" y="403119"/>
                  </a:lnTo>
                  <a:lnTo>
                    <a:pt x="789637" y="424608"/>
                  </a:lnTo>
                  <a:lnTo>
                    <a:pt x="843743" y="460357"/>
                  </a:lnTo>
                  <a:lnTo>
                    <a:pt x="905579" y="487258"/>
                  </a:lnTo>
                  <a:lnTo>
                    <a:pt x="959568" y="517893"/>
                  </a:lnTo>
                  <a:lnTo>
                    <a:pt x="1021393" y="549394"/>
                  </a:lnTo>
                  <a:lnTo>
                    <a:pt x="1084446" y="580973"/>
                  </a:lnTo>
                  <a:lnTo>
                    <a:pt x="1147607" y="612558"/>
                  </a:lnTo>
                  <a:lnTo>
                    <a:pt x="1210777" y="640667"/>
                  </a:lnTo>
                  <a:lnTo>
                    <a:pt x="1268633" y="674079"/>
                  </a:lnTo>
                  <a:lnTo>
                    <a:pt x="1296550" y="691837"/>
                  </a:lnTo>
                  <a:lnTo>
                    <a:pt x="1358311" y="727123"/>
                  </a:lnTo>
                  <a:lnTo>
                    <a:pt x="1421359" y="768638"/>
                  </a:lnTo>
                  <a:lnTo>
                    <a:pt x="1484519" y="810699"/>
                  </a:lnTo>
                  <a:lnTo>
                    <a:pt x="1516103" y="8317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6572581" y="88690"/>
            <a:ext cx="1608062" cy="427207"/>
            <a:chOff x="6572581" y="88690"/>
            <a:chExt cx="1608062" cy="427207"/>
          </a:xfrm>
        </p:grpSpPr>
        <p:sp>
          <p:nvSpPr>
            <p:cNvPr id="86" name="Freeform 85"/>
            <p:cNvSpPr/>
            <p:nvPr/>
          </p:nvSpPr>
          <p:spPr>
            <a:xfrm>
              <a:off x="6572581" y="88690"/>
              <a:ext cx="348633" cy="298113"/>
            </a:xfrm>
            <a:custGeom>
              <a:avLst/>
              <a:gdLst/>
              <a:ahLst/>
              <a:cxnLst/>
              <a:rect l="0" t="0" r="0" b="0"/>
              <a:pathLst>
                <a:path w="348633" h="298113">
                  <a:moveTo>
                    <a:pt x="207771" y="6066"/>
                  </a:moveTo>
                  <a:lnTo>
                    <a:pt x="165079" y="2946"/>
                  </a:lnTo>
                  <a:lnTo>
                    <a:pt x="143174" y="0"/>
                  </a:lnTo>
                  <a:lnTo>
                    <a:pt x="90982" y="7641"/>
                  </a:lnTo>
                  <a:lnTo>
                    <a:pt x="65788" y="14955"/>
                  </a:lnTo>
                  <a:lnTo>
                    <a:pt x="46792" y="26004"/>
                  </a:lnTo>
                  <a:lnTo>
                    <a:pt x="22944" y="50968"/>
                  </a:lnTo>
                  <a:lnTo>
                    <a:pt x="6649" y="80592"/>
                  </a:lnTo>
                  <a:lnTo>
                    <a:pt x="0" y="122774"/>
                  </a:lnTo>
                  <a:lnTo>
                    <a:pt x="6160" y="172619"/>
                  </a:lnTo>
                  <a:lnTo>
                    <a:pt x="21760" y="216260"/>
                  </a:lnTo>
                  <a:lnTo>
                    <a:pt x="53814" y="260823"/>
                  </a:lnTo>
                  <a:lnTo>
                    <a:pt x="75717" y="281721"/>
                  </a:lnTo>
                  <a:lnTo>
                    <a:pt x="94098" y="291576"/>
                  </a:lnTo>
                  <a:lnTo>
                    <a:pt x="135356" y="298112"/>
                  </a:lnTo>
                  <a:lnTo>
                    <a:pt x="184888" y="291915"/>
                  </a:lnTo>
                  <a:lnTo>
                    <a:pt x="239117" y="276043"/>
                  </a:lnTo>
                  <a:lnTo>
                    <a:pt x="280253" y="253804"/>
                  </a:lnTo>
                  <a:lnTo>
                    <a:pt x="319452" y="219956"/>
                  </a:lnTo>
                  <a:lnTo>
                    <a:pt x="335358" y="193443"/>
                  </a:lnTo>
                  <a:lnTo>
                    <a:pt x="347480" y="157771"/>
                  </a:lnTo>
                  <a:lnTo>
                    <a:pt x="348632" y="134322"/>
                  </a:lnTo>
                  <a:lnTo>
                    <a:pt x="339585" y="98270"/>
                  </a:lnTo>
                  <a:lnTo>
                    <a:pt x="322086" y="64191"/>
                  </a:lnTo>
                  <a:lnTo>
                    <a:pt x="307711" y="48277"/>
                  </a:lnTo>
                  <a:lnTo>
                    <a:pt x="278717" y="32741"/>
                  </a:lnTo>
                  <a:lnTo>
                    <a:pt x="242180" y="23068"/>
                  </a:lnTo>
                  <a:lnTo>
                    <a:pt x="210947" y="26572"/>
                  </a:lnTo>
                  <a:lnTo>
                    <a:pt x="186714" y="376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951735" y="273740"/>
              <a:ext cx="148399" cy="147522"/>
            </a:xfrm>
            <a:custGeom>
              <a:avLst/>
              <a:gdLst/>
              <a:ahLst/>
              <a:cxnLst/>
              <a:rect l="0" t="0" r="0" b="0"/>
              <a:pathLst>
                <a:path w="148399" h="147522">
                  <a:moveTo>
                    <a:pt x="18130" y="42114"/>
                  </a:moveTo>
                  <a:lnTo>
                    <a:pt x="6951" y="53293"/>
                  </a:lnTo>
                  <a:lnTo>
                    <a:pt x="1463" y="71259"/>
                  </a:lnTo>
                  <a:lnTo>
                    <a:pt x="0" y="82601"/>
                  </a:lnTo>
                  <a:lnTo>
                    <a:pt x="4613" y="104562"/>
                  </a:lnTo>
                  <a:lnTo>
                    <a:pt x="20364" y="133537"/>
                  </a:lnTo>
                  <a:lnTo>
                    <a:pt x="26639" y="141667"/>
                  </a:lnTo>
                  <a:lnTo>
                    <a:pt x="35501" y="145918"/>
                  </a:lnTo>
                  <a:lnTo>
                    <a:pt x="57826" y="147521"/>
                  </a:lnTo>
                  <a:lnTo>
                    <a:pt x="91113" y="136257"/>
                  </a:lnTo>
                  <a:lnTo>
                    <a:pt x="117614" y="118102"/>
                  </a:lnTo>
                  <a:lnTo>
                    <a:pt x="134694" y="92315"/>
                  </a:lnTo>
                  <a:lnTo>
                    <a:pt x="147164" y="62448"/>
                  </a:lnTo>
                  <a:lnTo>
                    <a:pt x="148398" y="41793"/>
                  </a:lnTo>
                  <a:lnTo>
                    <a:pt x="14447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201492" y="126341"/>
              <a:ext cx="42115" cy="284271"/>
            </a:xfrm>
            <a:custGeom>
              <a:avLst/>
              <a:gdLst/>
              <a:ahLst/>
              <a:cxnLst/>
              <a:rect l="0" t="0" r="0" b="0"/>
              <a:pathLst>
                <a:path w="42115" h="284271">
                  <a:moveTo>
                    <a:pt x="0" y="0"/>
                  </a:moveTo>
                  <a:lnTo>
                    <a:pt x="0" y="48931"/>
                  </a:lnTo>
                  <a:lnTo>
                    <a:pt x="3119" y="96777"/>
                  </a:lnTo>
                  <a:lnTo>
                    <a:pt x="9065" y="159757"/>
                  </a:lnTo>
                  <a:lnTo>
                    <a:pt x="21789" y="219953"/>
                  </a:lnTo>
                  <a:lnTo>
                    <a:pt x="39059" y="274811"/>
                  </a:lnTo>
                  <a:lnTo>
                    <a:pt x="42114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096207" y="210569"/>
              <a:ext cx="189514" cy="1"/>
            </a:xfrm>
            <a:custGeom>
              <a:avLst/>
              <a:gdLst/>
              <a:ahLst/>
              <a:cxnLst/>
              <a:rect l="0" t="0" r="0" b="0"/>
              <a:pathLst>
                <a:path w="189514" h="1">
                  <a:moveTo>
                    <a:pt x="189513" y="0"/>
                  </a:moveTo>
                  <a:lnTo>
                    <a:pt x="135368" y="0"/>
                  </a:lnTo>
                  <a:lnTo>
                    <a:pt x="80421" y="0"/>
                  </a:lnTo>
                  <a:lnTo>
                    <a:pt x="2195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299117" y="273740"/>
              <a:ext cx="165588" cy="150501"/>
            </a:xfrm>
            <a:custGeom>
              <a:avLst/>
              <a:gdLst/>
              <a:ahLst/>
              <a:cxnLst/>
              <a:rect l="0" t="0" r="0" b="0"/>
              <a:pathLst>
                <a:path w="165588" h="150501">
                  <a:moveTo>
                    <a:pt x="102417" y="0"/>
                  </a:moveTo>
                  <a:lnTo>
                    <a:pt x="59724" y="3120"/>
                  </a:lnTo>
                  <a:lnTo>
                    <a:pt x="40158" y="9576"/>
                  </a:lnTo>
                  <a:lnTo>
                    <a:pt x="23663" y="20244"/>
                  </a:lnTo>
                  <a:lnTo>
                    <a:pt x="11653" y="35904"/>
                  </a:lnTo>
                  <a:lnTo>
                    <a:pt x="3586" y="55732"/>
                  </a:lnTo>
                  <a:lnTo>
                    <a:pt x="0" y="80142"/>
                  </a:lnTo>
                  <a:lnTo>
                    <a:pt x="4645" y="100350"/>
                  </a:lnTo>
                  <a:lnTo>
                    <a:pt x="26692" y="132386"/>
                  </a:lnTo>
                  <a:lnTo>
                    <a:pt x="46143" y="143847"/>
                  </a:lnTo>
                  <a:lnTo>
                    <a:pt x="69217" y="150500"/>
                  </a:lnTo>
                  <a:lnTo>
                    <a:pt x="101938" y="147668"/>
                  </a:lnTo>
                  <a:lnTo>
                    <a:pt x="141317" y="136231"/>
                  </a:lnTo>
                  <a:lnTo>
                    <a:pt x="165587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472912" y="299737"/>
              <a:ext cx="139252" cy="128773"/>
            </a:xfrm>
            <a:custGeom>
              <a:avLst/>
              <a:gdLst/>
              <a:ahLst/>
              <a:cxnLst/>
              <a:rect l="0" t="0" r="0" b="0"/>
              <a:pathLst>
                <a:path w="139252" h="128773">
                  <a:moveTo>
                    <a:pt x="107606" y="5589"/>
                  </a:moveTo>
                  <a:lnTo>
                    <a:pt x="90838" y="0"/>
                  </a:lnTo>
                  <a:lnTo>
                    <a:pt x="58054" y="2113"/>
                  </a:lnTo>
                  <a:lnTo>
                    <a:pt x="24294" y="15738"/>
                  </a:lnTo>
                  <a:lnTo>
                    <a:pt x="8967" y="31156"/>
                  </a:lnTo>
                  <a:lnTo>
                    <a:pt x="3242" y="40181"/>
                  </a:lnTo>
                  <a:lnTo>
                    <a:pt x="0" y="62687"/>
                  </a:lnTo>
                  <a:lnTo>
                    <a:pt x="3630" y="85948"/>
                  </a:lnTo>
                  <a:lnTo>
                    <a:pt x="13041" y="104085"/>
                  </a:lnTo>
                  <a:lnTo>
                    <a:pt x="28143" y="116825"/>
                  </a:lnTo>
                  <a:lnTo>
                    <a:pt x="47722" y="125217"/>
                  </a:lnTo>
                  <a:lnTo>
                    <a:pt x="83884" y="128772"/>
                  </a:lnTo>
                  <a:lnTo>
                    <a:pt x="106421" y="125458"/>
                  </a:lnTo>
                  <a:lnTo>
                    <a:pt x="125017" y="113846"/>
                  </a:lnTo>
                  <a:lnTo>
                    <a:pt x="133251" y="105836"/>
                  </a:lnTo>
                  <a:lnTo>
                    <a:pt x="137571" y="95817"/>
                  </a:lnTo>
                  <a:lnTo>
                    <a:pt x="139251" y="72207"/>
                  </a:lnTo>
                  <a:lnTo>
                    <a:pt x="128663" y="161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654218" y="266290"/>
              <a:ext cx="347441" cy="189968"/>
            </a:xfrm>
            <a:custGeom>
              <a:avLst/>
              <a:gdLst/>
              <a:ahLst/>
              <a:cxnLst/>
              <a:rect l="0" t="0" r="0" b="0"/>
              <a:pathLst>
                <a:path w="347441" h="189968">
                  <a:moveTo>
                    <a:pt x="0" y="70621"/>
                  </a:moveTo>
                  <a:lnTo>
                    <a:pt x="3119" y="113313"/>
                  </a:lnTo>
                  <a:lnTo>
                    <a:pt x="19128" y="165454"/>
                  </a:lnTo>
                  <a:lnTo>
                    <a:pt x="33093" y="189967"/>
                  </a:lnTo>
                  <a:lnTo>
                    <a:pt x="33760" y="188790"/>
                  </a:lnTo>
                  <a:lnTo>
                    <a:pt x="20323" y="134346"/>
                  </a:lnTo>
                  <a:lnTo>
                    <a:pt x="13430" y="96132"/>
                  </a:lnTo>
                  <a:lnTo>
                    <a:pt x="14507" y="54003"/>
                  </a:lnTo>
                  <a:lnTo>
                    <a:pt x="16691" y="41995"/>
                  </a:lnTo>
                  <a:lnTo>
                    <a:pt x="21656" y="35160"/>
                  </a:lnTo>
                  <a:lnTo>
                    <a:pt x="28475" y="31772"/>
                  </a:lnTo>
                  <a:lnTo>
                    <a:pt x="36531" y="30684"/>
                  </a:lnTo>
                  <a:lnTo>
                    <a:pt x="54840" y="35714"/>
                  </a:lnTo>
                  <a:lnTo>
                    <a:pt x="73506" y="46918"/>
                  </a:lnTo>
                  <a:lnTo>
                    <a:pt x="89601" y="63596"/>
                  </a:lnTo>
                  <a:lnTo>
                    <a:pt x="98314" y="85826"/>
                  </a:lnTo>
                  <a:lnTo>
                    <a:pt x="102186" y="101946"/>
                  </a:lnTo>
                  <a:lnTo>
                    <a:pt x="103220" y="99693"/>
                  </a:lnTo>
                  <a:lnTo>
                    <a:pt x="119818" y="38273"/>
                  </a:lnTo>
                  <a:lnTo>
                    <a:pt x="125502" y="32678"/>
                  </a:lnTo>
                  <a:lnTo>
                    <a:pt x="132801" y="30118"/>
                  </a:lnTo>
                  <a:lnTo>
                    <a:pt x="141176" y="29581"/>
                  </a:lnTo>
                  <a:lnTo>
                    <a:pt x="149100" y="32733"/>
                  </a:lnTo>
                  <a:lnTo>
                    <a:pt x="164142" y="45593"/>
                  </a:lnTo>
                  <a:lnTo>
                    <a:pt x="184457" y="82445"/>
                  </a:lnTo>
                  <a:lnTo>
                    <a:pt x="192335" y="102783"/>
                  </a:lnTo>
                  <a:lnTo>
                    <a:pt x="197243" y="107270"/>
                  </a:lnTo>
                  <a:lnTo>
                    <a:pt x="202855" y="107922"/>
                  </a:lnTo>
                  <a:lnTo>
                    <a:pt x="215329" y="102407"/>
                  </a:lnTo>
                  <a:lnTo>
                    <a:pt x="254927" y="78822"/>
                  </a:lnTo>
                  <a:lnTo>
                    <a:pt x="308542" y="62666"/>
                  </a:lnTo>
                  <a:lnTo>
                    <a:pt x="328592" y="51098"/>
                  </a:lnTo>
                  <a:lnTo>
                    <a:pt x="333705" y="43568"/>
                  </a:lnTo>
                  <a:lnTo>
                    <a:pt x="336266" y="25842"/>
                  </a:lnTo>
                  <a:lnTo>
                    <a:pt x="332971" y="18542"/>
                  </a:lnTo>
                  <a:lnTo>
                    <a:pt x="319952" y="7311"/>
                  </a:lnTo>
                  <a:lnTo>
                    <a:pt x="287303" y="0"/>
                  </a:lnTo>
                  <a:lnTo>
                    <a:pt x="267680" y="4529"/>
                  </a:lnTo>
                  <a:lnTo>
                    <a:pt x="230429" y="26501"/>
                  </a:lnTo>
                  <a:lnTo>
                    <a:pt x="216276" y="42823"/>
                  </a:lnTo>
                  <a:lnTo>
                    <a:pt x="210865" y="52089"/>
                  </a:lnTo>
                  <a:lnTo>
                    <a:pt x="207971" y="71744"/>
                  </a:lnTo>
                  <a:lnTo>
                    <a:pt x="208837" y="81898"/>
                  </a:lnTo>
                  <a:lnTo>
                    <a:pt x="216039" y="99420"/>
                  </a:lnTo>
                  <a:lnTo>
                    <a:pt x="221235" y="107368"/>
                  </a:lnTo>
                  <a:lnTo>
                    <a:pt x="236367" y="119319"/>
                  </a:lnTo>
                  <a:lnTo>
                    <a:pt x="274677" y="136523"/>
                  </a:lnTo>
                  <a:lnTo>
                    <a:pt x="295213" y="137735"/>
                  </a:lnTo>
                  <a:lnTo>
                    <a:pt x="347440" y="1337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8037287" y="276862"/>
              <a:ext cx="143356" cy="172270"/>
            </a:xfrm>
            <a:custGeom>
              <a:avLst/>
              <a:gdLst/>
              <a:ahLst/>
              <a:cxnLst/>
              <a:rect l="0" t="0" r="0" b="0"/>
              <a:pathLst>
                <a:path w="143356" h="172270">
                  <a:moveTo>
                    <a:pt x="143355" y="17935"/>
                  </a:moveTo>
                  <a:lnTo>
                    <a:pt x="132177" y="6757"/>
                  </a:lnTo>
                  <a:lnTo>
                    <a:pt x="114211" y="1269"/>
                  </a:lnTo>
                  <a:lnTo>
                    <a:pt x="90628" y="0"/>
                  </a:lnTo>
                  <a:lnTo>
                    <a:pt x="29148" y="11790"/>
                  </a:lnTo>
                  <a:lnTo>
                    <a:pt x="10318" y="24563"/>
                  </a:lnTo>
                  <a:lnTo>
                    <a:pt x="2022" y="32882"/>
                  </a:lnTo>
                  <a:lnTo>
                    <a:pt x="0" y="40768"/>
                  </a:lnTo>
                  <a:lnTo>
                    <a:pt x="2162" y="48365"/>
                  </a:lnTo>
                  <a:lnTo>
                    <a:pt x="7112" y="55769"/>
                  </a:lnTo>
                  <a:lnTo>
                    <a:pt x="15092" y="60706"/>
                  </a:lnTo>
                  <a:lnTo>
                    <a:pt x="74761" y="74867"/>
                  </a:lnTo>
                  <a:lnTo>
                    <a:pt x="110163" y="84847"/>
                  </a:lnTo>
                  <a:lnTo>
                    <a:pt x="118888" y="90619"/>
                  </a:lnTo>
                  <a:lnTo>
                    <a:pt x="131701" y="106391"/>
                  </a:lnTo>
                  <a:lnTo>
                    <a:pt x="135056" y="128219"/>
                  </a:lnTo>
                  <a:lnTo>
                    <a:pt x="134313" y="140591"/>
                  </a:lnTo>
                  <a:lnTo>
                    <a:pt x="130308" y="150009"/>
                  </a:lnTo>
                  <a:lnTo>
                    <a:pt x="116499" y="163592"/>
                  </a:lnTo>
                  <a:lnTo>
                    <a:pt x="95545" y="170409"/>
                  </a:lnTo>
                  <a:lnTo>
                    <a:pt x="71804" y="172269"/>
                  </a:lnTo>
                  <a:lnTo>
                    <a:pt x="27542" y="1653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717181" y="431668"/>
              <a:ext cx="1442405" cy="84229"/>
            </a:xfrm>
            <a:custGeom>
              <a:avLst/>
              <a:gdLst/>
              <a:ahLst/>
              <a:cxnLst/>
              <a:rect l="0" t="0" r="0" b="0"/>
              <a:pathLst>
                <a:path w="1442405" h="84229">
                  <a:moveTo>
                    <a:pt x="1442404" y="84228"/>
                  </a:moveTo>
                  <a:lnTo>
                    <a:pt x="1390354" y="75895"/>
                  </a:lnTo>
                  <a:lnTo>
                    <a:pt x="1337294" y="71230"/>
                  </a:lnTo>
                  <a:lnTo>
                    <a:pt x="1281409" y="65559"/>
                  </a:lnTo>
                  <a:lnTo>
                    <a:pt x="1226636" y="63878"/>
                  </a:lnTo>
                  <a:lnTo>
                    <a:pt x="1171413" y="60261"/>
                  </a:lnTo>
                  <a:lnTo>
                    <a:pt x="1112546" y="54900"/>
                  </a:lnTo>
                  <a:lnTo>
                    <a:pt x="1056110" y="53311"/>
                  </a:lnTo>
                  <a:lnTo>
                    <a:pt x="996884" y="52841"/>
                  </a:lnTo>
                  <a:lnTo>
                    <a:pt x="946580" y="52701"/>
                  </a:lnTo>
                  <a:lnTo>
                    <a:pt x="897750" y="49540"/>
                  </a:lnTo>
                  <a:lnTo>
                    <a:pt x="839329" y="43581"/>
                  </a:lnTo>
                  <a:lnTo>
                    <a:pt x="791233" y="42549"/>
                  </a:lnTo>
                  <a:lnTo>
                    <a:pt x="739938" y="42243"/>
                  </a:lnTo>
                  <a:lnTo>
                    <a:pt x="677438" y="34904"/>
                  </a:lnTo>
                  <a:lnTo>
                    <a:pt x="627191" y="32569"/>
                  </a:lnTo>
                  <a:lnTo>
                    <a:pt x="575259" y="30707"/>
                  </a:lnTo>
                  <a:lnTo>
                    <a:pt x="522827" y="24436"/>
                  </a:lnTo>
                  <a:lnTo>
                    <a:pt x="470247" y="22058"/>
                  </a:lnTo>
                  <a:lnTo>
                    <a:pt x="416454" y="20184"/>
                  </a:lnTo>
                  <a:lnTo>
                    <a:pt x="357750" y="13909"/>
                  </a:lnTo>
                  <a:lnTo>
                    <a:pt x="302792" y="11530"/>
                  </a:lnTo>
                  <a:lnTo>
                    <a:pt x="248293" y="10825"/>
                  </a:lnTo>
                  <a:lnTo>
                    <a:pt x="189382" y="9447"/>
                  </a:lnTo>
                  <a:lnTo>
                    <a:pt x="134362" y="3319"/>
                  </a:lnTo>
                  <a:lnTo>
                    <a:pt x="79846" y="983"/>
                  </a:lnTo>
                  <a:lnTo>
                    <a:pt x="17852" y="19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6" name="Freeform 95"/>
          <p:cNvSpPr/>
          <p:nvPr/>
        </p:nvSpPr>
        <p:spPr>
          <a:xfrm>
            <a:off x="4453225" y="1005658"/>
            <a:ext cx="1716146" cy="99966"/>
          </a:xfrm>
          <a:custGeom>
            <a:avLst/>
            <a:gdLst/>
            <a:ahLst/>
            <a:cxnLst/>
            <a:rect l="0" t="0" r="0" b="0"/>
            <a:pathLst>
              <a:path w="1716146" h="99966">
                <a:moveTo>
                  <a:pt x="0" y="99965"/>
                </a:moveTo>
                <a:lnTo>
                  <a:pt x="37478" y="91632"/>
                </a:lnTo>
                <a:lnTo>
                  <a:pt x="94491" y="89870"/>
                </a:lnTo>
                <a:lnTo>
                  <a:pt x="144851" y="89565"/>
                </a:lnTo>
                <a:lnTo>
                  <a:pt x="205864" y="89462"/>
                </a:lnTo>
                <a:lnTo>
                  <a:pt x="262976" y="86322"/>
                </a:lnTo>
                <a:lnTo>
                  <a:pt x="319318" y="80373"/>
                </a:lnTo>
                <a:lnTo>
                  <a:pt x="382743" y="78028"/>
                </a:lnTo>
                <a:lnTo>
                  <a:pt x="444664" y="70632"/>
                </a:lnTo>
                <a:lnTo>
                  <a:pt x="507285" y="68825"/>
                </a:lnTo>
                <a:lnTo>
                  <a:pt x="558649" y="61232"/>
                </a:lnTo>
                <a:lnTo>
                  <a:pt x="619575" y="58519"/>
                </a:lnTo>
                <a:lnTo>
                  <a:pt x="677016" y="52394"/>
                </a:lnTo>
                <a:lnTo>
                  <a:pt x="724943" y="48825"/>
                </a:lnTo>
                <a:lnTo>
                  <a:pt x="776187" y="47768"/>
                </a:lnTo>
                <a:lnTo>
                  <a:pt x="836330" y="46241"/>
                </a:lnTo>
                <a:lnTo>
                  <a:pt x="889458" y="39007"/>
                </a:lnTo>
                <a:lnTo>
                  <a:pt x="938537" y="34330"/>
                </a:lnTo>
                <a:lnTo>
                  <a:pt x="990123" y="28655"/>
                </a:lnTo>
                <a:lnTo>
                  <a:pt x="1042453" y="26974"/>
                </a:lnTo>
                <a:lnTo>
                  <a:pt x="1095003" y="26476"/>
                </a:lnTo>
                <a:lnTo>
                  <a:pt x="1144498" y="23208"/>
                </a:lnTo>
                <a:lnTo>
                  <a:pt x="1191919" y="17951"/>
                </a:lnTo>
                <a:lnTo>
                  <a:pt x="1243014" y="16393"/>
                </a:lnTo>
                <a:lnTo>
                  <a:pt x="1295198" y="12812"/>
                </a:lnTo>
                <a:lnTo>
                  <a:pt x="1344586" y="7462"/>
                </a:lnTo>
                <a:lnTo>
                  <a:pt x="1391974" y="5876"/>
                </a:lnTo>
                <a:lnTo>
                  <a:pt x="1443060" y="5407"/>
                </a:lnTo>
                <a:lnTo>
                  <a:pt x="1495241" y="5267"/>
                </a:lnTo>
                <a:lnTo>
                  <a:pt x="1544627" y="2107"/>
                </a:lnTo>
                <a:lnTo>
                  <a:pt x="1592016" y="0"/>
                </a:lnTo>
                <a:lnTo>
                  <a:pt x="1654841" y="4180"/>
                </a:lnTo>
                <a:lnTo>
                  <a:pt x="1716145" y="520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Freeform 96"/>
          <p:cNvSpPr/>
          <p:nvPr/>
        </p:nvSpPr>
        <p:spPr>
          <a:xfrm>
            <a:off x="4401241" y="1277783"/>
            <a:ext cx="2221513" cy="63153"/>
          </a:xfrm>
          <a:custGeom>
            <a:avLst/>
            <a:gdLst/>
            <a:ahLst/>
            <a:cxnLst/>
            <a:rect l="0" t="0" r="0" b="0"/>
            <a:pathLst>
              <a:path w="2221513" h="63153">
                <a:moveTo>
                  <a:pt x="0" y="63152"/>
                </a:moveTo>
                <a:lnTo>
                  <a:pt x="27556" y="55917"/>
                </a:lnTo>
                <a:lnTo>
                  <a:pt x="80659" y="50155"/>
                </a:lnTo>
                <a:lnTo>
                  <a:pt x="131226" y="43687"/>
                </a:lnTo>
                <a:lnTo>
                  <a:pt x="193510" y="41240"/>
                </a:lnTo>
                <a:lnTo>
                  <a:pt x="252087" y="33824"/>
                </a:lnTo>
                <a:lnTo>
                  <a:pt x="308718" y="32013"/>
                </a:lnTo>
                <a:lnTo>
                  <a:pt x="366134" y="31655"/>
                </a:lnTo>
                <a:lnTo>
                  <a:pt x="429468" y="31584"/>
                </a:lnTo>
                <a:lnTo>
                  <a:pt x="476250" y="28452"/>
                </a:lnTo>
                <a:lnTo>
                  <a:pt x="538870" y="22503"/>
                </a:lnTo>
                <a:lnTo>
                  <a:pt x="597470" y="21328"/>
                </a:lnTo>
                <a:lnTo>
                  <a:pt x="645871" y="21124"/>
                </a:lnTo>
                <a:lnTo>
                  <a:pt x="704740" y="21055"/>
                </a:lnTo>
                <a:lnTo>
                  <a:pt x="767018" y="21042"/>
                </a:lnTo>
                <a:lnTo>
                  <a:pt x="820004" y="13803"/>
                </a:lnTo>
                <a:lnTo>
                  <a:pt x="877437" y="8041"/>
                </a:lnTo>
                <a:lnTo>
                  <a:pt x="927566" y="2369"/>
                </a:lnTo>
                <a:lnTo>
                  <a:pt x="976344" y="689"/>
                </a:lnTo>
                <a:lnTo>
                  <a:pt x="1023552" y="191"/>
                </a:lnTo>
                <a:lnTo>
                  <a:pt x="1074584" y="43"/>
                </a:lnTo>
                <a:lnTo>
                  <a:pt x="1126750" y="0"/>
                </a:lnTo>
                <a:lnTo>
                  <a:pt x="1185600" y="5574"/>
                </a:lnTo>
                <a:lnTo>
                  <a:pt x="1247831" y="9535"/>
                </a:lnTo>
                <a:lnTo>
                  <a:pt x="1299095" y="10221"/>
                </a:lnTo>
                <a:lnTo>
                  <a:pt x="1362580" y="13572"/>
                </a:lnTo>
                <a:lnTo>
                  <a:pt x="1420787" y="19564"/>
                </a:lnTo>
                <a:lnTo>
                  <a:pt x="1476943" y="20601"/>
                </a:lnTo>
                <a:lnTo>
                  <a:pt x="1538036" y="20909"/>
                </a:lnTo>
                <a:lnTo>
                  <a:pt x="1600591" y="21000"/>
                </a:lnTo>
                <a:lnTo>
                  <a:pt x="1657990" y="26616"/>
                </a:lnTo>
                <a:lnTo>
                  <a:pt x="1717632" y="30100"/>
                </a:lnTo>
                <a:lnTo>
                  <a:pt x="1779756" y="31132"/>
                </a:lnTo>
                <a:lnTo>
                  <a:pt x="1842617" y="31438"/>
                </a:lnTo>
                <a:lnTo>
                  <a:pt x="1905696" y="31529"/>
                </a:lnTo>
                <a:lnTo>
                  <a:pt x="1968840" y="37145"/>
                </a:lnTo>
                <a:lnTo>
                  <a:pt x="2026414" y="40628"/>
                </a:lnTo>
                <a:lnTo>
                  <a:pt x="2083799" y="34570"/>
                </a:lnTo>
                <a:lnTo>
                  <a:pt x="2132096" y="32457"/>
                </a:lnTo>
                <a:lnTo>
                  <a:pt x="2191458" y="31743"/>
                </a:lnTo>
                <a:lnTo>
                  <a:pt x="2221512" y="3156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Freeform 97"/>
          <p:cNvSpPr/>
          <p:nvPr/>
        </p:nvSpPr>
        <p:spPr>
          <a:xfrm>
            <a:off x="4348269" y="3211191"/>
            <a:ext cx="2137286" cy="326385"/>
          </a:xfrm>
          <a:custGeom>
            <a:avLst/>
            <a:gdLst/>
            <a:ahLst/>
            <a:cxnLst/>
            <a:rect l="0" t="0" r="0" b="0"/>
            <a:pathLst>
              <a:path w="2137286" h="326385">
                <a:moveTo>
                  <a:pt x="0" y="326384"/>
                </a:moveTo>
                <a:lnTo>
                  <a:pt x="56214" y="308425"/>
                </a:lnTo>
                <a:lnTo>
                  <a:pt x="114786" y="297837"/>
                </a:lnTo>
                <a:lnTo>
                  <a:pt x="166173" y="289810"/>
                </a:lnTo>
                <a:lnTo>
                  <a:pt x="218525" y="284194"/>
                </a:lnTo>
                <a:lnTo>
                  <a:pt x="277045" y="276153"/>
                </a:lnTo>
                <a:lnTo>
                  <a:pt x="338995" y="268628"/>
                </a:lnTo>
                <a:lnTo>
                  <a:pt x="402090" y="255593"/>
                </a:lnTo>
                <a:lnTo>
                  <a:pt x="456631" y="247669"/>
                </a:lnTo>
                <a:lnTo>
                  <a:pt x="506399" y="236009"/>
                </a:lnTo>
                <a:lnTo>
                  <a:pt x="563890" y="229373"/>
                </a:lnTo>
                <a:lnTo>
                  <a:pt x="620913" y="222733"/>
                </a:lnTo>
                <a:lnTo>
                  <a:pt x="678927" y="213016"/>
                </a:lnTo>
                <a:lnTo>
                  <a:pt x="741870" y="201982"/>
                </a:lnTo>
                <a:lnTo>
                  <a:pt x="804162" y="192019"/>
                </a:lnTo>
                <a:lnTo>
                  <a:pt x="859620" y="178787"/>
                </a:lnTo>
                <a:lnTo>
                  <a:pt x="910306" y="164907"/>
                </a:lnTo>
                <a:lnTo>
                  <a:pt x="972614" y="158137"/>
                </a:lnTo>
                <a:lnTo>
                  <a:pt x="1034314" y="146747"/>
                </a:lnTo>
                <a:lnTo>
                  <a:pt x="1085183" y="136677"/>
                </a:lnTo>
                <a:lnTo>
                  <a:pt x="1137299" y="129405"/>
                </a:lnTo>
                <a:lnTo>
                  <a:pt x="1189786" y="124130"/>
                </a:lnTo>
                <a:lnTo>
                  <a:pt x="1248745" y="111867"/>
                </a:lnTo>
                <a:lnTo>
                  <a:pt x="1310997" y="105415"/>
                </a:lnTo>
                <a:lnTo>
                  <a:pt x="1362264" y="97265"/>
                </a:lnTo>
                <a:lnTo>
                  <a:pt x="1414500" y="88611"/>
                </a:lnTo>
                <a:lnTo>
                  <a:pt x="1467022" y="84357"/>
                </a:lnTo>
                <a:lnTo>
                  <a:pt x="1519628" y="76208"/>
                </a:lnTo>
                <a:lnTo>
                  <a:pt x="1572260" y="67554"/>
                </a:lnTo>
                <a:lnTo>
                  <a:pt x="1626069" y="63300"/>
                </a:lnTo>
                <a:lnTo>
                  <a:pt x="1684777" y="55151"/>
                </a:lnTo>
                <a:lnTo>
                  <a:pt x="1739736" y="46497"/>
                </a:lnTo>
                <a:lnTo>
                  <a:pt x="1793065" y="42243"/>
                </a:lnTo>
                <a:lnTo>
                  <a:pt x="1845911" y="35263"/>
                </a:lnTo>
                <a:lnTo>
                  <a:pt x="1896274" y="31506"/>
                </a:lnTo>
                <a:lnTo>
                  <a:pt x="1952158" y="23468"/>
                </a:lnTo>
                <a:lnTo>
                  <a:pt x="2001714" y="18652"/>
                </a:lnTo>
                <a:lnTo>
                  <a:pt x="2053442" y="12936"/>
                </a:lnTo>
                <a:lnTo>
                  <a:pt x="2112145" y="5415"/>
                </a:lnTo>
                <a:lnTo>
                  <a:pt x="2137285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4" name="Group 123"/>
          <p:cNvGrpSpPr/>
          <p:nvPr/>
        </p:nvGrpSpPr>
        <p:grpSpPr>
          <a:xfrm>
            <a:off x="6569782" y="3105906"/>
            <a:ext cx="579068" cy="2621597"/>
            <a:chOff x="6569782" y="3105906"/>
            <a:chExt cx="579068" cy="2621597"/>
          </a:xfrm>
        </p:grpSpPr>
        <p:sp>
          <p:nvSpPr>
            <p:cNvPr id="99" name="Freeform 98"/>
            <p:cNvSpPr/>
            <p:nvPr/>
          </p:nvSpPr>
          <p:spPr>
            <a:xfrm>
              <a:off x="6769823" y="3158549"/>
              <a:ext cx="31587" cy="252685"/>
            </a:xfrm>
            <a:custGeom>
              <a:avLst/>
              <a:gdLst/>
              <a:ahLst/>
              <a:cxnLst/>
              <a:rect l="0" t="0" r="0" b="0"/>
              <a:pathLst>
                <a:path w="31587" h="252685">
                  <a:moveTo>
                    <a:pt x="0" y="0"/>
                  </a:moveTo>
                  <a:lnTo>
                    <a:pt x="0" y="57264"/>
                  </a:lnTo>
                  <a:lnTo>
                    <a:pt x="3120" y="106654"/>
                  </a:lnTo>
                  <a:lnTo>
                    <a:pt x="11453" y="155213"/>
                  </a:lnTo>
                  <a:lnTo>
                    <a:pt x="19160" y="213543"/>
                  </a:lnTo>
                  <a:lnTo>
                    <a:pt x="31586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664538" y="3105906"/>
              <a:ext cx="263214" cy="52644"/>
            </a:xfrm>
            <a:custGeom>
              <a:avLst/>
              <a:gdLst/>
              <a:ahLst/>
              <a:cxnLst/>
              <a:rect l="0" t="0" r="0" b="0"/>
              <a:pathLst>
                <a:path w="263214" h="52644">
                  <a:moveTo>
                    <a:pt x="263213" y="0"/>
                  </a:moveTo>
                  <a:lnTo>
                    <a:pt x="204596" y="9065"/>
                  </a:lnTo>
                  <a:lnTo>
                    <a:pt x="150422" y="18645"/>
                  </a:lnTo>
                  <a:lnTo>
                    <a:pt x="94661" y="31803"/>
                  </a:lnTo>
                  <a:lnTo>
                    <a:pt x="38586" y="40077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875109" y="3411233"/>
              <a:ext cx="51180" cy="115814"/>
            </a:xfrm>
            <a:custGeom>
              <a:avLst/>
              <a:gdLst/>
              <a:ahLst/>
              <a:cxnLst/>
              <a:rect l="0" t="0" r="0" b="0"/>
              <a:pathLst>
                <a:path w="51180" h="115814">
                  <a:moveTo>
                    <a:pt x="42113" y="0"/>
                  </a:moveTo>
                  <a:lnTo>
                    <a:pt x="50447" y="37478"/>
                  </a:lnTo>
                  <a:lnTo>
                    <a:pt x="51179" y="49551"/>
                  </a:lnTo>
                  <a:lnTo>
                    <a:pt x="45753" y="69206"/>
                  </a:lnTo>
                  <a:lnTo>
                    <a:pt x="34372" y="85740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7043565" y="3158549"/>
              <a:ext cx="1" cy="221099"/>
            </a:xfrm>
            <a:custGeom>
              <a:avLst/>
              <a:gdLst/>
              <a:ahLst/>
              <a:cxnLst/>
              <a:rect l="0" t="0" r="0" b="0"/>
              <a:pathLst>
                <a:path w="1" h="221099">
                  <a:moveTo>
                    <a:pt x="0" y="0"/>
                  </a:moveTo>
                  <a:lnTo>
                    <a:pt x="0" y="58617"/>
                  </a:lnTo>
                  <a:lnTo>
                    <a:pt x="0" y="112791"/>
                  </a:lnTo>
                  <a:lnTo>
                    <a:pt x="0" y="171672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783645" y="3621803"/>
              <a:ext cx="17765" cy="221099"/>
            </a:xfrm>
            <a:custGeom>
              <a:avLst/>
              <a:gdLst/>
              <a:ahLst/>
              <a:cxnLst/>
              <a:rect l="0" t="0" r="0" b="0"/>
              <a:pathLst>
                <a:path w="17765" h="221099">
                  <a:moveTo>
                    <a:pt x="7235" y="0"/>
                  </a:moveTo>
                  <a:lnTo>
                    <a:pt x="0" y="27556"/>
                  </a:lnTo>
                  <a:lnTo>
                    <a:pt x="477" y="83778"/>
                  </a:lnTo>
                  <a:lnTo>
                    <a:pt x="5901" y="145880"/>
                  </a:lnTo>
                  <a:lnTo>
                    <a:pt x="15393" y="202744"/>
                  </a:lnTo>
                  <a:lnTo>
                    <a:pt x="17764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664538" y="3611274"/>
              <a:ext cx="242157" cy="10530"/>
            </a:xfrm>
            <a:custGeom>
              <a:avLst/>
              <a:gdLst/>
              <a:ahLst/>
              <a:cxnLst/>
              <a:rect l="0" t="0" r="0" b="0"/>
              <a:pathLst>
                <a:path w="242157" h="10530">
                  <a:moveTo>
                    <a:pt x="242156" y="0"/>
                  </a:moveTo>
                  <a:lnTo>
                    <a:pt x="188011" y="0"/>
                  </a:lnTo>
                  <a:lnTo>
                    <a:pt x="133065" y="0"/>
                  </a:lnTo>
                  <a:lnTo>
                    <a:pt x="77152" y="7236"/>
                  </a:lnTo>
                  <a:lnTo>
                    <a:pt x="27286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906694" y="3811316"/>
              <a:ext cx="15620" cy="136871"/>
            </a:xfrm>
            <a:custGeom>
              <a:avLst/>
              <a:gdLst/>
              <a:ahLst/>
              <a:cxnLst/>
              <a:rect l="0" t="0" r="0" b="0"/>
              <a:pathLst>
                <a:path w="15620" h="136871">
                  <a:moveTo>
                    <a:pt x="0" y="0"/>
                  </a:moveTo>
                  <a:lnTo>
                    <a:pt x="15619" y="63427"/>
                  </a:lnTo>
                  <a:lnTo>
                    <a:pt x="3894" y="122855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974873" y="3598777"/>
              <a:ext cx="173977" cy="237825"/>
            </a:xfrm>
            <a:custGeom>
              <a:avLst/>
              <a:gdLst/>
              <a:ahLst/>
              <a:cxnLst/>
              <a:rect l="0" t="0" r="0" b="0"/>
              <a:pathLst>
                <a:path w="173977" h="237825">
                  <a:moveTo>
                    <a:pt x="26577" y="33554"/>
                  </a:moveTo>
                  <a:lnTo>
                    <a:pt x="32167" y="16787"/>
                  </a:lnTo>
                  <a:lnTo>
                    <a:pt x="44269" y="5435"/>
                  </a:lnTo>
                  <a:lnTo>
                    <a:pt x="52410" y="770"/>
                  </a:lnTo>
                  <a:lnTo>
                    <a:pt x="61347" y="0"/>
                  </a:lnTo>
                  <a:lnTo>
                    <a:pt x="80635" y="5383"/>
                  </a:lnTo>
                  <a:lnTo>
                    <a:pt x="97786" y="21814"/>
                  </a:lnTo>
                  <a:lnTo>
                    <a:pt x="105635" y="32746"/>
                  </a:lnTo>
                  <a:lnTo>
                    <a:pt x="114357" y="60491"/>
                  </a:lnTo>
                  <a:lnTo>
                    <a:pt x="116147" y="105876"/>
                  </a:lnTo>
                  <a:lnTo>
                    <a:pt x="106272" y="157544"/>
                  </a:lnTo>
                  <a:lnTo>
                    <a:pt x="78161" y="212229"/>
                  </a:lnTo>
                  <a:lnTo>
                    <a:pt x="71495" y="222861"/>
                  </a:lnTo>
                  <a:lnTo>
                    <a:pt x="62371" y="229949"/>
                  </a:lnTo>
                  <a:lnTo>
                    <a:pt x="39756" y="237824"/>
                  </a:lnTo>
                  <a:lnTo>
                    <a:pt x="29514" y="237584"/>
                  </a:lnTo>
                  <a:lnTo>
                    <a:pt x="11895" y="231079"/>
                  </a:lnTo>
                  <a:lnTo>
                    <a:pt x="6261" y="223729"/>
                  </a:lnTo>
                  <a:lnTo>
                    <a:pt x="0" y="203084"/>
                  </a:lnTo>
                  <a:lnTo>
                    <a:pt x="1840" y="194537"/>
                  </a:lnTo>
                  <a:lnTo>
                    <a:pt x="6576" y="187670"/>
                  </a:lnTo>
                  <a:lnTo>
                    <a:pt x="13243" y="181922"/>
                  </a:lnTo>
                  <a:lnTo>
                    <a:pt x="33130" y="175534"/>
                  </a:lnTo>
                  <a:lnTo>
                    <a:pt x="44983" y="173831"/>
                  </a:lnTo>
                  <a:lnTo>
                    <a:pt x="67514" y="178178"/>
                  </a:lnTo>
                  <a:lnTo>
                    <a:pt x="121179" y="198135"/>
                  </a:lnTo>
                  <a:lnTo>
                    <a:pt x="157178" y="212467"/>
                  </a:lnTo>
                  <a:lnTo>
                    <a:pt x="173976" y="2230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769823" y="4095585"/>
              <a:ext cx="10530" cy="136871"/>
            </a:xfrm>
            <a:custGeom>
              <a:avLst/>
              <a:gdLst/>
              <a:ahLst/>
              <a:cxnLst/>
              <a:rect l="0" t="0" r="0" b="0"/>
              <a:pathLst>
                <a:path w="10530" h="136871">
                  <a:moveTo>
                    <a:pt x="0" y="0"/>
                  </a:moveTo>
                  <a:lnTo>
                    <a:pt x="5590" y="58617"/>
                  </a:lnTo>
                  <a:lnTo>
                    <a:pt x="9879" y="117308"/>
                  </a:lnTo>
                  <a:lnTo>
                    <a:pt x="10529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6685595" y="4021886"/>
              <a:ext cx="210571" cy="52643"/>
            </a:xfrm>
            <a:custGeom>
              <a:avLst/>
              <a:gdLst/>
              <a:ahLst/>
              <a:cxnLst/>
              <a:rect l="0" t="0" r="0" b="0"/>
              <a:pathLst>
                <a:path w="210571" h="52643">
                  <a:moveTo>
                    <a:pt x="210570" y="0"/>
                  </a:moveTo>
                  <a:lnTo>
                    <a:pt x="156696" y="17958"/>
                  </a:lnTo>
                  <a:lnTo>
                    <a:pt x="93945" y="35149"/>
                  </a:lnTo>
                  <a:lnTo>
                    <a:pt x="37969" y="47974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6896165" y="4253513"/>
              <a:ext cx="37177" cy="126343"/>
            </a:xfrm>
            <a:custGeom>
              <a:avLst/>
              <a:gdLst/>
              <a:ahLst/>
              <a:cxnLst/>
              <a:rect l="0" t="0" r="0" b="0"/>
              <a:pathLst>
                <a:path w="37177" h="126343">
                  <a:moveTo>
                    <a:pt x="31586" y="0"/>
                  </a:moveTo>
                  <a:lnTo>
                    <a:pt x="37176" y="16767"/>
                  </a:lnTo>
                  <a:lnTo>
                    <a:pt x="36800" y="34358"/>
                  </a:lnTo>
                  <a:lnTo>
                    <a:pt x="22697" y="9065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022507" y="4029152"/>
              <a:ext cx="123644" cy="248344"/>
            </a:xfrm>
            <a:custGeom>
              <a:avLst/>
              <a:gdLst/>
              <a:ahLst/>
              <a:cxnLst/>
              <a:rect l="0" t="0" r="0" b="0"/>
              <a:pathLst>
                <a:path w="123644" h="248344">
                  <a:moveTo>
                    <a:pt x="0" y="34848"/>
                  </a:moveTo>
                  <a:lnTo>
                    <a:pt x="5590" y="18080"/>
                  </a:lnTo>
                  <a:lnTo>
                    <a:pt x="17692" y="6728"/>
                  </a:lnTo>
                  <a:lnTo>
                    <a:pt x="25834" y="2063"/>
                  </a:lnTo>
                  <a:lnTo>
                    <a:pt x="44237" y="0"/>
                  </a:lnTo>
                  <a:lnTo>
                    <a:pt x="62945" y="4152"/>
                  </a:lnTo>
                  <a:lnTo>
                    <a:pt x="79059" y="13796"/>
                  </a:lnTo>
                  <a:lnTo>
                    <a:pt x="83122" y="21983"/>
                  </a:lnTo>
                  <a:lnTo>
                    <a:pt x="84516" y="43558"/>
                  </a:lnTo>
                  <a:lnTo>
                    <a:pt x="73135" y="76423"/>
                  </a:lnTo>
                  <a:lnTo>
                    <a:pt x="58242" y="91540"/>
                  </a:lnTo>
                  <a:lnTo>
                    <a:pt x="49356" y="97209"/>
                  </a:lnTo>
                  <a:lnTo>
                    <a:pt x="48112" y="100989"/>
                  </a:lnTo>
                  <a:lnTo>
                    <a:pt x="51961" y="103508"/>
                  </a:lnTo>
                  <a:lnTo>
                    <a:pt x="66378" y="108647"/>
                  </a:lnTo>
                  <a:lnTo>
                    <a:pt x="101737" y="137561"/>
                  </a:lnTo>
                  <a:lnTo>
                    <a:pt x="117232" y="163547"/>
                  </a:lnTo>
                  <a:lnTo>
                    <a:pt x="123643" y="199063"/>
                  </a:lnTo>
                  <a:lnTo>
                    <a:pt x="118903" y="219356"/>
                  </a:lnTo>
                  <a:lnTo>
                    <a:pt x="114364" y="228043"/>
                  </a:lnTo>
                  <a:lnTo>
                    <a:pt x="99962" y="240815"/>
                  </a:lnTo>
                  <a:lnTo>
                    <a:pt x="91207" y="245859"/>
                  </a:lnTo>
                  <a:lnTo>
                    <a:pt x="72122" y="248343"/>
                  </a:lnTo>
                  <a:lnTo>
                    <a:pt x="42115" y="2454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753706" y="4506197"/>
              <a:ext cx="5590" cy="189513"/>
            </a:xfrm>
            <a:custGeom>
              <a:avLst/>
              <a:gdLst/>
              <a:ahLst/>
              <a:cxnLst/>
              <a:rect l="0" t="0" r="0" b="0"/>
              <a:pathLst>
                <a:path w="5590" h="189513">
                  <a:moveTo>
                    <a:pt x="5589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4903" y="92998"/>
                  </a:lnTo>
                  <a:lnTo>
                    <a:pt x="5454" y="147744"/>
                  </a:lnTo>
                  <a:lnTo>
                    <a:pt x="5589" y="1895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654010" y="4474611"/>
              <a:ext cx="189514" cy="52643"/>
            </a:xfrm>
            <a:custGeom>
              <a:avLst/>
              <a:gdLst/>
              <a:ahLst/>
              <a:cxnLst/>
              <a:rect l="0" t="0" r="0" b="0"/>
              <a:pathLst>
                <a:path w="189514" h="52643">
                  <a:moveTo>
                    <a:pt x="189513" y="0"/>
                  </a:moveTo>
                  <a:lnTo>
                    <a:pt x="130896" y="9065"/>
                  </a:lnTo>
                  <a:lnTo>
                    <a:pt x="110429" y="16117"/>
                  </a:lnTo>
                  <a:lnTo>
                    <a:pt x="52169" y="4168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854052" y="4737823"/>
              <a:ext cx="19594" cy="84230"/>
            </a:xfrm>
            <a:custGeom>
              <a:avLst/>
              <a:gdLst/>
              <a:ahLst/>
              <a:cxnLst/>
              <a:rect l="0" t="0" r="0" b="0"/>
              <a:pathLst>
                <a:path w="19594" h="84230">
                  <a:moveTo>
                    <a:pt x="10528" y="0"/>
                  </a:moveTo>
                  <a:lnTo>
                    <a:pt x="18861" y="37478"/>
                  </a:lnTo>
                  <a:lnTo>
                    <a:pt x="19593" y="49552"/>
                  </a:lnTo>
                  <a:lnTo>
                    <a:pt x="14167" y="69207"/>
                  </a:lnTo>
                  <a:lnTo>
                    <a:pt x="6296" y="82232"/>
                  </a:lnTo>
                  <a:lnTo>
                    <a:pt x="4197" y="84067"/>
                  </a:lnTo>
                  <a:lnTo>
                    <a:pt x="0" y="842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7075150" y="4527253"/>
              <a:ext cx="31586" cy="178986"/>
            </a:xfrm>
            <a:custGeom>
              <a:avLst/>
              <a:gdLst/>
              <a:ahLst/>
              <a:cxnLst/>
              <a:rect l="0" t="0" r="0" b="0"/>
              <a:pathLst>
                <a:path w="31586" h="178986">
                  <a:moveTo>
                    <a:pt x="31585" y="0"/>
                  </a:moveTo>
                  <a:lnTo>
                    <a:pt x="11800" y="48931"/>
                  </a:lnTo>
                  <a:lnTo>
                    <a:pt x="2331" y="108062"/>
                  </a:lnTo>
                  <a:lnTo>
                    <a:pt x="307" y="166410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966001" y="4537782"/>
              <a:ext cx="109150" cy="73267"/>
            </a:xfrm>
            <a:custGeom>
              <a:avLst/>
              <a:gdLst/>
              <a:ahLst/>
              <a:cxnLst/>
              <a:rect l="0" t="0" r="0" b="0"/>
              <a:pathLst>
                <a:path w="109150" h="73267">
                  <a:moveTo>
                    <a:pt x="109149" y="63171"/>
                  </a:moveTo>
                  <a:lnTo>
                    <a:pt x="71671" y="71504"/>
                  </a:lnTo>
                  <a:lnTo>
                    <a:pt x="20248" y="73266"/>
                  </a:lnTo>
                  <a:lnTo>
                    <a:pt x="11277" y="68731"/>
                  </a:lnTo>
                  <a:lnTo>
                    <a:pt x="5297" y="61029"/>
                  </a:lnTo>
                  <a:lnTo>
                    <a:pt x="1310" y="51214"/>
                  </a:lnTo>
                  <a:lnTo>
                    <a:pt x="0" y="30951"/>
                  </a:lnTo>
                  <a:lnTo>
                    <a:pt x="386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727710" y="5001036"/>
              <a:ext cx="10529" cy="168457"/>
            </a:xfrm>
            <a:custGeom>
              <a:avLst/>
              <a:gdLst/>
              <a:ahLst/>
              <a:cxnLst/>
              <a:rect l="0" t="0" r="0" b="0"/>
              <a:pathLst>
                <a:path w="10529" h="168457">
                  <a:moveTo>
                    <a:pt x="10528" y="0"/>
                  </a:moveTo>
                  <a:lnTo>
                    <a:pt x="10528" y="58617"/>
                  </a:lnTo>
                  <a:lnTo>
                    <a:pt x="9358" y="111621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654010" y="4948394"/>
              <a:ext cx="168457" cy="31586"/>
            </a:xfrm>
            <a:custGeom>
              <a:avLst/>
              <a:gdLst/>
              <a:ahLst/>
              <a:cxnLst/>
              <a:rect l="0" t="0" r="0" b="0"/>
              <a:pathLst>
                <a:path w="168457" h="31586">
                  <a:moveTo>
                    <a:pt x="168456" y="0"/>
                  </a:moveTo>
                  <a:lnTo>
                    <a:pt x="113411" y="17958"/>
                  </a:lnTo>
                  <a:lnTo>
                    <a:pt x="58884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811938" y="5158963"/>
              <a:ext cx="49716" cy="115815"/>
            </a:xfrm>
            <a:custGeom>
              <a:avLst/>
              <a:gdLst/>
              <a:ahLst/>
              <a:cxnLst/>
              <a:rect l="0" t="0" r="0" b="0"/>
              <a:pathLst>
                <a:path w="49716" h="115815">
                  <a:moveTo>
                    <a:pt x="31585" y="0"/>
                  </a:moveTo>
                  <a:lnTo>
                    <a:pt x="42763" y="11179"/>
                  </a:lnTo>
                  <a:lnTo>
                    <a:pt x="48251" y="29145"/>
                  </a:lnTo>
                  <a:lnTo>
                    <a:pt x="49715" y="40487"/>
                  </a:lnTo>
                  <a:lnTo>
                    <a:pt x="45102" y="62448"/>
                  </a:lnTo>
                  <a:lnTo>
                    <a:pt x="29351" y="91423"/>
                  </a:lnTo>
                  <a:lnTo>
                    <a:pt x="17724" y="104973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949904" y="4916808"/>
              <a:ext cx="141543" cy="263214"/>
            </a:xfrm>
            <a:custGeom>
              <a:avLst/>
              <a:gdLst/>
              <a:ahLst/>
              <a:cxnLst/>
              <a:rect l="0" t="0" r="0" b="0"/>
              <a:pathLst>
                <a:path w="141543" h="263214">
                  <a:moveTo>
                    <a:pt x="114718" y="0"/>
                  </a:moveTo>
                  <a:lnTo>
                    <a:pt x="97950" y="5589"/>
                  </a:lnTo>
                  <a:lnTo>
                    <a:pt x="80359" y="5214"/>
                  </a:lnTo>
                  <a:lnTo>
                    <a:pt x="34882" y="1030"/>
                  </a:lnTo>
                  <a:lnTo>
                    <a:pt x="25229" y="4196"/>
                  </a:lnTo>
                  <a:lnTo>
                    <a:pt x="17624" y="9816"/>
                  </a:lnTo>
                  <a:lnTo>
                    <a:pt x="11384" y="17073"/>
                  </a:lnTo>
                  <a:lnTo>
                    <a:pt x="4451" y="37614"/>
                  </a:lnTo>
                  <a:lnTo>
                    <a:pt x="0" y="88928"/>
                  </a:lnTo>
                  <a:lnTo>
                    <a:pt x="3144" y="96720"/>
                  </a:lnTo>
                  <a:lnTo>
                    <a:pt x="8750" y="100745"/>
                  </a:lnTo>
                  <a:lnTo>
                    <a:pt x="15996" y="102258"/>
                  </a:lnTo>
                  <a:lnTo>
                    <a:pt x="73180" y="101543"/>
                  </a:lnTo>
                  <a:lnTo>
                    <a:pt x="104360" y="115354"/>
                  </a:lnTo>
                  <a:lnTo>
                    <a:pt x="130236" y="139854"/>
                  </a:lnTo>
                  <a:lnTo>
                    <a:pt x="139161" y="162373"/>
                  </a:lnTo>
                  <a:lnTo>
                    <a:pt x="141542" y="174929"/>
                  </a:lnTo>
                  <a:lnTo>
                    <a:pt x="137947" y="195120"/>
                  </a:lnTo>
                  <a:lnTo>
                    <a:pt x="127381" y="211892"/>
                  </a:lnTo>
                  <a:lnTo>
                    <a:pt x="101702" y="233318"/>
                  </a:lnTo>
                  <a:lnTo>
                    <a:pt x="51546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706653" y="5411647"/>
              <a:ext cx="10529" cy="200043"/>
            </a:xfrm>
            <a:custGeom>
              <a:avLst/>
              <a:gdLst/>
              <a:ahLst/>
              <a:cxnLst/>
              <a:rect l="0" t="0" r="0" b="0"/>
              <a:pathLst>
                <a:path w="10529" h="200043">
                  <a:moveTo>
                    <a:pt x="10528" y="0"/>
                  </a:moveTo>
                  <a:lnTo>
                    <a:pt x="10528" y="48931"/>
                  </a:lnTo>
                  <a:lnTo>
                    <a:pt x="10528" y="108062"/>
                  </a:lnTo>
                  <a:lnTo>
                    <a:pt x="3293" y="162462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6569782" y="5374473"/>
              <a:ext cx="252685" cy="26647"/>
            </a:xfrm>
            <a:custGeom>
              <a:avLst/>
              <a:gdLst/>
              <a:ahLst/>
              <a:cxnLst/>
              <a:rect l="0" t="0" r="0" b="0"/>
              <a:pathLst>
                <a:path w="252685" h="26647">
                  <a:moveTo>
                    <a:pt x="252684" y="5589"/>
                  </a:moveTo>
                  <a:lnTo>
                    <a:pt x="235916" y="0"/>
                  </a:lnTo>
                  <a:lnTo>
                    <a:pt x="218326" y="375"/>
                  </a:lnTo>
                  <a:lnTo>
                    <a:pt x="157684" y="16584"/>
                  </a:lnTo>
                  <a:lnTo>
                    <a:pt x="123151" y="23664"/>
                  </a:lnTo>
                  <a:lnTo>
                    <a:pt x="69560" y="26057"/>
                  </a:lnTo>
                  <a:lnTo>
                    <a:pt x="12396" y="26569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6790880" y="5632746"/>
              <a:ext cx="37653" cy="94757"/>
            </a:xfrm>
            <a:custGeom>
              <a:avLst/>
              <a:gdLst/>
              <a:ahLst/>
              <a:cxnLst/>
              <a:rect l="0" t="0" r="0" b="0"/>
              <a:pathLst>
                <a:path w="37653" h="94757">
                  <a:moveTo>
                    <a:pt x="31586" y="0"/>
                  </a:moveTo>
                  <a:lnTo>
                    <a:pt x="37652" y="32452"/>
                  </a:lnTo>
                  <a:lnTo>
                    <a:pt x="35062" y="53027"/>
                  </a:lnTo>
                  <a:lnTo>
                    <a:pt x="26892" y="70751"/>
                  </a:lnTo>
                  <a:lnTo>
                    <a:pt x="16631" y="84087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6909259" y="5401119"/>
              <a:ext cx="126846" cy="283706"/>
            </a:xfrm>
            <a:custGeom>
              <a:avLst/>
              <a:gdLst/>
              <a:ahLst/>
              <a:cxnLst/>
              <a:rect l="0" t="0" r="0" b="0"/>
              <a:pathLst>
                <a:path w="126846" h="283706">
                  <a:moveTo>
                    <a:pt x="81663" y="0"/>
                  </a:moveTo>
                  <a:lnTo>
                    <a:pt x="46917" y="37087"/>
                  </a:lnTo>
                  <a:lnTo>
                    <a:pt x="22341" y="95239"/>
                  </a:lnTo>
                  <a:lnTo>
                    <a:pt x="4498" y="153052"/>
                  </a:lnTo>
                  <a:lnTo>
                    <a:pt x="0" y="214719"/>
                  </a:lnTo>
                  <a:lnTo>
                    <a:pt x="7423" y="256513"/>
                  </a:lnTo>
                  <a:lnTo>
                    <a:pt x="17862" y="276223"/>
                  </a:lnTo>
                  <a:lnTo>
                    <a:pt x="26261" y="281245"/>
                  </a:lnTo>
                  <a:lnTo>
                    <a:pt x="48071" y="283705"/>
                  </a:lnTo>
                  <a:lnTo>
                    <a:pt x="70243" y="277779"/>
                  </a:lnTo>
                  <a:lnTo>
                    <a:pt x="90626" y="266177"/>
                  </a:lnTo>
                  <a:lnTo>
                    <a:pt x="114085" y="239914"/>
                  </a:lnTo>
                  <a:lnTo>
                    <a:pt x="124538" y="220103"/>
                  </a:lnTo>
                  <a:lnTo>
                    <a:pt x="126845" y="199599"/>
                  </a:lnTo>
                  <a:lnTo>
                    <a:pt x="122801" y="179958"/>
                  </a:lnTo>
                  <a:lnTo>
                    <a:pt x="113205" y="163429"/>
                  </a:lnTo>
                  <a:lnTo>
                    <a:pt x="106201" y="160426"/>
                  </a:lnTo>
                  <a:lnTo>
                    <a:pt x="98021" y="160763"/>
                  </a:lnTo>
                  <a:lnTo>
                    <a:pt x="45376" y="179233"/>
                  </a:lnTo>
                  <a:lnTo>
                    <a:pt x="29021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5" name="Freeform 124"/>
          <p:cNvSpPr/>
          <p:nvPr/>
        </p:nvSpPr>
        <p:spPr>
          <a:xfrm>
            <a:off x="4253513" y="3748145"/>
            <a:ext cx="2263628" cy="100347"/>
          </a:xfrm>
          <a:custGeom>
            <a:avLst/>
            <a:gdLst/>
            <a:ahLst/>
            <a:cxnLst/>
            <a:rect l="0" t="0" r="0" b="0"/>
            <a:pathLst>
              <a:path w="2263628" h="100347">
                <a:moveTo>
                  <a:pt x="0" y="94756"/>
                </a:moveTo>
                <a:lnTo>
                  <a:pt x="16767" y="100346"/>
                </a:lnTo>
                <a:lnTo>
                  <a:pt x="34358" y="99970"/>
                </a:lnTo>
                <a:lnTo>
                  <a:pt x="92998" y="95443"/>
                </a:lnTo>
                <a:lnTo>
                  <a:pt x="147745" y="94892"/>
                </a:lnTo>
                <a:lnTo>
                  <a:pt x="209208" y="94783"/>
                </a:lnTo>
                <a:lnTo>
                  <a:pt x="269269" y="94762"/>
                </a:lnTo>
                <a:lnTo>
                  <a:pt x="323073" y="91638"/>
                </a:lnTo>
                <a:lnTo>
                  <a:pt x="345969" y="88691"/>
                </a:lnTo>
                <a:lnTo>
                  <a:pt x="395503" y="93212"/>
                </a:lnTo>
                <a:lnTo>
                  <a:pt x="449741" y="88862"/>
                </a:lnTo>
                <a:lnTo>
                  <a:pt x="501485" y="83973"/>
                </a:lnTo>
                <a:lnTo>
                  <a:pt x="563088" y="75283"/>
                </a:lnTo>
                <a:lnTo>
                  <a:pt x="624047" y="72842"/>
                </a:lnTo>
                <a:lnTo>
                  <a:pt x="675429" y="65428"/>
                </a:lnTo>
                <a:lnTo>
                  <a:pt x="730293" y="63616"/>
                </a:lnTo>
                <a:lnTo>
                  <a:pt x="791874" y="54896"/>
                </a:lnTo>
                <a:lnTo>
                  <a:pt x="846231" y="53088"/>
                </a:lnTo>
                <a:lnTo>
                  <a:pt x="902028" y="45495"/>
                </a:lnTo>
                <a:lnTo>
                  <a:pt x="958110" y="42781"/>
                </a:lnTo>
                <a:lnTo>
                  <a:pt x="1019837" y="42246"/>
                </a:lnTo>
                <a:lnTo>
                  <a:pt x="1071014" y="42153"/>
                </a:lnTo>
                <a:lnTo>
                  <a:pt x="1131133" y="40952"/>
                </a:lnTo>
                <a:lnTo>
                  <a:pt x="1181137" y="36902"/>
                </a:lnTo>
                <a:lnTo>
                  <a:pt x="1241317" y="41084"/>
                </a:lnTo>
                <a:lnTo>
                  <a:pt x="1292226" y="41809"/>
                </a:lnTo>
                <a:lnTo>
                  <a:pt x="1344354" y="42024"/>
                </a:lnTo>
                <a:lnTo>
                  <a:pt x="1396845" y="42087"/>
                </a:lnTo>
                <a:lnTo>
                  <a:pt x="1449442" y="42106"/>
                </a:lnTo>
                <a:lnTo>
                  <a:pt x="1512381" y="40942"/>
                </a:lnTo>
                <a:lnTo>
                  <a:pt x="1562704" y="34877"/>
                </a:lnTo>
                <a:lnTo>
                  <a:pt x="1614659" y="32561"/>
                </a:lnTo>
                <a:lnTo>
                  <a:pt x="1667098" y="31874"/>
                </a:lnTo>
                <a:lnTo>
                  <a:pt x="1719680" y="30501"/>
                </a:lnTo>
                <a:lnTo>
                  <a:pt x="1773474" y="24375"/>
                </a:lnTo>
                <a:lnTo>
                  <a:pt x="1832177" y="22040"/>
                </a:lnTo>
                <a:lnTo>
                  <a:pt x="1888305" y="21348"/>
                </a:lnTo>
                <a:lnTo>
                  <a:pt x="1947699" y="21143"/>
                </a:lnTo>
                <a:lnTo>
                  <a:pt x="2002863" y="19912"/>
                </a:lnTo>
                <a:lnTo>
                  <a:pt x="2056252" y="13828"/>
                </a:lnTo>
                <a:lnTo>
                  <a:pt x="2109116" y="11506"/>
                </a:lnTo>
                <a:lnTo>
                  <a:pt x="2161824" y="9648"/>
                </a:lnTo>
                <a:lnTo>
                  <a:pt x="2212146" y="3379"/>
                </a:lnTo>
                <a:lnTo>
                  <a:pt x="2263627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Freeform 125"/>
          <p:cNvSpPr/>
          <p:nvPr/>
        </p:nvSpPr>
        <p:spPr>
          <a:xfrm>
            <a:off x="4306155" y="4200870"/>
            <a:ext cx="2242571" cy="84224"/>
          </a:xfrm>
          <a:custGeom>
            <a:avLst/>
            <a:gdLst/>
            <a:ahLst/>
            <a:cxnLst/>
            <a:rect l="0" t="0" r="0" b="0"/>
            <a:pathLst>
              <a:path w="2242571" h="84224">
                <a:moveTo>
                  <a:pt x="0" y="52643"/>
                </a:moveTo>
                <a:lnTo>
                  <a:pt x="16768" y="58232"/>
                </a:lnTo>
                <a:lnTo>
                  <a:pt x="34359" y="57856"/>
                </a:lnTo>
                <a:lnTo>
                  <a:pt x="55045" y="56130"/>
                </a:lnTo>
                <a:lnTo>
                  <a:pt x="109572" y="61434"/>
                </a:lnTo>
                <a:lnTo>
                  <a:pt x="159198" y="62656"/>
                </a:lnTo>
                <a:lnTo>
                  <a:pt x="207827" y="66138"/>
                </a:lnTo>
                <a:lnTo>
                  <a:pt x="254991" y="71459"/>
                </a:lnTo>
                <a:lnTo>
                  <a:pt x="306010" y="73036"/>
                </a:lnTo>
                <a:lnTo>
                  <a:pt x="358172" y="76622"/>
                </a:lnTo>
                <a:lnTo>
                  <a:pt x="410671" y="81975"/>
                </a:lnTo>
                <a:lnTo>
                  <a:pt x="463272" y="83561"/>
                </a:lnTo>
                <a:lnTo>
                  <a:pt x="515902" y="84030"/>
                </a:lnTo>
                <a:lnTo>
                  <a:pt x="571660" y="84169"/>
                </a:lnTo>
                <a:lnTo>
                  <a:pt x="629515" y="84211"/>
                </a:lnTo>
                <a:lnTo>
                  <a:pt x="683702" y="84223"/>
                </a:lnTo>
                <a:lnTo>
                  <a:pt x="736802" y="81107"/>
                </a:lnTo>
                <a:lnTo>
                  <a:pt x="792700" y="75894"/>
                </a:lnTo>
                <a:lnTo>
                  <a:pt x="850596" y="74350"/>
                </a:lnTo>
                <a:lnTo>
                  <a:pt x="907915" y="73892"/>
                </a:lnTo>
                <a:lnTo>
                  <a:pt x="959993" y="70637"/>
                </a:lnTo>
                <a:lnTo>
                  <a:pt x="1020210" y="64646"/>
                </a:lnTo>
                <a:lnTo>
                  <a:pt x="1076714" y="63608"/>
                </a:lnTo>
                <a:lnTo>
                  <a:pt x="1137909" y="63301"/>
                </a:lnTo>
                <a:lnTo>
                  <a:pt x="1194906" y="57620"/>
                </a:lnTo>
                <a:lnTo>
                  <a:pt x="1254428" y="54117"/>
                </a:lnTo>
                <a:lnTo>
                  <a:pt x="1310928" y="53080"/>
                </a:lnTo>
                <a:lnTo>
                  <a:pt x="1370303" y="52772"/>
                </a:lnTo>
                <a:lnTo>
                  <a:pt x="1432350" y="52681"/>
                </a:lnTo>
                <a:lnTo>
                  <a:pt x="1489598" y="52654"/>
                </a:lnTo>
                <a:lnTo>
                  <a:pt x="1543605" y="47057"/>
                </a:lnTo>
                <a:lnTo>
                  <a:pt x="1596652" y="43579"/>
                </a:lnTo>
                <a:lnTo>
                  <a:pt x="1649414" y="42548"/>
                </a:lnTo>
                <a:lnTo>
                  <a:pt x="1702092" y="36653"/>
                </a:lnTo>
                <a:lnTo>
                  <a:pt x="1754745" y="33087"/>
                </a:lnTo>
                <a:lnTo>
                  <a:pt x="1807391" y="26441"/>
                </a:lnTo>
                <a:lnTo>
                  <a:pt x="1860034" y="22652"/>
                </a:lnTo>
                <a:lnTo>
                  <a:pt x="1918267" y="21530"/>
                </a:lnTo>
                <a:lnTo>
                  <a:pt x="1974385" y="21197"/>
                </a:lnTo>
                <a:lnTo>
                  <a:pt x="2033647" y="15509"/>
                </a:lnTo>
                <a:lnTo>
                  <a:pt x="2090070" y="12005"/>
                </a:lnTo>
                <a:lnTo>
                  <a:pt x="2143833" y="10966"/>
                </a:lnTo>
                <a:lnTo>
                  <a:pt x="2202396" y="5069"/>
                </a:lnTo>
                <a:lnTo>
                  <a:pt x="224257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Freeform 126"/>
          <p:cNvSpPr/>
          <p:nvPr/>
        </p:nvSpPr>
        <p:spPr>
          <a:xfrm>
            <a:off x="4274570" y="4579898"/>
            <a:ext cx="2210985" cy="105284"/>
          </a:xfrm>
          <a:custGeom>
            <a:avLst/>
            <a:gdLst/>
            <a:ahLst/>
            <a:cxnLst/>
            <a:rect l="0" t="0" r="0" b="0"/>
            <a:pathLst>
              <a:path w="2210985" h="105284">
                <a:moveTo>
                  <a:pt x="0" y="105283"/>
                </a:moveTo>
                <a:lnTo>
                  <a:pt x="37478" y="96950"/>
                </a:lnTo>
                <a:lnTo>
                  <a:pt x="94490" y="95188"/>
                </a:lnTo>
                <a:lnTo>
                  <a:pt x="153672" y="87605"/>
                </a:lnTo>
                <a:lnTo>
                  <a:pt x="210422" y="84894"/>
                </a:lnTo>
                <a:lnTo>
                  <a:pt x="266692" y="84358"/>
                </a:lnTo>
                <a:lnTo>
                  <a:pt x="324038" y="77016"/>
                </a:lnTo>
                <a:lnTo>
                  <a:pt x="387358" y="74353"/>
                </a:lnTo>
                <a:lnTo>
                  <a:pt x="434137" y="73892"/>
                </a:lnTo>
                <a:lnTo>
                  <a:pt x="485042" y="73755"/>
                </a:lnTo>
                <a:lnTo>
                  <a:pt x="537170" y="70595"/>
                </a:lnTo>
                <a:lnTo>
                  <a:pt x="589660" y="65370"/>
                </a:lnTo>
                <a:lnTo>
                  <a:pt x="642257" y="60701"/>
                </a:lnTo>
                <a:lnTo>
                  <a:pt x="694886" y="55029"/>
                </a:lnTo>
                <a:lnTo>
                  <a:pt x="747525" y="53348"/>
                </a:lnTo>
                <a:lnTo>
                  <a:pt x="800166" y="52850"/>
                </a:lnTo>
                <a:lnTo>
                  <a:pt x="852808" y="49583"/>
                </a:lnTo>
                <a:lnTo>
                  <a:pt x="905451" y="44325"/>
                </a:lnTo>
                <a:lnTo>
                  <a:pt x="958093" y="39648"/>
                </a:lnTo>
                <a:lnTo>
                  <a:pt x="1007616" y="33973"/>
                </a:lnTo>
                <a:lnTo>
                  <a:pt x="1060682" y="26466"/>
                </a:lnTo>
                <a:lnTo>
                  <a:pt x="1121770" y="22124"/>
                </a:lnTo>
                <a:lnTo>
                  <a:pt x="1172836" y="21372"/>
                </a:lnTo>
                <a:lnTo>
                  <a:pt x="1225012" y="21149"/>
                </a:lnTo>
                <a:lnTo>
                  <a:pt x="1277516" y="21083"/>
                </a:lnTo>
                <a:lnTo>
                  <a:pt x="1330117" y="21063"/>
                </a:lnTo>
                <a:lnTo>
                  <a:pt x="1382747" y="21057"/>
                </a:lnTo>
                <a:lnTo>
                  <a:pt x="1434216" y="21056"/>
                </a:lnTo>
                <a:lnTo>
                  <a:pt x="1481962" y="19885"/>
                </a:lnTo>
                <a:lnTo>
                  <a:pt x="1538353" y="13820"/>
                </a:lnTo>
                <a:lnTo>
                  <a:pt x="1592626" y="10333"/>
                </a:lnTo>
                <a:lnTo>
                  <a:pt x="1645751" y="3580"/>
                </a:lnTo>
                <a:lnTo>
                  <a:pt x="1698537" y="1059"/>
                </a:lnTo>
                <a:lnTo>
                  <a:pt x="1750052" y="313"/>
                </a:lnTo>
                <a:lnTo>
                  <a:pt x="1813093" y="60"/>
                </a:lnTo>
                <a:lnTo>
                  <a:pt x="1864194" y="16"/>
                </a:lnTo>
                <a:lnTo>
                  <a:pt x="1916378" y="3"/>
                </a:lnTo>
                <a:lnTo>
                  <a:pt x="1968886" y="0"/>
                </a:lnTo>
                <a:lnTo>
                  <a:pt x="2027852" y="5587"/>
                </a:lnTo>
                <a:lnTo>
                  <a:pt x="2090105" y="9551"/>
                </a:lnTo>
                <a:lnTo>
                  <a:pt x="2140203" y="10238"/>
                </a:lnTo>
                <a:lnTo>
                  <a:pt x="2190287" y="10469"/>
                </a:lnTo>
                <a:lnTo>
                  <a:pt x="2210984" y="1052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Freeform 127"/>
          <p:cNvSpPr/>
          <p:nvPr/>
        </p:nvSpPr>
        <p:spPr>
          <a:xfrm>
            <a:off x="4348269" y="5001036"/>
            <a:ext cx="2116229" cy="50488"/>
          </a:xfrm>
          <a:custGeom>
            <a:avLst/>
            <a:gdLst/>
            <a:ahLst/>
            <a:cxnLst/>
            <a:rect l="0" t="0" r="0" b="0"/>
            <a:pathLst>
              <a:path w="2116229" h="50488">
                <a:moveTo>
                  <a:pt x="0" y="0"/>
                </a:moveTo>
                <a:lnTo>
                  <a:pt x="27556" y="7236"/>
                </a:lnTo>
                <a:lnTo>
                  <a:pt x="86899" y="6759"/>
                </a:lnTo>
                <a:lnTo>
                  <a:pt x="149356" y="1335"/>
                </a:lnTo>
                <a:lnTo>
                  <a:pt x="206754" y="264"/>
                </a:lnTo>
                <a:lnTo>
                  <a:pt x="266272" y="52"/>
                </a:lnTo>
                <a:lnTo>
                  <a:pt x="328418" y="11"/>
                </a:lnTo>
                <a:lnTo>
                  <a:pt x="377159" y="3"/>
                </a:lnTo>
                <a:lnTo>
                  <a:pt x="438795" y="7236"/>
                </a:lnTo>
                <a:lnTo>
                  <a:pt x="488892" y="10723"/>
                </a:lnTo>
                <a:lnTo>
                  <a:pt x="540781" y="17475"/>
                </a:lnTo>
                <a:lnTo>
                  <a:pt x="593200" y="21165"/>
                </a:lnTo>
                <a:lnTo>
                  <a:pt x="645776" y="29148"/>
                </a:lnTo>
                <a:lnTo>
                  <a:pt x="699569" y="37752"/>
                </a:lnTo>
                <a:lnTo>
                  <a:pt x="758271" y="40821"/>
                </a:lnTo>
                <a:lnTo>
                  <a:pt x="814399" y="41731"/>
                </a:lnTo>
                <a:lnTo>
                  <a:pt x="873793" y="43170"/>
                </a:lnTo>
                <a:lnTo>
                  <a:pt x="930126" y="49316"/>
                </a:lnTo>
                <a:lnTo>
                  <a:pt x="987242" y="50487"/>
                </a:lnTo>
                <a:lnTo>
                  <a:pt x="1045999" y="44114"/>
                </a:lnTo>
                <a:lnTo>
                  <a:pt x="1099173" y="42707"/>
                </a:lnTo>
                <a:lnTo>
                  <a:pt x="1162501" y="42289"/>
                </a:lnTo>
                <a:lnTo>
                  <a:pt x="1208039" y="42192"/>
                </a:lnTo>
                <a:lnTo>
                  <a:pt x="1269627" y="40967"/>
                </a:lnTo>
                <a:lnTo>
                  <a:pt x="1333016" y="33785"/>
                </a:lnTo>
                <a:lnTo>
                  <a:pt x="1395320" y="26431"/>
                </a:lnTo>
                <a:lnTo>
                  <a:pt x="1447171" y="22649"/>
                </a:lnTo>
                <a:lnTo>
                  <a:pt x="1495809" y="21529"/>
                </a:lnTo>
                <a:lnTo>
                  <a:pt x="1551035" y="21197"/>
                </a:lnTo>
                <a:lnTo>
                  <a:pt x="1611852" y="21098"/>
                </a:lnTo>
                <a:lnTo>
                  <a:pt x="1674325" y="21069"/>
                </a:lnTo>
                <a:lnTo>
                  <a:pt x="1726111" y="21060"/>
                </a:lnTo>
                <a:lnTo>
                  <a:pt x="1782269" y="21058"/>
                </a:lnTo>
                <a:lnTo>
                  <a:pt x="1841250" y="13821"/>
                </a:lnTo>
                <a:lnTo>
                  <a:pt x="1889824" y="11504"/>
                </a:lnTo>
                <a:lnTo>
                  <a:pt x="1942430" y="11987"/>
                </a:lnTo>
                <a:lnTo>
                  <a:pt x="2001951" y="17850"/>
                </a:lnTo>
                <a:lnTo>
                  <a:pt x="2060531" y="20107"/>
                </a:lnTo>
                <a:lnTo>
                  <a:pt x="2116228" y="2105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Freeform 128"/>
          <p:cNvSpPr/>
          <p:nvPr/>
        </p:nvSpPr>
        <p:spPr>
          <a:xfrm>
            <a:off x="4369326" y="5464290"/>
            <a:ext cx="2032001" cy="73682"/>
          </a:xfrm>
          <a:custGeom>
            <a:avLst/>
            <a:gdLst/>
            <a:ahLst/>
            <a:cxnLst/>
            <a:rect l="0" t="0" r="0" b="0"/>
            <a:pathLst>
              <a:path w="2032001" h="73682">
                <a:moveTo>
                  <a:pt x="0" y="21057"/>
                </a:moveTo>
                <a:lnTo>
                  <a:pt x="37478" y="29390"/>
                </a:lnTo>
                <a:lnTo>
                  <a:pt x="94491" y="36741"/>
                </a:lnTo>
                <a:lnTo>
                  <a:pt x="154842" y="41053"/>
                </a:lnTo>
                <a:lnTo>
                  <a:pt x="204717" y="42969"/>
                </a:lnTo>
                <a:lnTo>
                  <a:pt x="255369" y="49257"/>
                </a:lnTo>
                <a:lnTo>
                  <a:pt x="314999" y="51974"/>
                </a:lnTo>
                <a:lnTo>
                  <a:pt x="366248" y="58100"/>
                </a:lnTo>
                <a:lnTo>
                  <a:pt x="418573" y="63339"/>
                </a:lnTo>
                <a:lnTo>
                  <a:pt x="477088" y="71306"/>
                </a:lnTo>
                <a:lnTo>
                  <a:pt x="527404" y="72991"/>
                </a:lnTo>
                <a:lnTo>
                  <a:pt x="579358" y="73489"/>
                </a:lnTo>
                <a:lnTo>
                  <a:pt x="628677" y="73637"/>
                </a:lnTo>
                <a:lnTo>
                  <a:pt x="676045" y="73681"/>
                </a:lnTo>
                <a:lnTo>
                  <a:pt x="738864" y="68107"/>
                </a:lnTo>
                <a:lnTo>
                  <a:pt x="787722" y="64633"/>
                </a:lnTo>
                <a:lnTo>
                  <a:pt x="839243" y="63604"/>
                </a:lnTo>
                <a:lnTo>
                  <a:pt x="901818" y="63257"/>
                </a:lnTo>
                <a:lnTo>
                  <a:pt x="950908" y="62026"/>
                </a:lnTo>
                <a:lnTo>
                  <a:pt x="1013129" y="54843"/>
                </a:lnTo>
                <a:lnTo>
                  <a:pt x="1067207" y="53294"/>
                </a:lnTo>
                <a:lnTo>
                  <a:pt x="1124564" y="52836"/>
                </a:lnTo>
                <a:lnTo>
                  <a:pt x="1178603" y="49580"/>
                </a:lnTo>
                <a:lnTo>
                  <a:pt x="1234779" y="44326"/>
                </a:lnTo>
                <a:lnTo>
                  <a:pt x="1295878" y="39650"/>
                </a:lnTo>
                <a:lnTo>
                  <a:pt x="1358435" y="33975"/>
                </a:lnTo>
                <a:lnTo>
                  <a:pt x="1421424" y="32293"/>
                </a:lnTo>
                <a:lnTo>
                  <a:pt x="1475182" y="28675"/>
                </a:lnTo>
                <a:lnTo>
                  <a:pt x="1522696" y="23314"/>
                </a:lnTo>
                <a:lnTo>
                  <a:pt x="1581228" y="21726"/>
                </a:lnTo>
                <a:lnTo>
                  <a:pt x="1636786" y="18136"/>
                </a:lnTo>
                <a:lnTo>
                  <a:pt x="1689122" y="12783"/>
                </a:lnTo>
                <a:lnTo>
                  <a:pt x="1742843" y="11197"/>
                </a:lnTo>
                <a:lnTo>
                  <a:pt x="1802917" y="10661"/>
                </a:lnTo>
                <a:lnTo>
                  <a:pt x="1862478" y="4978"/>
                </a:lnTo>
                <a:lnTo>
                  <a:pt x="1915221" y="1475"/>
                </a:lnTo>
                <a:lnTo>
                  <a:pt x="1974964" y="291"/>
                </a:lnTo>
                <a:lnTo>
                  <a:pt x="203200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" name="Freeform 129"/>
          <p:cNvSpPr/>
          <p:nvPr/>
        </p:nvSpPr>
        <p:spPr>
          <a:xfrm>
            <a:off x="4443026" y="1000225"/>
            <a:ext cx="2126757" cy="94739"/>
          </a:xfrm>
          <a:custGeom>
            <a:avLst/>
            <a:gdLst/>
            <a:ahLst/>
            <a:cxnLst/>
            <a:rect l="0" t="0" r="0" b="0"/>
            <a:pathLst>
              <a:path w="2126757" h="94739">
                <a:moveTo>
                  <a:pt x="0" y="94738"/>
                </a:moveTo>
                <a:lnTo>
                  <a:pt x="37478" y="86405"/>
                </a:lnTo>
                <a:lnTo>
                  <a:pt x="72325" y="87980"/>
                </a:lnTo>
                <a:lnTo>
                  <a:pt x="134566" y="93848"/>
                </a:lnTo>
                <a:lnTo>
                  <a:pt x="189751" y="94563"/>
                </a:lnTo>
                <a:lnTo>
                  <a:pt x="245712" y="94704"/>
                </a:lnTo>
                <a:lnTo>
                  <a:pt x="300656" y="93562"/>
                </a:lnTo>
                <a:lnTo>
                  <a:pt x="362943" y="85672"/>
                </a:lnTo>
                <a:lnTo>
                  <a:pt x="417919" y="84499"/>
                </a:lnTo>
                <a:lnTo>
                  <a:pt x="470720" y="81147"/>
                </a:lnTo>
                <a:lnTo>
                  <a:pt x="520880" y="75156"/>
                </a:lnTo>
                <a:lnTo>
                  <a:pt x="575849" y="66737"/>
                </a:lnTo>
                <a:lnTo>
                  <a:pt x="631767" y="63861"/>
                </a:lnTo>
                <a:lnTo>
                  <a:pt x="687873" y="63293"/>
                </a:lnTo>
                <a:lnTo>
                  <a:pt x="749720" y="54838"/>
                </a:lnTo>
                <a:lnTo>
                  <a:pt x="810766" y="45680"/>
                </a:lnTo>
                <a:lnTo>
                  <a:pt x="872257" y="36979"/>
                </a:lnTo>
                <a:lnTo>
                  <a:pt x="924066" y="32636"/>
                </a:lnTo>
                <a:lnTo>
                  <a:pt x="979361" y="31779"/>
                </a:lnTo>
                <a:lnTo>
                  <a:pt x="1035343" y="31609"/>
                </a:lnTo>
                <a:lnTo>
                  <a:pt x="1097164" y="23240"/>
                </a:lnTo>
                <a:lnTo>
                  <a:pt x="1151550" y="21473"/>
                </a:lnTo>
                <a:lnTo>
                  <a:pt x="1206183" y="19955"/>
                </a:lnTo>
                <a:lnTo>
                  <a:pt x="1268404" y="11985"/>
                </a:lnTo>
                <a:lnTo>
                  <a:pt x="1328980" y="2371"/>
                </a:lnTo>
                <a:lnTo>
                  <a:pt x="1383214" y="454"/>
                </a:lnTo>
                <a:lnTo>
                  <a:pt x="1438987" y="75"/>
                </a:lnTo>
                <a:lnTo>
                  <a:pt x="1495065" y="0"/>
                </a:lnTo>
                <a:lnTo>
                  <a:pt x="1551202" y="5575"/>
                </a:lnTo>
                <a:lnTo>
                  <a:pt x="1607351" y="2300"/>
                </a:lnTo>
                <a:lnTo>
                  <a:pt x="1660383" y="3559"/>
                </a:lnTo>
                <a:lnTo>
                  <a:pt x="1710589" y="9137"/>
                </a:lnTo>
                <a:lnTo>
                  <a:pt x="1765567" y="10239"/>
                </a:lnTo>
                <a:lnTo>
                  <a:pt x="1818367" y="13576"/>
                </a:lnTo>
                <a:lnTo>
                  <a:pt x="1880905" y="21226"/>
                </a:lnTo>
                <a:lnTo>
                  <a:pt x="1942346" y="29974"/>
                </a:lnTo>
                <a:lnTo>
                  <a:pt x="1997220" y="31253"/>
                </a:lnTo>
                <a:lnTo>
                  <a:pt x="2053118" y="31505"/>
                </a:lnTo>
                <a:lnTo>
                  <a:pt x="2116479" y="39895"/>
                </a:lnTo>
                <a:lnTo>
                  <a:pt x="2126756" y="4209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3" name="Group 142"/>
          <p:cNvGrpSpPr/>
          <p:nvPr/>
        </p:nvGrpSpPr>
        <p:grpSpPr>
          <a:xfrm>
            <a:off x="6338155" y="690230"/>
            <a:ext cx="3232250" cy="5561625"/>
            <a:chOff x="6338155" y="690230"/>
            <a:chExt cx="3232250" cy="5561625"/>
          </a:xfrm>
        </p:grpSpPr>
        <p:sp>
          <p:nvSpPr>
            <p:cNvPr id="131" name="Freeform 130"/>
            <p:cNvSpPr/>
            <p:nvPr/>
          </p:nvSpPr>
          <p:spPr>
            <a:xfrm>
              <a:off x="6338155" y="690230"/>
              <a:ext cx="1273949" cy="5561625"/>
            </a:xfrm>
            <a:custGeom>
              <a:avLst/>
              <a:gdLst/>
              <a:ahLst/>
              <a:cxnLst/>
              <a:rect l="0" t="0" r="0" b="0"/>
              <a:pathLst>
                <a:path w="1273949" h="5561625">
                  <a:moveTo>
                    <a:pt x="273741" y="225749"/>
                  </a:moveTo>
                  <a:lnTo>
                    <a:pt x="262563" y="242516"/>
                  </a:lnTo>
                  <a:lnTo>
                    <a:pt x="250866" y="301194"/>
                  </a:lnTo>
                  <a:lnTo>
                    <a:pt x="238287" y="355945"/>
                  </a:lnTo>
                  <a:lnTo>
                    <a:pt x="228011" y="403406"/>
                  </a:lnTo>
                  <a:lnTo>
                    <a:pt x="211968" y="454513"/>
                  </a:lnTo>
                  <a:lnTo>
                    <a:pt x="197987" y="512290"/>
                  </a:lnTo>
                  <a:lnTo>
                    <a:pt x="182781" y="572988"/>
                  </a:lnTo>
                  <a:lnTo>
                    <a:pt x="172051" y="625382"/>
                  </a:lnTo>
                  <a:lnTo>
                    <a:pt x="157945" y="679425"/>
                  </a:lnTo>
                  <a:lnTo>
                    <a:pt x="147404" y="730229"/>
                  </a:lnTo>
                  <a:lnTo>
                    <a:pt x="136872" y="784666"/>
                  </a:lnTo>
                  <a:lnTo>
                    <a:pt x="122833" y="840090"/>
                  </a:lnTo>
                  <a:lnTo>
                    <a:pt x="112304" y="898846"/>
                  </a:lnTo>
                  <a:lnTo>
                    <a:pt x="105285" y="944483"/>
                  </a:lnTo>
                  <a:lnTo>
                    <a:pt x="97876" y="1006856"/>
                  </a:lnTo>
                  <a:lnTo>
                    <a:pt x="89784" y="1069853"/>
                  </a:lnTo>
                  <a:lnTo>
                    <a:pt x="80285" y="1129920"/>
                  </a:lnTo>
                  <a:lnTo>
                    <a:pt x="70061" y="1182813"/>
                  </a:lnTo>
                  <a:lnTo>
                    <a:pt x="65213" y="1233710"/>
                  </a:lnTo>
                  <a:lnTo>
                    <a:pt x="55169" y="1294905"/>
                  </a:lnTo>
                  <a:lnTo>
                    <a:pt x="41920" y="1352053"/>
                  </a:lnTo>
                  <a:lnTo>
                    <a:pt x="33627" y="1408402"/>
                  </a:lnTo>
                  <a:lnTo>
                    <a:pt x="30819" y="1464593"/>
                  </a:lnTo>
                  <a:lnTo>
                    <a:pt x="23333" y="1520752"/>
                  </a:lnTo>
                  <a:lnTo>
                    <a:pt x="21507" y="1576906"/>
                  </a:lnTo>
                  <a:lnTo>
                    <a:pt x="13910" y="1633058"/>
                  </a:lnTo>
                  <a:lnTo>
                    <a:pt x="11196" y="1689210"/>
                  </a:lnTo>
                  <a:lnTo>
                    <a:pt x="10660" y="1750951"/>
                  </a:lnTo>
                  <a:lnTo>
                    <a:pt x="10555" y="1811067"/>
                  </a:lnTo>
                  <a:lnTo>
                    <a:pt x="10533" y="1868002"/>
                  </a:lnTo>
                  <a:lnTo>
                    <a:pt x="10529" y="1924308"/>
                  </a:lnTo>
                  <a:lnTo>
                    <a:pt x="10529" y="1980491"/>
                  </a:lnTo>
                  <a:lnTo>
                    <a:pt x="10528" y="2036649"/>
                  </a:lnTo>
                  <a:lnTo>
                    <a:pt x="10528" y="2098391"/>
                  </a:lnTo>
                  <a:lnTo>
                    <a:pt x="25000" y="2158507"/>
                  </a:lnTo>
                  <a:lnTo>
                    <a:pt x="28464" y="2202478"/>
                  </a:lnTo>
                  <a:lnTo>
                    <a:pt x="23772" y="2250861"/>
                  </a:lnTo>
                  <a:lnTo>
                    <a:pt x="21594" y="2309724"/>
                  </a:lnTo>
                  <a:lnTo>
                    <a:pt x="21163" y="2366412"/>
                  </a:lnTo>
                  <a:lnTo>
                    <a:pt x="21078" y="2422669"/>
                  </a:lnTo>
                  <a:lnTo>
                    <a:pt x="21061" y="2478842"/>
                  </a:lnTo>
                  <a:lnTo>
                    <a:pt x="21058" y="2534998"/>
                  </a:lnTo>
                  <a:lnTo>
                    <a:pt x="19888" y="2591151"/>
                  </a:lnTo>
                  <a:lnTo>
                    <a:pt x="12724" y="2647303"/>
                  </a:lnTo>
                  <a:lnTo>
                    <a:pt x="10962" y="2703455"/>
                  </a:lnTo>
                  <a:lnTo>
                    <a:pt x="10614" y="2759607"/>
                  </a:lnTo>
                  <a:lnTo>
                    <a:pt x="10546" y="2815759"/>
                  </a:lnTo>
                  <a:lnTo>
                    <a:pt x="10532" y="2877500"/>
                  </a:lnTo>
                  <a:lnTo>
                    <a:pt x="10529" y="2937616"/>
                  </a:lnTo>
                  <a:lnTo>
                    <a:pt x="10528" y="2994551"/>
                  </a:lnTo>
                  <a:lnTo>
                    <a:pt x="10528" y="3050857"/>
                  </a:lnTo>
                  <a:lnTo>
                    <a:pt x="3293" y="3108210"/>
                  </a:lnTo>
                  <a:lnTo>
                    <a:pt x="651" y="3171531"/>
                  </a:lnTo>
                  <a:lnTo>
                    <a:pt x="129" y="3229446"/>
                  </a:lnTo>
                  <a:lnTo>
                    <a:pt x="38" y="3277454"/>
                  </a:lnTo>
                  <a:lnTo>
                    <a:pt x="8" y="3337674"/>
                  </a:lnTo>
                  <a:lnTo>
                    <a:pt x="2" y="3394629"/>
                  </a:lnTo>
                  <a:lnTo>
                    <a:pt x="1" y="3450940"/>
                  </a:lnTo>
                  <a:lnTo>
                    <a:pt x="0" y="3514359"/>
                  </a:lnTo>
                  <a:lnTo>
                    <a:pt x="0" y="3573159"/>
                  </a:lnTo>
                  <a:lnTo>
                    <a:pt x="0" y="3629834"/>
                  </a:lnTo>
                  <a:lnTo>
                    <a:pt x="1170" y="3686090"/>
                  </a:lnTo>
                  <a:lnTo>
                    <a:pt x="8333" y="3745382"/>
                  </a:lnTo>
                  <a:lnTo>
                    <a:pt x="10095" y="3807483"/>
                  </a:lnTo>
                  <a:lnTo>
                    <a:pt x="10443" y="3864810"/>
                  </a:lnTo>
                  <a:lnTo>
                    <a:pt x="10511" y="3924314"/>
                  </a:lnTo>
                  <a:lnTo>
                    <a:pt x="10525" y="3986457"/>
                  </a:lnTo>
                  <a:lnTo>
                    <a:pt x="10528" y="4043793"/>
                  </a:lnTo>
                  <a:lnTo>
                    <a:pt x="7409" y="4103298"/>
                  </a:lnTo>
                  <a:lnTo>
                    <a:pt x="1464" y="4165442"/>
                  </a:lnTo>
                  <a:lnTo>
                    <a:pt x="289" y="4223947"/>
                  </a:lnTo>
                  <a:lnTo>
                    <a:pt x="86" y="4272332"/>
                  </a:lnTo>
                  <a:lnTo>
                    <a:pt x="17" y="4334315"/>
                  </a:lnTo>
                  <a:lnTo>
                    <a:pt x="5" y="4385232"/>
                  </a:lnTo>
                  <a:lnTo>
                    <a:pt x="2" y="4434244"/>
                  </a:lnTo>
                  <a:lnTo>
                    <a:pt x="1" y="4481521"/>
                  </a:lnTo>
                  <a:lnTo>
                    <a:pt x="5589" y="4544309"/>
                  </a:lnTo>
                  <a:lnTo>
                    <a:pt x="9065" y="4593162"/>
                  </a:lnTo>
                  <a:lnTo>
                    <a:pt x="11409" y="4653666"/>
                  </a:lnTo>
                  <a:lnTo>
                    <a:pt x="18805" y="4713797"/>
                  </a:lnTo>
                  <a:lnTo>
                    <a:pt x="26202" y="4776064"/>
                  </a:lnTo>
                  <a:lnTo>
                    <a:pt x="29990" y="4824826"/>
                  </a:lnTo>
                  <a:lnTo>
                    <a:pt x="38506" y="4886470"/>
                  </a:lnTo>
                  <a:lnTo>
                    <a:pt x="42215" y="4935398"/>
                  </a:lnTo>
                  <a:lnTo>
                    <a:pt x="53356" y="4994446"/>
                  </a:lnTo>
                  <a:lnTo>
                    <a:pt x="66821" y="5051169"/>
                  </a:lnTo>
                  <a:lnTo>
                    <a:pt x="80746" y="5107434"/>
                  </a:lnTo>
                  <a:lnTo>
                    <a:pt x="94762" y="5160489"/>
                  </a:lnTo>
                  <a:lnTo>
                    <a:pt x="112305" y="5223081"/>
                  </a:lnTo>
                  <a:lnTo>
                    <a:pt x="129852" y="5278940"/>
                  </a:lnTo>
                  <a:lnTo>
                    <a:pt x="155732" y="5332006"/>
                  </a:lnTo>
                  <a:lnTo>
                    <a:pt x="182710" y="5385350"/>
                  </a:lnTo>
                  <a:lnTo>
                    <a:pt x="221835" y="5442637"/>
                  </a:lnTo>
                  <a:lnTo>
                    <a:pt x="277099" y="5503359"/>
                  </a:lnTo>
                  <a:lnTo>
                    <a:pt x="319638" y="5540080"/>
                  </a:lnTo>
                  <a:lnTo>
                    <a:pt x="346782" y="5553200"/>
                  </a:lnTo>
                  <a:lnTo>
                    <a:pt x="408748" y="5561624"/>
                  </a:lnTo>
                  <a:lnTo>
                    <a:pt x="449054" y="5559963"/>
                  </a:lnTo>
                  <a:lnTo>
                    <a:pt x="499703" y="5543332"/>
                  </a:lnTo>
                  <a:lnTo>
                    <a:pt x="553598" y="5509112"/>
                  </a:lnTo>
                  <a:lnTo>
                    <a:pt x="612389" y="5456118"/>
                  </a:lnTo>
                  <a:lnTo>
                    <a:pt x="663357" y="5397254"/>
                  </a:lnTo>
                  <a:lnTo>
                    <a:pt x="695857" y="5342864"/>
                  </a:lnTo>
                  <a:lnTo>
                    <a:pt x="728290" y="5279451"/>
                  </a:lnTo>
                  <a:lnTo>
                    <a:pt x="750421" y="5218455"/>
                  </a:lnTo>
                  <a:lnTo>
                    <a:pt x="774595" y="5156668"/>
                  </a:lnTo>
                  <a:lnTo>
                    <a:pt x="793015" y="5095326"/>
                  </a:lnTo>
                  <a:lnTo>
                    <a:pt x="814395" y="5040464"/>
                  </a:lnTo>
                  <a:lnTo>
                    <a:pt x="831096" y="4984567"/>
                  </a:lnTo>
                  <a:lnTo>
                    <a:pt x="845660" y="4922876"/>
                  </a:lnTo>
                  <a:lnTo>
                    <a:pt x="859802" y="4862770"/>
                  </a:lnTo>
                  <a:lnTo>
                    <a:pt x="873860" y="4802718"/>
                  </a:lnTo>
                  <a:lnTo>
                    <a:pt x="887903" y="4740466"/>
                  </a:lnTo>
                  <a:lnTo>
                    <a:pt x="901941" y="4681940"/>
                  </a:lnTo>
                  <a:lnTo>
                    <a:pt x="911300" y="4632381"/>
                  </a:lnTo>
                  <a:lnTo>
                    <a:pt x="915763" y="4581823"/>
                  </a:lnTo>
                  <a:lnTo>
                    <a:pt x="927158" y="4519105"/>
                  </a:lnTo>
                  <a:lnTo>
                    <a:pt x="937229" y="4464941"/>
                  </a:lnTo>
                  <a:lnTo>
                    <a:pt x="947622" y="4407558"/>
                  </a:lnTo>
                  <a:lnTo>
                    <a:pt x="954991" y="4353511"/>
                  </a:lnTo>
                  <a:lnTo>
                    <a:pt x="960294" y="4300452"/>
                  </a:lnTo>
                  <a:lnTo>
                    <a:pt x="966154" y="4244568"/>
                  </a:lnTo>
                  <a:lnTo>
                    <a:pt x="971011" y="4186675"/>
                  </a:lnTo>
                  <a:lnTo>
                    <a:pt x="979858" y="4129357"/>
                  </a:lnTo>
                  <a:lnTo>
                    <a:pt x="986769" y="4067921"/>
                  </a:lnTo>
                  <a:lnTo>
                    <a:pt x="991936" y="4005263"/>
                  </a:lnTo>
                  <a:lnTo>
                    <a:pt x="1000876" y="3942244"/>
                  </a:lnTo>
                  <a:lnTo>
                    <a:pt x="1007815" y="3879118"/>
                  </a:lnTo>
                  <a:lnTo>
                    <a:pt x="1012990" y="3819080"/>
                  </a:lnTo>
                  <a:lnTo>
                    <a:pt x="1021932" y="3758008"/>
                  </a:lnTo>
                  <a:lnTo>
                    <a:pt x="1028580" y="3712998"/>
                  </a:lnTo>
                  <a:lnTo>
                    <a:pt x="1035434" y="3669597"/>
                  </a:lnTo>
                  <a:lnTo>
                    <a:pt x="1042380" y="3626911"/>
                  </a:lnTo>
                  <a:lnTo>
                    <a:pt x="1049748" y="3563418"/>
                  </a:lnTo>
                  <a:lnTo>
                    <a:pt x="1055051" y="3500152"/>
                  </a:lnTo>
                  <a:lnTo>
                    <a:pt x="1060847" y="3456846"/>
                  </a:lnTo>
                  <a:lnTo>
                    <a:pt x="1067323" y="3410302"/>
                  </a:lnTo>
                  <a:lnTo>
                    <a:pt x="1074101" y="3365440"/>
                  </a:lnTo>
                  <a:lnTo>
                    <a:pt x="1081012" y="3320934"/>
                  </a:lnTo>
                  <a:lnTo>
                    <a:pt x="1087983" y="3273858"/>
                  </a:lnTo>
                  <a:lnTo>
                    <a:pt x="1098101" y="3228759"/>
                  </a:lnTo>
                  <a:lnTo>
                    <a:pt x="1109226" y="3184148"/>
                  </a:lnTo>
                  <a:lnTo>
                    <a:pt x="1118070" y="3137025"/>
                  </a:lnTo>
                  <a:lnTo>
                    <a:pt x="1125901" y="3091905"/>
                  </a:lnTo>
                  <a:lnTo>
                    <a:pt x="1133280" y="3048455"/>
                  </a:lnTo>
                  <a:lnTo>
                    <a:pt x="1140459" y="3005747"/>
                  </a:lnTo>
                  <a:lnTo>
                    <a:pt x="1147550" y="2960250"/>
                  </a:lnTo>
                  <a:lnTo>
                    <a:pt x="1154600" y="2913903"/>
                  </a:lnTo>
                  <a:lnTo>
                    <a:pt x="1161633" y="2869907"/>
                  </a:lnTo>
                  <a:lnTo>
                    <a:pt x="1168658" y="2823837"/>
                  </a:lnTo>
                  <a:lnTo>
                    <a:pt x="1175680" y="2777235"/>
                  </a:lnTo>
                  <a:lnTo>
                    <a:pt x="1182700" y="2733127"/>
                  </a:lnTo>
                  <a:lnTo>
                    <a:pt x="1186601" y="2690126"/>
                  </a:lnTo>
                  <a:lnTo>
                    <a:pt x="1189504" y="2647618"/>
                  </a:lnTo>
                  <a:lnTo>
                    <a:pt x="1197715" y="2584225"/>
                  </a:lnTo>
                  <a:lnTo>
                    <a:pt x="1204192" y="2542060"/>
                  </a:lnTo>
                  <a:lnTo>
                    <a:pt x="1210970" y="2496803"/>
                  </a:lnTo>
                  <a:lnTo>
                    <a:pt x="1217882" y="2450563"/>
                  </a:lnTo>
                  <a:lnTo>
                    <a:pt x="1224853" y="2406615"/>
                  </a:lnTo>
                  <a:lnTo>
                    <a:pt x="1231851" y="2360567"/>
                  </a:lnTo>
                  <a:lnTo>
                    <a:pt x="1237691" y="2313974"/>
                  </a:lnTo>
                  <a:lnTo>
                    <a:pt x="1240287" y="2269870"/>
                  </a:lnTo>
                  <a:lnTo>
                    <a:pt x="1238321" y="2223752"/>
                  </a:lnTo>
                  <a:lnTo>
                    <a:pt x="1234717" y="2175959"/>
                  </a:lnTo>
                  <a:lnTo>
                    <a:pt x="1233115" y="2127421"/>
                  </a:lnTo>
                  <a:lnTo>
                    <a:pt x="1235523" y="2081672"/>
                  </a:lnTo>
                  <a:lnTo>
                    <a:pt x="1239323" y="2036773"/>
                  </a:lnTo>
                  <a:lnTo>
                    <a:pt x="1241012" y="1989522"/>
                  </a:lnTo>
                  <a:lnTo>
                    <a:pt x="1244882" y="1941225"/>
                  </a:lnTo>
                  <a:lnTo>
                    <a:pt x="1249332" y="1893633"/>
                  </a:lnTo>
                  <a:lnTo>
                    <a:pt x="1251309" y="1849085"/>
                  </a:lnTo>
                  <a:lnTo>
                    <a:pt x="1255307" y="1802769"/>
                  </a:lnTo>
                  <a:lnTo>
                    <a:pt x="1259815" y="1756059"/>
                  </a:lnTo>
                  <a:lnTo>
                    <a:pt x="1261818" y="1711902"/>
                  </a:lnTo>
                  <a:lnTo>
                    <a:pt x="1262708" y="1665760"/>
                  </a:lnTo>
                  <a:lnTo>
                    <a:pt x="1264273" y="1619126"/>
                  </a:lnTo>
                  <a:lnTo>
                    <a:pt x="1268869" y="1575004"/>
                  </a:lnTo>
                  <a:lnTo>
                    <a:pt x="1271690" y="1528877"/>
                  </a:lnTo>
                  <a:lnTo>
                    <a:pt x="1272945" y="1482250"/>
                  </a:lnTo>
                  <a:lnTo>
                    <a:pt x="1273502" y="1438130"/>
                  </a:lnTo>
                  <a:lnTo>
                    <a:pt x="1273750" y="1395125"/>
                  </a:lnTo>
                  <a:lnTo>
                    <a:pt x="1273860" y="1352615"/>
                  </a:lnTo>
                  <a:lnTo>
                    <a:pt x="1273923" y="1289221"/>
                  </a:lnTo>
                  <a:lnTo>
                    <a:pt x="1273940" y="1225984"/>
                  </a:lnTo>
                  <a:lnTo>
                    <a:pt x="1273947" y="1162793"/>
                  </a:lnTo>
                  <a:lnTo>
                    <a:pt x="1273948" y="1100786"/>
                  </a:lnTo>
                  <a:lnTo>
                    <a:pt x="1273948" y="1043679"/>
                  </a:lnTo>
                  <a:lnTo>
                    <a:pt x="1273948" y="983995"/>
                  </a:lnTo>
                  <a:lnTo>
                    <a:pt x="1273948" y="928746"/>
                  </a:lnTo>
                  <a:lnTo>
                    <a:pt x="1273948" y="875331"/>
                  </a:lnTo>
                  <a:lnTo>
                    <a:pt x="1272778" y="822460"/>
                  </a:lnTo>
                  <a:lnTo>
                    <a:pt x="1266713" y="769750"/>
                  </a:lnTo>
                  <a:lnTo>
                    <a:pt x="1263226" y="717087"/>
                  </a:lnTo>
                  <a:lnTo>
                    <a:pt x="1255303" y="664439"/>
                  </a:lnTo>
                  <a:lnTo>
                    <a:pt x="1245547" y="612964"/>
                  </a:lnTo>
                  <a:lnTo>
                    <a:pt x="1231770" y="549937"/>
                  </a:lnTo>
                  <a:lnTo>
                    <a:pt x="1212194" y="487098"/>
                  </a:lnTo>
                  <a:lnTo>
                    <a:pt x="1193034" y="429625"/>
                  </a:lnTo>
                  <a:lnTo>
                    <a:pt x="1171051" y="376332"/>
                  </a:lnTo>
                  <a:lnTo>
                    <a:pt x="1143025" y="313689"/>
                  </a:lnTo>
                  <a:lnTo>
                    <a:pt x="1108861" y="252234"/>
                  </a:lnTo>
                  <a:lnTo>
                    <a:pt x="1057810" y="193176"/>
                  </a:lnTo>
                  <a:lnTo>
                    <a:pt x="999719" y="136495"/>
                  </a:lnTo>
                  <a:lnTo>
                    <a:pt x="936993" y="83498"/>
                  </a:lnTo>
                  <a:lnTo>
                    <a:pt x="873862" y="48954"/>
                  </a:lnTo>
                  <a:lnTo>
                    <a:pt x="812889" y="26458"/>
                  </a:lnTo>
                  <a:lnTo>
                    <a:pt x="757172" y="8259"/>
                  </a:lnTo>
                  <a:lnTo>
                    <a:pt x="714637" y="0"/>
                  </a:lnTo>
                  <a:lnTo>
                    <a:pt x="655241" y="3922"/>
                  </a:lnTo>
                  <a:lnTo>
                    <a:pt x="594590" y="15728"/>
                  </a:lnTo>
                  <a:lnTo>
                    <a:pt x="542880" y="34915"/>
                  </a:lnTo>
                  <a:lnTo>
                    <a:pt x="487605" y="55169"/>
                  </a:lnTo>
                  <a:lnTo>
                    <a:pt x="431626" y="90538"/>
                  </a:lnTo>
                  <a:lnTo>
                    <a:pt x="375508" y="131320"/>
                  </a:lnTo>
                  <a:lnTo>
                    <a:pt x="319363" y="174341"/>
                  </a:lnTo>
                  <a:lnTo>
                    <a:pt x="266332" y="226686"/>
                  </a:lnTo>
                  <a:lnTo>
                    <a:pt x="216126" y="287675"/>
                  </a:lnTo>
                  <a:lnTo>
                    <a:pt x="170723" y="345303"/>
                  </a:lnTo>
                  <a:lnTo>
                    <a:pt x="136871" y="383676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7709573" y="1189720"/>
              <a:ext cx="509332" cy="705410"/>
            </a:xfrm>
            <a:custGeom>
              <a:avLst/>
              <a:gdLst/>
              <a:ahLst/>
              <a:cxnLst/>
              <a:rect l="0" t="0" r="0" b="0"/>
              <a:pathLst>
                <a:path w="509332" h="705410">
                  <a:moveTo>
                    <a:pt x="365784" y="0"/>
                  </a:moveTo>
                  <a:lnTo>
                    <a:pt x="311910" y="28681"/>
                  </a:lnTo>
                  <a:lnTo>
                    <a:pt x="249862" y="67042"/>
                  </a:lnTo>
                  <a:lnTo>
                    <a:pt x="197314" y="107412"/>
                  </a:lnTo>
                  <a:lnTo>
                    <a:pt x="136351" y="158207"/>
                  </a:lnTo>
                  <a:lnTo>
                    <a:pt x="74299" y="212790"/>
                  </a:lnTo>
                  <a:lnTo>
                    <a:pt x="29163" y="273936"/>
                  </a:lnTo>
                  <a:lnTo>
                    <a:pt x="11021" y="308503"/>
                  </a:lnTo>
                  <a:lnTo>
                    <a:pt x="1357" y="348382"/>
                  </a:lnTo>
                  <a:lnTo>
                    <a:pt x="0" y="362106"/>
                  </a:lnTo>
                  <a:lnTo>
                    <a:pt x="2605" y="373595"/>
                  </a:lnTo>
                  <a:lnTo>
                    <a:pt x="14859" y="392600"/>
                  </a:lnTo>
                  <a:lnTo>
                    <a:pt x="35123" y="402606"/>
                  </a:lnTo>
                  <a:lnTo>
                    <a:pt x="58556" y="405883"/>
                  </a:lnTo>
                  <a:lnTo>
                    <a:pt x="108435" y="398456"/>
                  </a:lnTo>
                  <a:lnTo>
                    <a:pt x="162741" y="385723"/>
                  </a:lnTo>
                  <a:lnTo>
                    <a:pt x="225244" y="364708"/>
                  </a:lnTo>
                  <a:lnTo>
                    <a:pt x="282419" y="353076"/>
                  </a:lnTo>
                  <a:lnTo>
                    <a:pt x="338094" y="350280"/>
                  </a:lnTo>
                  <a:lnTo>
                    <a:pt x="396184" y="357510"/>
                  </a:lnTo>
                  <a:lnTo>
                    <a:pt x="458920" y="380322"/>
                  </a:lnTo>
                  <a:lnTo>
                    <a:pt x="484387" y="394810"/>
                  </a:lnTo>
                  <a:lnTo>
                    <a:pt x="499605" y="412947"/>
                  </a:lnTo>
                  <a:lnTo>
                    <a:pt x="507148" y="435826"/>
                  </a:lnTo>
                  <a:lnTo>
                    <a:pt x="509331" y="460422"/>
                  </a:lnTo>
                  <a:lnTo>
                    <a:pt x="498176" y="515523"/>
                  </a:lnTo>
                  <a:lnTo>
                    <a:pt x="469275" y="571238"/>
                  </a:lnTo>
                  <a:lnTo>
                    <a:pt x="445842" y="600274"/>
                  </a:lnTo>
                  <a:lnTo>
                    <a:pt x="386475" y="644283"/>
                  </a:lnTo>
                  <a:lnTo>
                    <a:pt x="328561" y="671739"/>
                  </a:lnTo>
                  <a:lnTo>
                    <a:pt x="265433" y="694144"/>
                  </a:lnTo>
                  <a:lnTo>
                    <a:pt x="205322" y="703184"/>
                  </a:lnTo>
                  <a:lnTo>
                    <a:pt x="155215" y="705409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8302474" y="1605225"/>
              <a:ext cx="447635" cy="226756"/>
            </a:xfrm>
            <a:custGeom>
              <a:avLst/>
              <a:gdLst/>
              <a:ahLst/>
              <a:cxnLst/>
              <a:rect l="0" t="0" r="0" b="0"/>
              <a:pathLst>
                <a:path w="447635" h="226756">
                  <a:moveTo>
                    <a:pt x="120324" y="131977"/>
                  </a:moveTo>
                  <a:lnTo>
                    <a:pt x="126390" y="98355"/>
                  </a:lnTo>
                  <a:lnTo>
                    <a:pt x="115764" y="38570"/>
                  </a:lnTo>
                  <a:lnTo>
                    <a:pt x="100385" y="11624"/>
                  </a:lnTo>
                  <a:lnTo>
                    <a:pt x="91824" y="6118"/>
                  </a:lnTo>
                  <a:lnTo>
                    <a:pt x="69832" y="0"/>
                  </a:lnTo>
                  <a:lnTo>
                    <a:pt x="59757" y="1878"/>
                  </a:lnTo>
                  <a:lnTo>
                    <a:pt x="42323" y="13324"/>
                  </a:lnTo>
                  <a:lnTo>
                    <a:pt x="29894" y="33229"/>
                  </a:lnTo>
                  <a:lnTo>
                    <a:pt x="8590" y="96573"/>
                  </a:lnTo>
                  <a:lnTo>
                    <a:pt x="0" y="132015"/>
                  </a:lnTo>
                  <a:lnTo>
                    <a:pt x="1726" y="158120"/>
                  </a:lnTo>
                  <a:lnTo>
                    <a:pt x="14864" y="193535"/>
                  </a:lnTo>
                  <a:lnTo>
                    <a:pt x="33574" y="220666"/>
                  </a:lnTo>
                  <a:lnTo>
                    <a:pt x="41434" y="225028"/>
                  </a:lnTo>
                  <a:lnTo>
                    <a:pt x="59525" y="226755"/>
                  </a:lnTo>
                  <a:lnTo>
                    <a:pt x="89441" y="215561"/>
                  </a:lnTo>
                  <a:lnTo>
                    <a:pt x="106988" y="197591"/>
                  </a:lnTo>
                  <a:lnTo>
                    <a:pt x="114943" y="186248"/>
                  </a:lnTo>
                  <a:lnTo>
                    <a:pt x="123782" y="158047"/>
                  </a:lnTo>
                  <a:lnTo>
                    <a:pt x="125638" y="115525"/>
                  </a:lnTo>
                  <a:lnTo>
                    <a:pt x="122686" y="100098"/>
                  </a:lnTo>
                  <a:lnTo>
                    <a:pt x="121898" y="102535"/>
                  </a:lnTo>
                  <a:lnTo>
                    <a:pt x="121373" y="108840"/>
                  </a:lnTo>
                  <a:lnTo>
                    <a:pt x="127030" y="122084"/>
                  </a:lnTo>
                  <a:lnTo>
                    <a:pt x="149724" y="149650"/>
                  </a:lnTo>
                  <a:lnTo>
                    <a:pt x="175438" y="165029"/>
                  </a:lnTo>
                  <a:lnTo>
                    <a:pt x="198242" y="166944"/>
                  </a:lnTo>
                  <a:lnTo>
                    <a:pt x="210873" y="165817"/>
                  </a:lnTo>
                  <a:lnTo>
                    <a:pt x="220464" y="160386"/>
                  </a:lnTo>
                  <a:lnTo>
                    <a:pt x="234241" y="141873"/>
                  </a:lnTo>
                  <a:lnTo>
                    <a:pt x="245381" y="101220"/>
                  </a:lnTo>
                  <a:lnTo>
                    <a:pt x="248149" y="103283"/>
                  </a:lnTo>
                  <a:lnTo>
                    <a:pt x="257634" y="131664"/>
                  </a:lnTo>
                  <a:lnTo>
                    <a:pt x="271319" y="188067"/>
                  </a:lnTo>
                  <a:lnTo>
                    <a:pt x="271290" y="193937"/>
                  </a:lnTo>
                  <a:lnTo>
                    <a:pt x="268931" y="194340"/>
                  </a:lnTo>
                  <a:lnTo>
                    <a:pt x="265019" y="191100"/>
                  </a:lnTo>
                  <a:lnTo>
                    <a:pt x="253923" y="164183"/>
                  </a:lnTo>
                  <a:lnTo>
                    <a:pt x="246929" y="113165"/>
                  </a:lnTo>
                  <a:lnTo>
                    <a:pt x="241024" y="73111"/>
                  </a:lnTo>
                  <a:lnTo>
                    <a:pt x="243378" y="49662"/>
                  </a:lnTo>
                  <a:lnTo>
                    <a:pt x="249154" y="42005"/>
                  </a:lnTo>
                  <a:lnTo>
                    <a:pt x="268048" y="33498"/>
                  </a:lnTo>
                  <a:lnTo>
                    <a:pt x="277299" y="33569"/>
                  </a:lnTo>
                  <a:lnTo>
                    <a:pt x="293816" y="39887"/>
                  </a:lnTo>
                  <a:lnTo>
                    <a:pt x="305836" y="53613"/>
                  </a:lnTo>
                  <a:lnTo>
                    <a:pt x="310679" y="62187"/>
                  </a:lnTo>
                  <a:lnTo>
                    <a:pt x="315078" y="63223"/>
                  </a:lnTo>
                  <a:lnTo>
                    <a:pt x="319180" y="59235"/>
                  </a:lnTo>
                  <a:lnTo>
                    <a:pt x="339758" y="24801"/>
                  </a:lnTo>
                  <a:lnTo>
                    <a:pt x="355890" y="11034"/>
                  </a:lnTo>
                  <a:lnTo>
                    <a:pt x="365106" y="5724"/>
                  </a:lnTo>
                  <a:lnTo>
                    <a:pt x="374759" y="4525"/>
                  </a:lnTo>
                  <a:lnTo>
                    <a:pt x="394843" y="9431"/>
                  </a:lnTo>
                  <a:lnTo>
                    <a:pt x="412349" y="22530"/>
                  </a:lnTo>
                  <a:lnTo>
                    <a:pt x="435357" y="52755"/>
                  </a:lnTo>
                  <a:lnTo>
                    <a:pt x="442650" y="65124"/>
                  </a:lnTo>
                  <a:lnTo>
                    <a:pt x="447634" y="91346"/>
                  </a:lnTo>
                  <a:lnTo>
                    <a:pt x="446707" y="121448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8780767" y="1500918"/>
              <a:ext cx="182229" cy="419853"/>
            </a:xfrm>
            <a:custGeom>
              <a:avLst/>
              <a:gdLst/>
              <a:ahLst/>
              <a:cxnLst/>
              <a:rect l="0" t="0" r="0" b="0"/>
              <a:pathLst>
                <a:path w="182229" h="419853">
                  <a:moveTo>
                    <a:pt x="0" y="152056"/>
                  </a:moveTo>
                  <a:lnTo>
                    <a:pt x="44299" y="198695"/>
                  </a:lnTo>
                  <a:lnTo>
                    <a:pt x="77222" y="258587"/>
                  </a:lnTo>
                  <a:lnTo>
                    <a:pt x="100868" y="309319"/>
                  </a:lnTo>
                  <a:lnTo>
                    <a:pt x="123736" y="363188"/>
                  </a:lnTo>
                  <a:lnTo>
                    <a:pt x="139865" y="413300"/>
                  </a:lnTo>
                  <a:lnTo>
                    <a:pt x="140037" y="418635"/>
                  </a:lnTo>
                  <a:lnTo>
                    <a:pt x="137811" y="419852"/>
                  </a:lnTo>
                  <a:lnTo>
                    <a:pt x="133988" y="418324"/>
                  </a:lnTo>
                  <a:lnTo>
                    <a:pt x="115896" y="364646"/>
                  </a:lnTo>
                  <a:lnTo>
                    <a:pt x="98277" y="307909"/>
                  </a:lnTo>
                  <a:lnTo>
                    <a:pt x="84230" y="251255"/>
                  </a:lnTo>
                  <a:lnTo>
                    <a:pt x="70190" y="194397"/>
                  </a:lnTo>
                  <a:lnTo>
                    <a:pt x="59661" y="144064"/>
                  </a:lnTo>
                  <a:lnTo>
                    <a:pt x="55199" y="81890"/>
                  </a:lnTo>
                  <a:lnTo>
                    <a:pt x="58847" y="48731"/>
                  </a:lnTo>
                  <a:lnTo>
                    <a:pt x="70609" y="23856"/>
                  </a:lnTo>
                  <a:lnTo>
                    <a:pt x="78658" y="13946"/>
                  </a:lnTo>
                  <a:lnTo>
                    <a:pt x="100080" y="2936"/>
                  </a:lnTo>
                  <a:lnTo>
                    <a:pt x="112343" y="0"/>
                  </a:lnTo>
                  <a:lnTo>
                    <a:pt x="122859" y="383"/>
                  </a:lnTo>
                  <a:lnTo>
                    <a:pt x="140781" y="7047"/>
                  </a:lnTo>
                  <a:lnTo>
                    <a:pt x="164025" y="23952"/>
                  </a:lnTo>
                  <a:lnTo>
                    <a:pt x="180141" y="49368"/>
                  </a:lnTo>
                  <a:lnTo>
                    <a:pt x="182228" y="68982"/>
                  </a:lnTo>
                  <a:lnTo>
                    <a:pt x="181147" y="79126"/>
                  </a:lnTo>
                  <a:lnTo>
                    <a:pt x="170586" y="99755"/>
                  </a:lnTo>
                  <a:lnTo>
                    <a:pt x="153025" y="119452"/>
                  </a:lnTo>
                  <a:lnTo>
                    <a:pt x="106743" y="148042"/>
                  </a:lnTo>
                  <a:lnTo>
                    <a:pt x="48480" y="169641"/>
                  </a:lnTo>
                  <a:lnTo>
                    <a:pt x="31585" y="173113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8938694" y="1158134"/>
              <a:ext cx="115814" cy="442198"/>
            </a:xfrm>
            <a:custGeom>
              <a:avLst/>
              <a:gdLst/>
              <a:ahLst/>
              <a:cxnLst/>
              <a:rect l="0" t="0" r="0" b="0"/>
              <a:pathLst>
                <a:path w="115814" h="442198">
                  <a:moveTo>
                    <a:pt x="0" y="0"/>
                  </a:moveTo>
                  <a:lnTo>
                    <a:pt x="3119" y="42692"/>
                  </a:lnTo>
                  <a:lnTo>
                    <a:pt x="14654" y="101110"/>
                  </a:lnTo>
                  <a:lnTo>
                    <a:pt x="29368" y="162259"/>
                  </a:lnTo>
                  <a:lnTo>
                    <a:pt x="54705" y="220283"/>
                  </a:lnTo>
                  <a:lnTo>
                    <a:pt x="73509" y="273634"/>
                  </a:lnTo>
                  <a:lnTo>
                    <a:pt x="87700" y="327012"/>
                  </a:lnTo>
                  <a:lnTo>
                    <a:pt x="101768" y="384306"/>
                  </a:lnTo>
                  <a:lnTo>
                    <a:pt x="115813" y="442197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9086093" y="1376070"/>
              <a:ext cx="221100" cy="266376"/>
            </a:xfrm>
            <a:custGeom>
              <a:avLst/>
              <a:gdLst/>
              <a:ahLst/>
              <a:cxnLst/>
              <a:rect l="0" t="0" r="0" b="0"/>
              <a:pathLst>
                <a:path w="221100" h="266376">
                  <a:moveTo>
                    <a:pt x="0" y="161090"/>
                  </a:moveTo>
                  <a:lnTo>
                    <a:pt x="11178" y="149912"/>
                  </a:lnTo>
                  <a:lnTo>
                    <a:pt x="52728" y="133579"/>
                  </a:lnTo>
                  <a:lnTo>
                    <a:pt x="114207" y="115541"/>
                  </a:lnTo>
                  <a:lnTo>
                    <a:pt x="133037" y="102242"/>
                  </a:lnTo>
                  <a:lnTo>
                    <a:pt x="170291" y="62224"/>
                  </a:lnTo>
                  <a:lnTo>
                    <a:pt x="180190" y="43450"/>
                  </a:lnTo>
                  <a:lnTo>
                    <a:pt x="180958" y="34700"/>
                  </a:lnTo>
                  <a:lnTo>
                    <a:pt x="175572" y="18739"/>
                  </a:lnTo>
                  <a:lnTo>
                    <a:pt x="162261" y="6966"/>
                  </a:lnTo>
                  <a:lnTo>
                    <a:pt x="153798" y="2189"/>
                  </a:lnTo>
                  <a:lnTo>
                    <a:pt x="128796" y="0"/>
                  </a:lnTo>
                  <a:lnTo>
                    <a:pt x="76264" y="8127"/>
                  </a:lnTo>
                  <a:lnTo>
                    <a:pt x="48463" y="23221"/>
                  </a:lnTo>
                  <a:lnTo>
                    <a:pt x="35968" y="38984"/>
                  </a:lnTo>
                  <a:lnTo>
                    <a:pt x="27684" y="58858"/>
                  </a:lnTo>
                  <a:lnTo>
                    <a:pt x="24191" y="96354"/>
                  </a:lnTo>
                  <a:lnTo>
                    <a:pt x="35970" y="159267"/>
                  </a:lnTo>
                  <a:lnTo>
                    <a:pt x="51472" y="186546"/>
                  </a:lnTo>
                  <a:lnTo>
                    <a:pt x="86077" y="222791"/>
                  </a:lnTo>
                  <a:lnTo>
                    <a:pt x="117531" y="239293"/>
                  </a:lnTo>
                  <a:lnTo>
                    <a:pt x="177593" y="259025"/>
                  </a:lnTo>
                  <a:lnTo>
                    <a:pt x="221099" y="266375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8103596" y="2207966"/>
              <a:ext cx="459083" cy="538486"/>
            </a:xfrm>
            <a:custGeom>
              <a:avLst/>
              <a:gdLst/>
              <a:ahLst/>
              <a:cxnLst/>
              <a:rect l="0" t="0" r="0" b="0"/>
              <a:pathLst>
                <a:path w="459083" h="538486">
                  <a:moveTo>
                    <a:pt x="361315" y="13547"/>
                  </a:moveTo>
                  <a:lnTo>
                    <a:pt x="350137" y="2368"/>
                  </a:lnTo>
                  <a:lnTo>
                    <a:pt x="325932" y="0"/>
                  </a:lnTo>
                  <a:lnTo>
                    <a:pt x="269968" y="8011"/>
                  </a:lnTo>
                  <a:lnTo>
                    <a:pt x="214366" y="27390"/>
                  </a:lnTo>
                  <a:lnTo>
                    <a:pt x="161333" y="52371"/>
                  </a:lnTo>
                  <a:lnTo>
                    <a:pt x="114229" y="84228"/>
                  </a:lnTo>
                  <a:lnTo>
                    <a:pt x="53578" y="143621"/>
                  </a:lnTo>
                  <a:lnTo>
                    <a:pt x="17530" y="198612"/>
                  </a:lnTo>
                  <a:lnTo>
                    <a:pt x="1960" y="233327"/>
                  </a:lnTo>
                  <a:lnTo>
                    <a:pt x="0" y="255116"/>
                  </a:lnTo>
                  <a:lnTo>
                    <a:pt x="1116" y="265840"/>
                  </a:lnTo>
                  <a:lnTo>
                    <a:pt x="5369" y="274159"/>
                  </a:lnTo>
                  <a:lnTo>
                    <a:pt x="19453" y="286522"/>
                  </a:lnTo>
                  <a:lnTo>
                    <a:pt x="28123" y="289117"/>
                  </a:lnTo>
                  <a:lnTo>
                    <a:pt x="58261" y="287179"/>
                  </a:lnTo>
                  <a:lnTo>
                    <a:pt x="117842" y="272773"/>
                  </a:lnTo>
                  <a:lnTo>
                    <a:pt x="170589" y="251882"/>
                  </a:lnTo>
                  <a:lnTo>
                    <a:pt x="233001" y="235277"/>
                  </a:lnTo>
                  <a:lnTo>
                    <a:pt x="290736" y="220732"/>
                  </a:lnTo>
                  <a:lnTo>
                    <a:pt x="333123" y="221294"/>
                  </a:lnTo>
                  <a:lnTo>
                    <a:pt x="375319" y="234459"/>
                  </a:lnTo>
                  <a:lnTo>
                    <a:pt x="411868" y="258766"/>
                  </a:lnTo>
                  <a:lnTo>
                    <a:pt x="439336" y="293785"/>
                  </a:lnTo>
                  <a:lnTo>
                    <a:pt x="456703" y="333796"/>
                  </a:lnTo>
                  <a:lnTo>
                    <a:pt x="459082" y="358261"/>
                  </a:lnTo>
                  <a:lnTo>
                    <a:pt x="448063" y="420506"/>
                  </a:lnTo>
                  <a:lnTo>
                    <a:pt x="437061" y="453492"/>
                  </a:lnTo>
                  <a:lnTo>
                    <a:pt x="425786" y="470730"/>
                  </a:lnTo>
                  <a:lnTo>
                    <a:pt x="409857" y="483071"/>
                  </a:lnTo>
                  <a:lnTo>
                    <a:pt x="349084" y="520711"/>
                  </a:lnTo>
                  <a:lnTo>
                    <a:pt x="304827" y="534954"/>
                  </a:lnTo>
                  <a:lnTo>
                    <a:pt x="251772" y="538485"/>
                  </a:lnTo>
                  <a:lnTo>
                    <a:pt x="192768" y="538361"/>
                  </a:lnTo>
                  <a:lnTo>
                    <a:pt x="140060" y="531435"/>
                  </a:lnTo>
                  <a:lnTo>
                    <a:pt x="87575" y="518914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8570197" y="2449661"/>
              <a:ext cx="193383" cy="536238"/>
            </a:xfrm>
            <a:custGeom>
              <a:avLst/>
              <a:gdLst/>
              <a:ahLst/>
              <a:cxnLst/>
              <a:rect l="0" t="0" r="0" b="0"/>
              <a:pathLst>
                <a:path w="193383" h="536238">
                  <a:moveTo>
                    <a:pt x="0" y="192992"/>
                  </a:moveTo>
                  <a:lnTo>
                    <a:pt x="11452" y="241922"/>
                  </a:lnTo>
                  <a:lnTo>
                    <a:pt x="21331" y="296007"/>
                  </a:lnTo>
                  <a:lnTo>
                    <a:pt x="31667" y="351416"/>
                  </a:lnTo>
                  <a:lnTo>
                    <a:pt x="51229" y="407169"/>
                  </a:lnTo>
                  <a:lnTo>
                    <a:pt x="69217" y="457177"/>
                  </a:lnTo>
                  <a:lnTo>
                    <a:pt x="87155" y="517834"/>
                  </a:lnTo>
                  <a:lnTo>
                    <a:pt x="93199" y="532386"/>
                  </a:lnTo>
                  <a:lnTo>
                    <a:pt x="96057" y="536237"/>
                  </a:lnTo>
                  <a:lnTo>
                    <a:pt x="96793" y="532956"/>
                  </a:lnTo>
                  <a:lnTo>
                    <a:pt x="89569" y="480074"/>
                  </a:lnTo>
                  <a:lnTo>
                    <a:pt x="80221" y="416743"/>
                  </a:lnTo>
                  <a:lnTo>
                    <a:pt x="76597" y="370035"/>
                  </a:lnTo>
                  <a:lnTo>
                    <a:pt x="71438" y="307060"/>
                  </a:lnTo>
                  <a:lnTo>
                    <a:pt x="64804" y="243860"/>
                  </a:lnTo>
                  <a:lnTo>
                    <a:pt x="55088" y="191211"/>
                  </a:lnTo>
                  <a:lnTo>
                    <a:pt x="46478" y="137872"/>
                  </a:lnTo>
                  <a:lnTo>
                    <a:pt x="44577" y="85673"/>
                  </a:lnTo>
                  <a:lnTo>
                    <a:pt x="52072" y="41220"/>
                  </a:lnTo>
                  <a:lnTo>
                    <a:pt x="62528" y="16743"/>
                  </a:lnTo>
                  <a:lnTo>
                    <a:pt x="70931" y="8812"/>
                  </a:lnTo>
                  <a:lnTo>
                    <a:pt x="92746" y="0"/>
                  </a:lnTo>
                  <a:lnTo>
                    <a:pt x="131336" y="628"/>
                  </a:lnTo>
                  <a:lnTo>
                    <a:pt x="152348" y="11570"/>
                  </a:lnTo>
                  <a:lnTo>
                    <a:pt x="168316" y="28132"/>
                  </a:lnTo>
                  <a:lnTo>
                    <a:pt x="192079" y="77652"/>
                  </a:lnTo>
                  <a:lnTo>
                    <a:pt x="193382" y="101565"/>
                  </a:lnTo>
                  <a:lnTo>
                    <a:pt x="184421" y="141336"/>
                  </a:lnTo>
                  <a:lnTo>
                    <a:pt x="172042" y="167694"/>
                  </a:lnTo>
                  <a:lnTo>
                    <a:pt x="145342" y="201094"/>
                  </a:lnTo>
                  <a:lnTo>
                    <a:pt x="94485" y="241343"/>
                  </a:lnTo>
                  <a:lnTo>
                    <a:pt x="67339" y="249576"/>
                  </a:lnTo>
                  <a:lnTo>
                    <a:pt x="10528" y="256162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8804594" y="2400147"/>
              <a:ext cx="207801" cy="214580"/>
            </a:xfrm>
            <a:custGeom>
              <a:avLst/>
              <a:gdLst/>
              <a:ahLst/>
              <a:cxnLst/>
              <a:rect l="0" t="0" r="0" b="0"/>
              <a:pathLst>
                <a:path w="207801" h="214580">
                  <a:moveTo>
                    <a:pt x="144629" y="126692"/>
                  </a:moveTo>
                  <a:lnTo>
                    <a:pt x="141509" y="77761"/>
                  </a:lnTo>
                  <a:lnTo>
                    <a:pt x="135053" y="49963"/>
                  </a:lnTo>
                  <a:lnTo>
                    <a:pt x="118265" y="21159"/>
                  </a:lnTo>
                  <a:lnTo>
                    <a:pt x="105225" y="5309"/>
                  </a:lnTo>
                  <a:lnTo>
                    <a:pt x="96134" y="1316"/>
                  </a:lnTo>
                  <a:lnTo>
                    <a:pt x="73552" y="0"/>
                  </a:lnTo>
                  <a:lnTo>
                    <a:pt x="54158" y="6434"/>
                  </a:lnTo>
                  <a:lnTo>
                    <a:pt x="37739" y="18262"/>
                  </a:lnTo>
                  <a:lnTo>
                    <a:pt x="22643" y="35217"/>
                  </a:lnTo>
                  <a:lnTo>
                    <a:pt x="6579" y="75672"/>
                  </a:lnTo>
                  <a:lnTo>
                    <a:pt x="0" y="119114"/>
                  </a:lnTo>
                  <a:lnTo>
                    <a:pt x="3640" y="161621"/>
                  </a:lnTo>
                  <a:lnTo>
                    <a:pt x="17717" y="198263"/>
                  </a:lnTo>
                  <a:lnTo>
                    <a:pt x="26095" y="205991"/>
                  </a:lnTo>
                  <a:lnTo>
                    <a:pt x="47883" y="214579"/>
                  </a:lnTo>
                  <a:lnTo>
                    <a:pt x="57905" y="213359"/>
                  </a:lnTo>
                  <a:lnTo>
                    <a:pt x="75280" y="202645"/>
                  </a:lnTo>
                  <a:lnTo>
                    <a:pt x="98215" y="176883"/>
                  </a:lnTo>
                  <a:lnTo>
                    <a:pt x="114239" y="141433"/>
                  </a:lnTo>
                  <a:lnTo>
                    <a:pt x="120806" y="101294"/>
                  </a:lnTo>
                  <a:lnTo>
                    <a:pt x="120558" y="95722"/>
                  </a:lnTo>
                  <a:lnTo>
                    <a:pt x="119224" y="95517"/>
                  </a:lnTo>
                  <a:lnTo>
                    <a:pt x="117163" y="98889"/>
                  </a:lnTo>
                  <a:lnTo>
                    <a:pt x="121113" y="115115"/>
                  </a:lnTo>
                  <a:lnTo>
                    <a:pt x="136492" y="144319"/>
                  </a:lnTo>
                  <a:lnTo>
                    <a:pt x="162648" y="175147"/>
                  </a:lnTo>
                  <a:lnTo>
                    <a:pt x="170679" y="178883"/>
                  </a:lnTo>
                  <a:lnTo>
                    <a:pt x="207800" y="179334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9010203" y="2358383"/>
              <a:ext cx="149590" cy="224728"/>
            </a:xfrm>
            <a:custGeom>
              <a:avLst/>
              <a:gdLst/>
              <a:ahLst/>
              <a:cxnLst/>
              <a:rect l="0" t="0" r="0" b="0"/>
              <a:pathLst>
                <a:path w="149590" h="224728">
                  <a:moveTo>
                    <a:pt x="149589" y="0"/>
                  </a:moveTo>
                  <a:lnTo>
                    <a:pt x="106898" y="3120"/>
                  </a:lnTo>
                  <a:lnTo>
                    <a:pt x="75719" y="14572"/>
                  </a:lnTo>
                  <a:lnTo>
                    <a:pt x="55926" y="27534"/>
                  </a:lnTo>
                  <a:lnTo>
                    <a:pt x="16835" y="74552"/>
                  </a:lnTo>
                  <a:lnTo>
                    <a:pt x="939" y="105538"/>
                  </a:lnTo>
                  <a:lnTo>
                    <a:pt x="0" y="148124"/>
                  </a:lnTo>
                  <a:lnTo>
                    <a:pt x="12719" y="186608"/>
                  </a:lnTo>
                  <a:lnTo>
                    <a:pt x="31046" y="203040"/>
                  </a:lnTo>
                  <a:lnTo>
                    <a:pt x="75351" y="223121"/>
                  </a:lnTo>
                  <a:lnTo>
                    <a:pt x="99827" y="224727"/>
                  </a:lnTo>
                  <a:lnTo>
                    <a:pt x="122794" y="220371"/>
                  </a:lnTo>
                  <a:lnTo>
                    <a:pt x="149589" y="200042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9222964" y="2302759"/>
              <a:ext cx="347441" cy="306595"/>
            </a:xfrm>
            <a:custGeom>
              <a:avLst/>
              <a:gdLst/>
              <a:ahLst/>
              <a:cxnLst/>
              <a:rect l="0" t="0" r="0" b="0"/>
              <a:pathLst>
                <a:path w="347441" h="306595">
                  <a:moveTo>
                    <a:pt x="0" y="203023"/>
                  </a:moveTo>
                  <a:lnTo>
                    <a:pt x="55086" y="153525"/>
                  </a:lnTo>
                  <a:lnTo>
                    <a:pt x="118079" y="114289"/>
                  </a:lnTo>
                  <a:lnTo>
                    <a:pt x="154254" y="80059"/>
                  </a:lnTo>
                  <a:lnTo>
                    <a:pt x="162143" y="59855"/>
                  </a:lnTo>
                  <a:lnTo>
                    <a:pt x="164247" y="47916"/>
                  </a:lnTo>
                  <a:lnTo>
                    <a:pt x="160346" y="28412"/>
                  </a:lnTo>
                  <a:lnTo>
                    <a:pt x="156030" y="19935"/>
                  </a:lnTo>
                  <a:lnTo>
                    <a:pt x="141876" y="7397"/>
                  </a:lnTo>
                  <a:lnTo>
                    <a:pt x="133188" y="2415"/>
                  </a:lnTo>
                  <a:lnTo>
                    <a:pt x="111056" y="0"/>
                  </a:lnTo>
                  <a:lnTo>
                    <a:pt x="86793" y="3996"/>
                  </a:lnTo>
                  <a:lnTo>
                    <a:pt x="64310" y="13571"/>
                  </a:lnTo>
                  <a:lnTo>
                    <a:pt x="37512" y="37705"/>
                  </a:lnTo>
                  <a:lnTo>
                    <a:pt x="14754" y="72671"/>
                  </a:lnTo>
                  <a:lnTo>
                    <a:pt x="4371" y="118257"/>
                  </a:lnTo>
                  <a:lnTo>
                    <a:pt x="2033" y="176487"/>
                  </a:lnTo>
                  <a:lnTo>
                    <a:pt x="14767" y="233887"/>
                  </a:lnTo>
                  <a:lnTo>
                    <a:pt x="30371" y="260391"/>
                  </a:lnTo>
                  <a:lnTo>
                    <a:pt x="55402" y="283062"/>
                  </a:lnTo>
                  <a:lnTo>
                    <a:pt x="90634" y="299008"/>
                  </a:lnTo>
                  <a:lnTo>
                    <a:pt x="154037" y="306471"/>
                  </a:lnTo>
                  <a:lnTo>
                    <a:pt x="209027" y="306594"/>
                  </a:lnTo>
                  <a:lnTo>
                    <a:pt x="263947" y="296748"/>
                  </a:lnTo>
                  <a:lnTo>
                    <a:pt x="319510" y="283538"/>
                  </a:lnTo>
                  <a:lnTo>
                    <a:pt x="347440" y="276722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8592717" y="2568953"/>
              <a:ext cx="61709" cy="400084"/>
            </a:xfrm>
            <a:custGeom>
              <a:avLst/>
              <a:gdLst/>
              <a:ahLst/>
              <a:cxnLst/>
              <a:rect l="0" t="0" r="0" b="0"/>
              <a:pathLst>
                <a:path w="61709" h="400084">
                  <a:moveTo>
                    <a:pt x="9065" y="0"/>
                  </a:moveTo>
                  <a:lnTo>
                    <a:pt x="0" y="58617"/>
                  </a:lnTo>
                  <a:lnTo>
                    <a:pt x="6062" y="113961"/>
                  </a:lnTo>
                  <a:lnTo>
                    <a:pt x="14711" y="176885"/>
                  </a:lnTo>
                  <a:lnTo>
                    <a:pt x="32667" y="229132"/>
                  </a:lnTo>
                  <a:lnTo>
                    <a:pt x="51052" y="287061"/>
                  </a:lnTo>
                  <a:lnTo>
                    <a:pt x="59603" y="340973"/>
                  </a:lnTo>
                  <a:lnTo>
                    <a:pt x="61708" y="400083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280947" y="284864"/>
            <a:ext cx="2519634" cy="459962"/>
            <a:chOff x="280947" y="284864"/>
            <a:chExt cx="2519634" cy="459962"/>
          </a:xfrm>
        </p:grpSpPr>
        <p:sp>
          <p:nvSpPr>
            <p:cNvPr id="2" name="Freeform 1"/>
            <p:cNvSpPr/>
            <p:nvPr/>
          </p:nvSpPr>
          <p:spPr>
            <a:xfrm>
              <a:off x="280947" y="326383"/>
              <a:ext cx="370672" cy="418443"/>
            </a:xfrm>
            <a:custGeom>
              <a:avLst/>
              <a:gdLst/>
              <a:ahLst/>
              <a:cxnLst/>
              <a:rect l="0" t="0" r="0" b="0"/>
              <a:pathLst>
                <a:path w="370672" h="418443">
                  <a:moveTo>
                    <a:pt x="192835" y="10528"/>
                  </a:moveTo>
                  <a:lnTo>
                    <a:pt x="150143" y="13648"/>
                  </a:lnTo>
                  <a:lnTo>
                    <a:pt x="99172" y="29657"/>
                  </a:lnTo>
                  <a:lnTo>
                    <a:pt x="82577" y="40867"/>
                  </a:lnTo>
                  <a:lnTo>
                    <a:pt x="45705" y="93783"/>
                  </a:lnTo>
                  <a:lnTo>
                    <a:pt x="18782" y="147271"/>
                  </a:lnTo>
                  <a:lnTo>
                    <a:pt x="0" y="205614"/>
                  </a:lnTo>
                  <a:lnTo>
                    <a:pt x="518" y="251865"/>
                  </a:lnTo>
                  <a:lnTo>
                    <a:pt x="12343" y="304255"/>
                  </a:lnTo>
                  <a:lnTo>
                    <a:pt x="35996" y="352211"/>
                  </a:lnTo>
                  <a:lnTo>
                    <a:pt x="63198" y="384908"/>
                  </a:lnTo>
                  <a:lnTo>
                    <a:pt x="89693" y="401176"/>
                  </a:lnTo>
                  <a:lnTo>
                    <a:pt x="131257" y="415983"/>
                  </a:lnTo>
                  <a:lnTo>
                    <a:pt x="168610" y="418442"/>
                  </a:lnTo>
                  <a:lnTo>
                    <a:pt x="224003" y="406284"/>
                  </a:lnTo>
                  <a:lnTo>
                    <a:pt x="277008" y="377994"/>
                  </a:lnTo>
                  <a:lnTo>
                    <a:pt x="296926" y="363359"/>
                  </a:lnTo>
                  <a:lnTo>
                    <a:pt x="320123" y="335389"/>
                  </a:lnTo>
                  <a:lnTo>
                    <a:pt x="353955" y="279673"/>
                  </a:lnTo>
                  <a:lnTo>
                    <a:pt x="366006" y="243263"/>
                  </a:lnTo>
                  <a:lnTo>
                    <a:pt x="370671" y="189038"/>
                  </a:lnTo>
                  <a:lnTo>
                    <a:pt x="368360" y="150378"/>
                  </a:lnTo>
                  <a:lnTo>
                    <a:pt x="352646" y="95149"/>
                  </a:lnTo>
                  <a:lnTo>
                    <a:pt x="334033" y="64457"/>
                  </a:lnTo>
                  <a:lnTo>
                    <a:pt x="286775" y="25198"/>
                  </a:lnTo>
                  <a:lnTo>
                    <a:pt x="255764" y="9286"/>
                  </a:lnTo>
                  <a:lnTo>
                    <a:pt x="199373" y="1834"/>
                  </a:lnTo>
                  <a:lnTo>
                    <a:pt x="15072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89291" y="568162"/>
              <a:ext cx="115081" cy="167013"/>
            </a:xfrm>
            <a:custGeom>
              <a:avLst/>
              <a:gdLst/>
              <a:ahLst/>
              <a:cxnLst/>
              <a:rect l="0" t="0" r="0" b="0"/>
              <a:pathLst>
                <a:path w="115081" h="167013">
                  <a:moveTo>
                    <a:pt x="5589" y="42490"/>
                  </a:moveTo>
                  <a:lnTo>
                    <a:pt x="0" y="59258"/>
                  </a:lnTo>
                  <a:lnTo>
                    <a:pt x="376" y="76849"/>
                  </a:lnTo>
                  <a:lnTo>
                    <a:pt x="12138" y="135489"/>
                  </a:lnTo>
                  <a:lnTo>
                    <a:pt x="14939" y="167012"/>
                  </a:lnTo>
                  <a:lnTo>
                    <a:pt x="15594" y="159444"/>
                  </a:lnTo>
                  <a:lnTo>
                    <a:pt x="7007" y="99248"/>
                  </a:lnTo>
                  <a:lnTo>
                    <a:pt x="7039" y="46596"/>
                  </a:lnTo>
                  <a:lnTo>
                    <a:pt x="11303" y="23258"/>
                  </a:lnTo>
                  <a:lnTo>
                    <a:pt x="16417" y="14461"/>
                  </a:lnTo>
                  <a:lnTo>
                    <a:pt x="31459" y="1567"/>
                  </a:lnTo>
                  <a:lnTo>
                    <a:pt x="39213" y="0"/>
                  </a:lnTo>
                  <a:lnTo>
                    <a:pt x="46723" y="1295"/>
                  </a:lnTo>
                  <a:lnTo>
                    <a:pt x="61305" y="8974"/>
                  </a:lnTo>
                  <a:lnTo>
                    <a:pt x="75586" y="20185"/>
                  </a:lnTo>
                  <a:lnTo>
                    <a:pt x="91190" y="45240"/>
                  </a:lnTo>
                  <a:lnTo>
                    <a:pt x="114196" y="105903"/>
                  </a:lnTo>
                  <a:lnTo>
                    <a:pt x="115080" y="123706"/>
                  </a:lnTo>
                  <a:lnTo>
                    <a:pt x="110874" y="1477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35200" y="552316"/>
              <a:ext cx="137669" cy="167543"/>
            </a:xfrm>
            <a:custGeom>
              <a:avLst/>
              <a:gdLst/>
              <a:ahLst/>
              <a:cxnLst/>
              <a:rect l="0" t="0" r="0" b="0"/>
              <a:pathLst>
                <a:path w="137669" h="167543">
                  <a:moveTo>
                    <a:pt x="17608" y="100450"/>
                  </a:moveTo>
                  <a:lnTo>
                    <a:pt x="28786" y="89272"/>
                  </a:lnTo>
                  <a:lnTo>
                    <a:pt x="46753" y="83784"/>
                  </a:lnTo>
                  <a:lnTo>
                    <a:pt x="101514" y="71566"/>
                  </a:lnTo>
                  <a:lnTo>
                    <a:pt x="122750" y="64996"/>
                  </a:lnTo>
                  <a:lnTo>
                    <a:pt x="129817" y="58097"/>
                  </a:lnTo>
                  <a:lnTo>
                    <a:pt x="137668" y="37953"/>
                  </a:lnTo>
                  <a:lnTo>
                    <a:pt x="137422" y="28370"/>
                  </a:lnTo>
                  <a:lnTo>
                    <a:pt x="130910" y="11483"/>
                  </a:lnTo>
                  <a:lnTo>
                    <a:pt x="123558" y="6044"/>
                  </a:lnTo>
                  <a:lnTo>
                    <a:pt x="102911" y="0"/>
                  </a:lnTo>
                  <a:lnTo>
                    <a:pt x="64980" y="2187"/>
                  </a:lnTo>
                  <a:lnTo>
                    <a:pt x="29694" y="15833"/>
                  </a:lnTo>
                  <a:lnTo>
                    <a:pt x="14011" y="31257"/>
                  </a:lnTo>
                  <a:lnTo>
                    <a:pt x="8191" y="40284"/>
                  </a:lnTo>
                  <a:lnTo>
                    <a:pt x="0" y="75344"/>
                  </a:lnTo>
                  <a:lnTo>
                    <a:pt x="3162" y="109779"/>
                  </a:lnTo>
                  <a:lnTo>
                    <a:pt x="11577" y="128383"/>
                  </a:lnTo>
                  <a:lnTo>
                    <a:pt x="17097" y="136620"/>
                  </a:lnTo>
                  <a:lnTo>
                    <a:pt x="32589" y="148891"/>
                  </a:lnTo>
                  <a:lnTo>
                    <a:pt x="71130" y="166301"/>
                  </a:lnTo>
                  <a:lnTo>
                    <a:pt x="91698" y="167542"/>
                  </a:lnTo>
                  <a:lnTo>
                    <a:pt x="133421" y="1636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86385" y="480783"/>
              <a:ext cx="145491" cy="216467"/>
            </a:xfrm>
            <a:custGeom>
              <a:avLst/>
              <a:gdLst/>
              <a:ahLst/>
              <a:cxnLst/>
              <a:rect l="0" t="0" r="0" b="0"/>
              <a:pathLst>
                <a:path w="145491" h="216467">
                  <a:moveTo>
                    <a:pt x="145490" y="45641"/>
                  </a:moveTo>
                  <a:lnTo>
                    <a:pt x="89831" y="6099"/>
                  </a:lnTo>
                  <a:lnTo>
                    <a:pt x="80308" y="1732"/>
                  </a:lnTo>
                  <a:lnTo>
                    <a:pt x="60368" y="0"/>
                  </a:lnTo>
                  <a:lnTo>
                    <a:pt x="50138" y="1176"/>
                  </a:lnTo>
                  <a:lnTo>
                    <a:pt x="32531" y="11841"/>
                  </a:lnTo>
                  <a:lnTo>
                    <a:pt x="18077" y="28279"/>
                  </a:lnTo>
                  <a:lnTo>
                    <a:pt x="7754" y="47284"/>
                  </a:lnTo>
                  <a:lnTo>
                    <a:pt x="0" y="96485"/>
                  </a:lnTo>
                  <a:lnTo>
                    <a:pt x="1588" y="148145"/>
                  </a:lnTo>
                  <a:lnTo>
                    <a:pt x="12775" y="181688"/>
                  </a:lnTo>
                  <a:lnTo>
                    <a:pt x="18409" y="192491"/>
                  </a:lnTo>
                  <a:lnTo>
                    <a:pt x="34028" y="207614"/>
                  </a:lnTo>
                  <a:lnTo>
                    <a:pt x="43106" y="213285"/>
                  </a:lnTo>
                  <a:lnTo>
                    <a:pt x="62551" y="216466"/>
                  </a:lnTo>
                  <a:lnTo>
                    <a:pt x="82892" y="212810"/>
                  </a:lnTo>
                  <a:lnTo>
                    <a:pt x="124433" y="1930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70724" y="562671"/>
              <a:ext cx="203308" cy="144181"/>
            </a:xfrm>
            <a:custGeom>
              <a:avLst/>
              <a:gdLst/>
              <a:ahLst/>
              <a:cxnLst/>
              <a:rect l="0" t="0" r="0" b="0"/>
              <a:pathLst>
                <a:path w="203308" h="144181">
                  <a:moveTo>
                    <a:pt x="108550" y="58510"/>
                  </a:moveTo>
                  <a:lnTo>
                    <a:pt x="108550" y="36153"/>
                  </a:lnTo>
                  <a:lnTo>
                    <a:pt x="102311" y="18938"/>
                  </a:lnTo>
                  <a:lnTo>
                    <a:pt x="97372" y="11071"/>
                  </a:lnTo>
                  <a:lnTo>
                    <a:pt x="89400" y="5827"/>
                  </a:lnTo>
                  <a:lnTo>
                    <a:pt x="68063" y="0"/>
                  </a:lnTo>
                  <a:lnTo>
                    <a:pt x="58162" y="786"/>
                  </a:lnTo>
                  <a:lnTo>
                    <a:pt x="40922" y="7898"/>
                  </a:lnTo>
                  <a:lnTo>
                    <a:pt x="18062" y="30646"/>
                  </a:lnTo>
                  <a:lnTo>
                    <a:pt x="2060" y="59612"/>
                  </a:lnTo>
                  <a:lnTo>
                    <a:pt x="0" y="83176"/>
                  </a:lnTo>
                  <a:lnTo>
                    <a:pt x="4154" y="106907"/>
                  </a:lnTo>
                  <a:lnTo>
                    <a:pt x="13799" y="125253"/>
                  </a:lnTo>
                  <a:lnTo>
                    <a:pt x="29004" y="138087"/>
                  </a:lnTo>
                  <a:lnTo>
                    <a:pt x="37972" y="143146"/>
                  </a:lnTo>
                  <a:lnTo>
                    <a:pt x="46290" y="144180"/>
                  </a:lnTo>
                  <a:lnTo>
                    <a:pt x="61772" y="139089"/>
                  </a:lnTo>
                  <a:lnTo>
                    <a:pt x="83641" y="117480"/>
                  </a:lnTo>
                  <a:lnTo>
                    <a:pt x="99350" y="88851"/>
                  </a:lnTo>
                  <a:lnTo>
                    <a:pt x="105824" y="52552"/>
                  </a:lnTo>
                  <a:lnTo>
                    <a:pt x="109073" y="47519"/>
                  </a:lnTo>
                  <a:lnTo>
                    <a:pt x="113578" y="47673"/>
                  </a:lnTo>
                  <a:lnTo>
                    <a:pt x="124823" y="57203"/>
                  </a:lnTo>
                  <a:lnTo>
                    <a:pt x="157977" y="96249"/>
                  </a:lnTo>
                  <a:lnTo>
                    <a:pt x="174971" y="104529"/>
                  </a:lnTo>
                  <a:lnTo>
                    <a:pt x="203307" y="1111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652974" y="518894"/>
              <a:ext cx="157928" cy="179519"/>
            </a:xfrm>
            <a:custGeom>
              <a:avLst/>
              <a:gdLst/>
              <a:ahLst/>
              <a:cxnLst/>
              <a:rect l="0" t="0" r="0" b="0"/>
              <a:pathLst>
                <a:path w="157928" h="179519">
                  <a:moveTo>
                    <a:pt x="0" y="60173"/>
                  </a:moveTo>
                  <a:lnTo>
                    <a:pt x="3119" y="102865"/>
                  </a:lnTo>
                  <a:lnTo>
                    <a:pt x="21330" y="165509"/>
                  </a:lnTo>
                  <a:lnTo>
                    <a:pt x="25858" y="179518"/>
                  </a:lnTo>
                  <a:lnTo>
                    <a:pt x="14397" y="139598"/>
                  </a:lnTo>
                  <a:lnTo>
                    <a:pt x="11292" y="82014"/>
                  </a:lnTo>
                  <a:lnTo>
                    <a:pt x="16268" y="30822"/>
                  </a:lnTo>
                  <a:lnTo>
                    <a:pt x="28287" y="11643"/>
                  </a:lnTo>
                  <a:lnTo>
                    <a:pt x="36406" y="3253"/>
                  </a:lnTo>
                  <a:lnTo>
                    <a:pt x="45327" y="0"/>
                  </a:lnTo>
                  <a:lnTo>
                    <a:pt x="54784" y="170"/>
                  </a:lnTo>
                  <a:lnTo>
                    <a:pt x="73481" y="6599"/>
                  </a:lnTo>
                  <a:lnTo>
                    <a:pt x="111813" y="36408"/>
                  </a:lnTo>
                  <a:lnTo>
                    <a:pt x="139113" y="72246"/>
                  </a:lnTo>
                  <a:lnTo>
                    <a:pt x="151833" y="102745"/>
                  </a:lnTo>
                  <a:lnTo>
                    <a:pt x="157927" y="1444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856241" y="284864"/>
              <a:ext cx="123117" cy="399427"/>
            </a:xfrm>
            <a:custGeom>
              <a:avLst/>
              <a:gdLst/>
              <a:ahLst/>
              <a:cxnLst/>
              <a:rect l="0" t="0" r="0" b="0"/>
              <a:pathLst>
                <a:path w="123117" h="399427">
                  <a:moveTo>
                    <a:pt x="91531" y="294203"/>
                  </a:moveTo>
                  <a:lnTo>
                    <a:pt x="80352" y="277435"/>
                  </a:lnTo>
                  <a:lnTo>
                    <a:pt x="65506" y="266084"/>
                  </a:lnTo>
                  <a:lnTo>
                    <a:pt x="56633" y="261419"/>
                  </a:lnTo>
                  <a:lnTo>
                    <a:pt x="47209" y="260648"/>
                  </a:lnTo>
                  <a:lnTo>
                    <a:pt x="27378" y="266032"/>
                  </a:lnTo>
                  <a:lnTo>
                    <a:pt x="13106" y="279343"/>
                  </a:lnTo>
                  <a:lnTo>
                    <a:pt x="7662" y="287806"/>
                  </a:lnTo>
                  <a:lnTo>
                    <a:pt x="0" y="327662"/>
                  </a:lnTo>
                  <a:lnTo>
                    <a:pt x="3319" y="365338"/>
                  </a:lnTo>
                  <a:lnTo>
                    <a:pt x="11771" y="384700"/>
                  </a:lnTo>
                  <a:lnTo>
                    <a:pt x="17301" y="393139"/>
                  </a:lnTo>
                  <a:lnTo>
                    <a:pt x="25666" y="397595"/>
                  </a:lnTo>
                  <a:lnTo>
                    <a:pt x="47440" y="399426"/>
                  </a:lnTo>
                  <a:lnTo>
                    <a:pt x="57457" y="394768"/>
                  </a:lnTo>
                  <a:lnTo>
                    <a:pt x="74827" y="377113"/>
                  </a:lnTo>
                  <a:lnTo>
                    <a:pt x="92171" y="346455"/>
                  </a:lnTo>
                  <a:lnTo>
                    <a:pt x="101276" y="287843"/>
                  </a:lnTo>
                  <a:lnTo>
                    <a:pt x="107546" y="237206"/>
                  </a:lnTo>
                  <a:lnTo>
                    <a:pt x="104205" y="185158"/>
                  </a:lnTo>
                  <a:lnTo>
                    <a:pt x="102695" y="131522"/>
                  </a:lnTo>
                  <a:lnTo>
                    <a:pt x="101078" y="75205"/>
                  </a:lnTo>
                  <a:lnTo>
                    <a:pt x="90644" y="19837"/>
                  </a:lnTo>
                  <a:lnTo>
                    <a:pt x="87430" y="6007"/>
                  </a:lnTo>
                  <a:lnTo>
                    <a:pt x="82947" y="297"/>
                  </a:lnTo>
                  <a:lnTo>
                    <a:pt x="77620" y="0"/>
                  </a:lnTo>
                  <a:lnTo>
                    <a:pt x="71728" y="3311"/>
                  </a:lnTo>
                  <a:lnTo>
                    <a:pt x="67800" y="10198"/>
                  </a:lnTo>
                  <a:lnTo>
                    <a:pt x="63436" y="30328"/>
                  </a:lnTo>
                  <a:lnTo>
                    <a:pt x="67870" y="81379"/>
                  </a:lnTo>
                  <a:lnTo>
                    <a:pt x="73079" y="139643"/>
                  </a:lnTo>
                  <a:lnTo>
                    <a:pt x="85026" y="201541"/>
                  </a:lnTo>
                  <a:lnTo>
                    <a:pt x="91416" y="257659"/>
                  </a:lnTo>
                  <a:lnTo>
                    <a:pt x="106015" y="314607"/>
                  </a:lnTo>
                  <a:lnTo>
                    <a:pt x="123116" y="3468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042528" y="558010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9065" y="58617"/>
                  </a:lnTo>
                  <a:lnTo>
                    <a:pt x="18669" y="108975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021471" y="410611"/>
              <a:ext cx="21058" cy="10529"/>
            </a:xfrm>
            <a:custGeom>
              <a:avLst/>
              <a:gdLst/>
              <a:ahLst/>
              <a:cxnLst/>
              <a:rect l="0" t="0" r="0" b="0"/>
              <a:pathLst>
                <a:path w="21058" h="10529">
                  <a:moveTo>
                    <a:pt x="21057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141846" y="304490"/>
              <a:ext cx="132310" cy="379549"/>
            </a:xfrm>
            <a:custGeom>
              <a:avLst/>
              <a:gdLst/>
              <a:ahLst/>
              <a:cxnLst/>
              <a:rect l="0" t="0" r="0" b="0"/>
              <a:pathLst>
                <a:path w="132310" h="379549">
                  <a:moveTo>
                    <a:pt x="90195" y="306162"/>
                  </a:moveTo>
                  <a:lnTo>
                    <a:pt x="60887" y="267789"/>
                  </a:lnTo>
                  <a:lnTo>
                    <a:pt x="53109" y="264202"/>
                  </a:lnTo>
                  <a:lnTo>
                    <a:pt x="35108" y="263337"/>
                  </a:lnTo>
                  <a:lnTo>
                    <a:pt x="18529" y="269971"/>
                  </a:lnTo>
                  <a:lnTo>
                    <a:pt x="10832" y="275016"/>
                  </a:lnTo>
                  <a:lnTo>
                    <a:pt x="5701" y="283058"/>
                  </a:lnTo>
                  <a:lnTo>
                    <a:pt x="0" y="304473"/>
                  </a:lnTo>
                  <a:lnTo>
                    <a:pt x="2379" y="342836"/>
                  </a:lnTo>
                  <a:lnTo>
                    <a:pt x="10611" y="363796"/>
                  </a:lnTo>
                  <a:lnTo>
                    <a:pt x="16082" y="372661"/>
                  </a:lnTo>
                  <a:lnTo>
                    <a:pt x="23239" y="377401"/>
                  </a:lnTo>
                  <a:lnTo>
                    <a:pt x="40550" y="379548"/>
                  </a:lnTo>
                  <a:lnTo>
                    <a:pt x="56822" y="373483"/>
                  </a:lnTo>
                  <a:lnTo>
                    <a:pt x="64437" y="368590"/>
                  </a:lnTo>
                  <a:lnTo>
                    <a:pt x="76017" y="353795"/>
                  </a:lnTo>
                  <a:lnTo>
                    <a:pt x="100403" y="292074"/>
                  </a:lnTo>
                  <a:lnTo>
                    <a:pt x="109109" y="233190"/>
                  </a:lnTo>
                  <a:lnTo>
                    <a:pt x="110617" y="182505"/>
                  </a:lnTo>
                  <a:lnTo>
                    <a:pt x="111064" y="130443"/>
                  </a:lnTo>
                  <a:lnTo>
                    <a:pt x="102810" y="68855"/>
                  </a:lnTo>
                  <a:lnTo>
                    <a:pt x="89914" y="14748"/>
                  </a:lnTo>
                  <a:lnTo>
                    <a:pt x="86498" y="3092"/>
                  </a:lnTo>
                  <a:lnTo>
                    <a:pt x="84221" y="0"/>
                  </a:lnTo>
                  <a:lnTo>
                    <a:pt x="82703" y="2618"/>
                  </a:lnTo>
                  <a:lnTo>
                    <a:pt x="80066" y="60212"/>
                  </a:lnTo>
                  <a:lnTo>
                    <a:pt x="82865" y="116593"/>
                  </a:lnTo>
                  <a:lnTo>
                    <a:pt x="88747" y="178379"/>
                  </a:lnTo>
                  <a:lnTo>
                    <a:pt x="99484" y="237334"/>
                  </a:lnTo>
                  <a:lnTo>
                    <a:pt x="123972" y="294889"/>
                  </a:lnTo>
                  <a:lnTo>
                    <a:pt x="132309" y="3166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323126" y="527433"/>
              <a:ext cx="161600" cy="135863"/>
            </a:xfrm>
            <a:custGeom>
              <a:avLst/>
              <a:gdLst/>
              <a:ahLst/>
              <a:cxnLst/>
              <a:rect l="0" t="0" r="0" b="0"/>
              <a:pathLst>
                <a:path w="161600" h="135863">
                  <a:moveTo>
                    <a:pt x="66843" y="72691"/>
                  </a:moveTo>
                  <a:lnTo>
                    <a:pt x="78021" y="61512"/>
                  </a:lnTo>
                  <a:lnTo>
                    <a:pt x="80144" y="54710"/>
                  </a:lnTo>
                  <a:lnTo>
                    <a:pt x="79383" y="37793"/>
                  </a:lnTo>
                  <a:lnTo>
                    <a:pt x="66789" y="8539"/>
                  </a:lnTo>
                  <a:lnTo>
                    <a:pt x="58618" y="3016"/>
                  </a:lnTo>
                  <a:lnTo>
                    <a:pt x="37061" y="0"/>
                  </a:lnTo>
                  <a:lnTo>
                    <a:pt x="28271" y="3174"/>
                  </a:lnTo>
                  <a:lnTo>
                    <a:pt x="15384" y="16058"/>
                  </a:lnTo>
                  <a:lnTo>
                    <a:pt x="1553" y="43043"/>
                  </a:lnTo>
                  <a:lnTo>
                    <a:pt x="0" y="66143"/>
                  </a:lnTo>
                  <a:lnTo>
                    <a:pt x="8536" y="113511"/>
                  </a:lnTo>
                  <a:lnTo>
                    <a:pt x="13933" y="119792"/>
                  </a:lnTo>
                  <a:lnTo>
                    <a:pt x="21041" y="122809"/>
                  </a:lnTo>
                  <a:lnTo>
                    <a:pt x="29289" y="123650"/>
                  </a:lnTo>
                  <a:lnTo>
                    <a:pt x="37128" y="120702"/>
                  </a:lnTo>
                  <a:lnTo>
                    <a:pt x="52076" y="108067"/>
                  </a:lnTo>
                  <a:lnTo>
                    <a:pt x="68056" y="81223"/>
                  </a:lnTo>
                  <a:lnTo>
                    <a:pt x="80200" y="51042"/>
                  </a:lnTo>
                  <a:lnTo>
                    <a:pt x="83937" y="48900"/>
                  </a:lnTo>
                  <a:lnTo>
                    <a:pt x="87597" y="52151"/>
                  </a:lnTo>
                  <a:lnTo>
                    <a:pt x="120383" y="102127"/>
                  </a:lnTo>
                  <a:lnTo>
                    <a:pt x="140808" y="121577"/>
                  </a:lnTo>
                  <a:lnTo>
                    <a:pt x="161599" y="1358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505782" y="347440"/>
              <a:ext cx="42115" cy="305327"/>
            </a:xfrm>
            <a:custGeom>
              <a:avLst/>
              <a:gdLst/>
              <a:ahLst/>
              <a:cxnLst/>
              <a:rect l="0" t="0" r="0" b="0"/>
              <a:pathLst>
                <a:path w="42115" h="305327">
                  <a:moveTo>
                    <a:pt x="0" y="0"/>
                  </a:moveTo>
                  <a:lnTo>
                    <a:pt x="0" y="58617"/>
                  </a:lnTo>
                  <a:lnTo>
                    <a:pt x="11453" y="121453"/>
                  </a:lnTo>
                  <a:lnTo>
                    <a:pt x="19160" y="181528"/>
                  </a:lnTo>
                  <a:lnTo>
                    <a:pt x="27918" y="238455"/>
                  </a:lnTo>
                  <a:lnTo>
                    <a:pt x="33981" y="285401"/>
                  </a:lnTo>
                  <a:lnTo>
                    <a:pt x="42114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421554" y="442196"/>
              <a:ext cx="189514" cy="14656"/>
            </a:xfrm>
            <a:custGeom>
              <a:avLst/>
              <a:gdLst/>
              <a:ahLst/>
              <a:cxnLst/>
              <a:rect l="0" t="0" r="0" b="0"/>
              <a:pathLst>
                <a:path w="189514" h="14656">
                  <a:moveTo>
                    <a:pt x="189513" y="0"/>
                  </a:moveTo>
                  <a:lnTo>
                    <a:pt x="145550" y="14655"/>
                  </a:lnTo>
                  <a:lnTo>
                    <a:pt x="89279" y="12557"/>
                  </a:lnTo>
                  <a:lnTo>
                    <a:pt x="35010" y="1093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586968" y="466185"/>
              <a:ext cx="213613" cy="194223"/>
            </a:xfrm>
            <a:custGeom>
              <a:avLst/>
              <a:gdLst/>
              <a:ahLst/>
              <a:cxnLst/>
              <a:rect l="0" t="0" r="0" b="0"/>
              <a:pathLst>
                <a:path w="213613" h="194223">
                  <a:moveTo>
                    <a:pt x="24099" y="91825"/>
                  </a:moveTo>
                  <a:lnTo>
                    <a:pt x="61577" y="100158"/>
                  </a:lnTo>
                  <a:lnTo>
                    <a:pt x="96425" y="98583"/>
                  </a:lnTo>
                  <a:lnTo>
                    <a:pt x="118245" y="92489"/>
                  </a:lnTo>
                  <a:lnTo>
                    <a:pt x="139641" y="81981"/>
                  </a:lnTo>
                  <a:lnTo>
                    <a:pt x="146750" y="73564"/>
                  </a:lnTo>
                  <a:lnTo>
                    <a:pt x="154650" y="51734"/>
                  </a:lnTo>
                  <a:lnTo>
                    <a:pt x="153247" y="41701"/>
                  </a:lnTo>
                  <a:lnTo>
                    <a:pt x="142329" y="24314"/>
                  </a:lnTo>
                  <a:lnTo>
                    <a:pt x="116452" y="6961"/>
                  </a:lnTo>
                  <a:lnTo>
                    <a:pt x="80969" y="0"/>
                  </a:lnTo>
                  <a:lnTo>
                    <a:pt x="46408" y="3526"/>
                  </a:lnTo>
                  <a:lnTo>
                    <a:pt x="27775" y="12027"/>
                  </a:lnTo>
                  <a:lnTo>
                    <a:pt x="19531" y="17569"/>
                  </a:lnTo>
                  <a:lnTo>
                    <a:pt x="7251" y="33086"/>
                  </a:lnTo>
                  <a:lnTo>
                    <a:pt x="2338" y="42137"/>
                  </a:lnTo>
                  <a:lnTo>
                    <a:pt x="0" y="64672"/>
                  </a:lnTo>
                  <a:lnTo>
                    <a:pt x="4030" y="89116"/>
                  </a:lnTo>
                  <a:lnTo>
                    <a:pt x="32172" y="144111"/>
                  </a:lnTo>
                  <a:lnTo>
                    <a:pt x="58077" y="170358"/>
                  </a:lnTo>
                  <a:lnTo>
                    <a:pt x="93568" y="187364"/>
                  </a:lnTo>
                  <a:lnTo>
                    <a:pt x="133720" y="194222"/>
                  </a:lnTo>
                  <a:lnTo>
                    <a:pt x="188620" y="188396"/>
                  </a:lnTo>
                  <a:lnTo>
                    <a:pt x="213612" y="1865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3105906" y="185100"/>
            <a:ext cx="3684975" cy="594009"/>
            <a:chOff x="3105906" y="185100"/>
            <a:chExt cx="3684975" cy="594009"/>
          </a:xfrm>
        </p:grpSpPr>
        <p:sp>
          <p:nvSpPr>
            <p:cNvPr id="17" name="Freeform 16"/>
            <p:cNvSpPr/>
            <p:nvPr/>
          </p:nvSpPr>
          <p:spPr>
            <a:xfrm>
              <a:off x="3105906" y="231626"/>
              <a:ext cx="52644" cy="379027"/>
            </a:xfrm>
            <a:custGeom>
              <a:avLst/>
              <a:gdLst/>
              <a:ahLst/>
              <a:cxnLst/>
              <a:rect l="0" t="0" r="0" b="0"/>
              <a:pathLst>
                <a:path w="52644" h="379027">
                  <a:moveTo>
                    <a:pt x="0" y="0"/>
                  </a:moveTo>
                  <a:lnTo>
                    <a:pt x="3120" y="54145"/>
                  </a:lnTo>
                  <a:lnTo>
                    <a:pt x="14655" y="114681"/>
                  </a:lnTo>
                  <a:lnTo>
                    <a:pt x="24750" y="165651"/>
                  </a:lnTo>
                  <a:lnTo>
                    <a:pt x="35149" y="217798"/>
                  </a:lnTo>
                  <a:lnTo>
                    <a:pt x="41908" y="279415"/>
                  </a:lnTo>
                  <a:lnTo>
                    <a:pt x="50176" y="336647"/>
                  </a:lnTo>
                  <a:lnTo>
                    <a:pt x="52643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242777" y="536953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14654" y="53027"/>
                  </a:lnTo>
                  <a:lnTo>
                    <a:pt x="20214" y="107430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263834" y="368497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350510" y="468193"/>
              <a:ext cx="146679" cy="197604"/>
            </a:xfrm>
            <a:custGeom>
              <a:avLst/>
              <a:gdLst/>
              <a:ahLst/>
              <a:cxnLst/>
              <a:rect l="0" t="0" r="0" b="0"/>
              <a:pathLst>
                <a:path w="146679" h="197604">
                  <a:moveTo>
                    <a:pt x="102837" y="5589"/>
                  </a:moveTo>
                  <a:lnTo>
                    <a:pt x="86069" y="0"/>
                  </a:lnTo>
                  <a:lnTo>
                    <a:pt x="68478" y="375"/>
                  </a:lnTo>
                  <a:lnTo>
                    <a:pt x="48962" y="5611"/>
                  </a:lnTo>
                  <a:lnTo>
                    <a:pt x="28590" y="15737"/>
                  </a:lnTo>
                  <a:lnTo>
                    <a:pt x="2979" y="40181"/>
                  </a:lnTo>
                  <a:lnTo>
                    <a:pt x="0" y="49708"/>
                  </a:lnTo>
                  <a:lnTo>
                    <a:pt x="2929" y="69651"/>
                  </a:lnTo>
                  <a:lnTo>
                    <a:pt x="17733" y="95020"/>
                  </a:lnTo>
                  <a:lnTo>
                    <a:pt x="25044" y="99135"/>
                  </a:lnTo>
                  <a:lnTo>
                    <a:pt x="42526" y="100587"/>
                  </a:lnTo>
                  <a:lnTo>
                    <a:pt x="92685" y="95164"/>
                  </a:lnTo>
                  <a:lnTo>
                    <a:pt x="103088" y="96891"/>
                  </a:lnTo>
                  <a:lnTo>
                    <a:pt x="120886" y="108169"/>
                  </a:lnTo>
                  <a:lnTo>
                    <a:pt x="135425" y="124879"/>
                  </a:lnTo>
                  <a:lnTo>
                    <a:pt x="145787" y="144005"/>
                  </a:lnTo>
                  <a:lnTo>
                    <a:pt x="146678" y="154018"/>
                  </a:lnTo>
                  <a:lnTo>
                    <a:pt x="141429" y="174503"/>
                  </a:lnTo>
                  <a:lnTo>
                    <a:pt x="128178" y="189066"/>
                  </a:lnTo>
                  <a:lnTo>
                    <a:pt x="119730" y="194588"/>
                  </a:lnTo>
                  <a:lnTo>
                    <a:pt x="100986" y="197603"/>
                  </a:lnTo>
                  <a:lnTo>
                    <a:pt x="91075" y="196769"/>
                  </a:lnTo>
                  <a:lnTo>
                    <a:pt x="73822" y="189604"/>
                  </a:lnTo>
                  <a:lnTo>
                    <a:pt x="50194" y="1740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590217" y="305326"/>
              <a:ext cx="31587" cy="336913"/>
            </a:xfrm>
            <a:custGeom>
              <a:avLst/>
              <a:gdLst/>
              <a:ahLst/>
              <a:cxnLst/>
              <a:rect l="0" t="0" r="0" b="0"/>
              <a:pathLst>
                <a:path w="31587" h="336913">
                  <a:moveTo>
                    <a:pt x="0" y="0"/>
                  </a:moveTo>
                  <a:lnTo>
                    <a:pt x="0" y="58617"/>
                  </a:lnTo>
                  <a:lnTo>
                    <a:pt x="8333" y="121453"/>
                  </a:lnTo>
                  <a:lnTo>
                    <a:pt x="12998" y="170127"/>
                  </a:lnTo>
                  <a:lnTo>
                    <a:pt x="19465" y="233387"/>
                  </a:lnTo>
                  <a:lnTo>
                    <a:pt x="27978" y="289773"/>
                  </a:lnTo>
                  <a:lnTo>
                    <a:pt x="31586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505989" y="431668"/>
              <a:ext cx="200043" cy="42115"/>
            </a:xfrm>
            <a:custGeom>
              <a:avLst/>
              <a:gdLst/>
              <a:ahLst/>
              <a:cxnLst/>
              <a:rect l="0" t="0" r="0" b="0"/>
              <a:pathLst>
                <a:path w="200043" h="42115">
                  <a:moveTo>
                    <a:pt x="200042" y="0"/>
                  </a:moveTo>
                  <a:lnTo>
                    <a:pt x="141425" y="14654"/>
                  </a:lnTo>
                  <a:lnTo>
                    <a:pt x="84828" y="31667"/>
                  </a:lnTo>
                  <a:lnTo>
                    <a:pt x="49701" y="3901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706031" y="479765"/>
              <a:ext cx="136483" cy="158025"/>
            </a:xfrm>
            <a:custGeom>
              <a:avLst/>
              <a:gdLst/>
              <a:ahLst/>
              <a:cxnLst/>
              <a:rect l="0" t="0" r="0" b="0"/>
              <a:pathLst>
                <a:path w="136483" h="158025">
                  <a:moveTo>
                    <a:pt x="0" y="78245"/>
                  </a:moveTo>
                  <a:lnTo>
                    <a:pt x="58617" y="87310"/>
                  </a:lnTo>
                  <a:lnTo>
                    <a:pt x="98996" y="82751"/>
                  </a:lnTo>
                  <a:lnTo>
                    <a:pt x="120427" y="74008"/>
                  </a:lnTo>
                  <a:lnTo>
                    <a:pt x="129418" y="68401"/>
                  </a:lnTo>
                  <a:lnTo>
                    <a:pt x="134241" y="61154"/>
                  </a:lnTo>
                  <a:lnTo>
                    <a:pt x="136482" y="43743"/>
                  </a:lnTo>
                  <a:lnTo>
                    <a:pt x="125577" y="14210"/>
                  </a:lnTo>
                  <a:lnTo>
                    <a:pt x="116473" y="7479"/>
                  </a:lnTo>
                  <a:lnTo>
                    <a:pt x="90760" y="0"/>
                  </a:lnTo>
                  <a:lnTo>
                    <a:pt x="54578" y="1379"/>
                  </a:lnTo>
                  <a:lnTo>
                    <a:pt x="35565" y="9377"/>
                  </a:lnTo>
                  <a:lnTo>
                    <a:pt x="27219" y="14786"/>
                  </a:lnTo>
                  <a:lnTo>
                    <a:pt x="14827" y="33273"/>
                  </a:lnTo>
                  <a:lnTo>
                    <a:pt x="6590" y="57088"/>
                  </a:lnTo>
                  <a:lnTo>
                    <a:pt x="3122" y="95633"/>
                  </a:lnTo>
                  <a:lnTo>
                    <a:pt x="6457" y="118728"/>
                  </a:lnTo>
                  <a:lnTo>
                    <a:pt x="18078" y="137572"/>
                  </a:lnTo>
                  <a:lnTo>
                    <a:pt x="26090" y="145872"/>
                  </a:lnTo>
                  <a:lnTo>
                    <a:pt x="47470" y="155095"/>
                  </a:lnTo>
                  <a:lnTo>
                    <a:pt x="71401" y="158024"/>
                  </a:lnTo>
                  <a:lnTo>
                    <a:pt x="115813" y="1519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877852" y="227881"/>
              <a:ext cx="165092" cy="427748"/>
            </a:xfrm>
            <a:custGeom>
              <a:avLst/>
              <a:gdLst/>
              <a:ahLst/>
              <a:cxnLst/>
              <a:rect l="0" t="0" r="0" b="0"/>
              <a:pathLst>
                <a:path w="165092" h="427748">
                  <a:moveTo>
                    <a:pt x="112448" y="330129"/>
                  </a:moveTo>
                  <a:lnTo>
                    <a:pt x="102873" y="306082"/>
                  </a:lnTo>
                  <a:lnTo>
                    <a:pt x="92205" y="291755"/>
                  </a:lnTo>
                  <a:lnTo>
                    <a:pt x="83745" y="288169"/>
                  </a:lnTo>
                  <a:lnTo>
                    <a:pt x="61867" y="287303"/>
                  </a:lnTo>
                  <a:lnTo>
                    <a:pt x="39665" y="297057"/>
                  </a:lnTo>
                  <a:lnTo>
                    <a:pt x="28831" y="304572"/>
                  </a:lnTo>
                  <a:lnTo>
                    <a:pt x="13674" y="325399"/>
                  </a:lnTo>
                  <a:lnTo>
                    <a:pt x="4207" y="350254"/>
                  </a:lnTo>
                  <a:lnTo>
                    <a:pt x="0" y="376898"/>
                  </a:lnTo>
                  <a:lnTo>
                    <a:pt x="4369" y="398098"/>
                  </a:lnTo>
                  <a:lnTo>
                    <a:pt x="8810" y="407027"/>
                  </a:lnTo>
                  <a:lnTo>
                    <a:pt x="23103" y="420068"/>
                  </a:lnTo>
                  <a:lnTo>
                    <a:pt x="31828" y="425183"/>
                  </a:lnTo>
                  <a:lnTo>
                    <a:pt x="50881" y="427747"/>
                  </a:lnTo>
                  <a:lnTo>
                    <a:pt x="60875" y="426793"/>
                  </a:lnTo>
                  <a:lnTo>
                    <a:pt x="78218" y="416375"/>
                  </a:lnTo>
                  <a:lnTo>
                    <a:pt x="108416" y="381090"/>
                  </a:lnTo>
                  <a:lnTo>
                    <a:pt x="135632" y="318455"/>
                  </a:lnTo>
                  <a:lnTo>
                    <a:pt x="152073" y="270908"/>
                  </a:lnTo>
                  <a:lnTo>
                    <a:pt x="161234" y="215486"/>
                  </a:lnTo>
                  <a:lnTo>
                    <a:pt x="163948" y="158900"/>
                  </a:lnTo>
                  <a:lnTo>
                    <a:pt x="161633" y="100800"/>
                  </a:lnTo>
                  <a:lnTo>
                    <a:pt x="153537" y="49660"/>
                  </a:lnTo>
                  <a:lnTo>
                    <a:pt x="145918" y="21812"/>
                  </a:lnTo>
                  <a:lnTo>
                    <a:pt x="134732" y="1637"/>
                  </a:lnTo>
                  <a:lnTo>
                    <a:pt x="129644" y="0"/>
                  </a:lnTo>
                  <a:lnTo>
                    <a:pt x="125082" y="3588"/>
                  </a:lnTo>
                  <a:lnTo>
                    <a:pt x="113072" y="30995"/>
                  </a:lnTo>
                  <a:lnTo>
                    <a:pt x="104123" y="82178"/>
                  </a:lnTo>
                  <a:lnTo>
                    <a:pt x="102572" y="134609"/>
                  </a:lnTo>
                  <a:lnTo>
                    <a:pt x="107702" y="189009"/>
                  </a:lnTo>
                  <a:lnTo>
                    <a:pt x="116631" y="242172"/>
                  </a:lnTo>
                  <a:lnTo>
                    <a:pt x="130129" y="302963"/>
                  </a:lnTo>
                  <a:lnTo>
                    <a:pt x="141734" y="337677"/>
                  </a:lnTo>
                  <a:lnTo>
                    <a:pt x="165091" y="3827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343253" y="185100"/>
              <a:ext cx="162945" cy="415025"/>
            </a:xfrm>
            <a:custGeom>
              <a:avLst/>
              <a:gdLst/>
              <a:ahLst/>
              <a:cxnLst/>
              <a:rect l="0" t="0" r="0" b="0"/>
              <a:pathLst>
                <a:path w="162945" h="415025">
                  <a:moveTo>
                    <a:pt x="36602" y="415024"/>
                  </a:moveTo>
                  <a:lnTo>
                    <a:pt x="36602" y="356407"/>
                  </a:lnTo>
                  <a:lnTo>
                    <a:pt x="29366" y="302233"/>
                  </a:lnTo>
                  <a:lnTo>
                    <a:pt x="23604" y="243352"/>
                  </a:lnTo>
                  <a:lnTo>
                    <a:pt x="14813" y="192973"/>
                  </a:lnTo>
                  <a:lnTo>
                    <a:pt x="7919" y="144120"/>
                  </a:lnTo>
                  <a:lnTo>
                    <a:pt x="0" y="91281"/>
                  </a:lnTo>
                  <a:lnTo>
                    <a:pt x="1710" y="52248"/>
                  </a:lnTo>
                  <a:lnTo>
                    <a:pt x="9626" y="16636"/>
                  </a:lnTo>
                  <a:lnTo>
                    <a:pt x="16278" y="9052"/>
                  </a:lnTo>
                  <a:lnTo>
                    <a:pt x="36148" y="625"/>
                  </a:lnTo>
                  <a:lnTo>
                    <a:pt x="57457" y="0"/>
                  </a:lnTo>
                  <a:lnTo>
                    <a:pt x="78626" y="4791"/>
                  </a:lnTo>
                  <a:lnTo>
                    <a:pt x="109105" y="20642"/>
                  </a:lnTo>
                  <a:lnTo>
                    <a:pt x="162944" y="570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306155" y="431668"/>
              <a:ext cx="136872" cy="42115"/>
            </a:xfrm>
            <a:custGeom>
              <a:avLst/>
              <a:gdLst/>
              <a:ahLst/>
              <a:cxnLst/>
              <a:rect l="0" t="0" r="0" b="0"/>
              <a:pathLst>
                <a:path w="136872" h="42115">
                  <a:moveTo>
                    <a:pt x="136871" y="0"/>
                  </a:moveTo>
                  <a:lnTo>
                    <a:pt x="75760" y="17958"/>
                  </a:lnTo>
                  <a:lnTo>
                    <a:pt x="14219" y="3747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495668" y="452725"/>
              <a:ext cx="84229" cy="169016"/>
            </a:xfrm>
            <a:custGeom>
              <a:avLst/>
              <a:gdLst/>
              <a:ahLst/>
              <a:cxnLst/>
              <a:rect l="0" t="0" r="0" b="0"/>
              <a:pathLst>
                <a:path w="84229" h="169016">
                  <a:moveTo>
                    <a:pt x="0" y="84228"/>
                  </a:moveTo>
                  <a:lnTo>
                    <a:pt x="17958" y="145338"/>
                  </a:lnTo>
                  <a:lnTo>
                    <a:pt x="24749" y="167540"/>
                  </a:lnTo>
                  <a:lnTo>
                    <a:pt x="25858" y="169015"/>
                  </a:lnTo>
                  <a:lnTo>
                    <a:pt x="13227" y="108011"/>
                  </a:lnTo>
                  <a:lnTo>
                    <a:pt x="1973" y="47412"/>
                  </a:lnTo>
                  <a:lnTo>
                    <a:pt x="7116" y="26531"/>
                  </a:lnTo>
                  <a:lnTo>
                    <a:pt x="11763" y="17687"/>
                  </a:lnTo>
                  <a:lnTo>
                    <a:pt x="20710" y="11792"/>
                  </a:lnTo>
                  <a:lnTo>
                    <a:pt x="64619" y="2329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619519" y="515896"/>
              <a:ext cx="114265" cy="138539"/>
            </a:xfrm>
            <a:custGeom>
              <a:avLst/>
              <a:gdLst/>
              <a:ahLst/>
              <a:cxnLst/>
              <a:rect l="0" t="0" r="0" b="0"/>
              <a:pathLst>
                <a:path w="114265" h="138539">
                  <a:moveTo>
                    <a:pt x="76190" y="0"/>
                  </a:moveTo>
                  <a:lnTo>
                    <a:pt x="33499" y="14572"/>
                  </a:lnTo>
                  <a:lnTo>
                    <a:pt x="23163" y="20243"/>
                  </a:lnTo>
                  <a:lnTo>
                    <a:pt x="8559" y="35903"/>
                  </a:lnTo>
                  <a:lnTo>
                    <a:pt x="3027" y="44992"/>
                  </a:lnTo>
                  <a:lnTo>
                    <a:pt x="0" y="67570"/>
                  </a:lnTo>
                  <a:lnTo>
                    <a:pt x="7588" y="114603"/>
                  </a:lnTo>
                  <a:lnTo>
                    <a:pt x="12908" y="123195"/>
                  </a:lnTo>
                  <a:lnTo>
                    <a:pt x="28178" y="135862"/>
                  </a:lnTo>
                  <a:lnTo>
                    <a:pt x="37163" y="138538"/>
                  </a:lnTo>
                  <a:lnTo>
                    <a:pt x="56506" y="138391"/>
                  </a:lnTo>
                  <a:lnTo>
                    <a:pt x="73681" y="131307"/>
                  </a:lnTo>
                  <a:lnTo>
                    <a:pt x="89113" y="119190"/>
                  </a:lnTo>
                  <a:lnTo>
                    <a:pt x="103771" y="102106"/>
                  </a:lnTo>
                  <a:lnTo>
                    <a:pt x="111845" y="79696"/>
                  </a:lnTo>
                  <a:lnTo>
                    <a:pt x="114264" y="55307"/>
                  </a:lnTo>
                  <a:lnTo>
                    <a:pt x="111439" y="32770"/>
                  </a:lnTo>
                  <a:lnTo>
                    <a:pt x="103165" y="17294"/>
                  </a:lnTo>
                  <a:lnTo>
                    <a:pt x="8671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748352" y="480302"/>
              <a:ext cx="210571" cy="182994"/>
            </a:xfrm>
            <a:custGeom>
              <a:avLst/>
              <a:gdLst/>
              <a:ahLst/>
              <a:cxnLst/>
              <a:rect l="0" t="0" r="0" b="0"/>
              <a:pathLst>
                <a:path w="210571" h="182994">
                  <a:moveTo>
                    <a:pt x="0" y="67179"/>
                  </a:moveTo>
                  <a:lnTo>
                    <a:pt x="14572" y="109871"/>
                  </a:lnTo>
                  <a:lnTo>
                    <a:pt x="35411" y="154993"/>
                  </a:lnTo>
                  <a:lnTo>
                    <a:pt x="29568" y="135348"/>
                  </a:lnTo>
                  <a:lnTo>
                    <a:pt x="23579" y="104535"/>
                  </a:lnTo>
                  <a:lnTo>
                    <a:pt x="21555" y="46612"/>
                  </a:lnTo>
                  <a:lnTo>
                    <a:pt x="27518" y="19434"/>
                  </a:lnTo>
                  <a:lnTo>
                    <a:pt x="32383" y="7273"/>
                  </a:lnTo>
                  <a:lnTo>
                    <a:pt x="37966" y="1506"/>
                  </a:lnTo>
                  <a:lnTo>
                    <a:pt x="44028" y="0"/>
                  </a:lnTo>
                  <a:lnTo>
                    <a:pt x="50409" y="1336"/>
                  </a:lnTo>
                  <a:lnTo>
                    <a:pt x="70568" y="14395"/>
                  </a:lnTo>
                  <a:lnTo>
                    <a:pt x="81277" y="32801"/>
                  </a:lnTo>
                  <a:lnTo>
                    <a:pt x="101387" y="87869"/>
                  </a:lnTo>
                  <a:lnTo>
                    <a:pt x="109849" y="112694"/>
                  </a:lnTo>
                  <a:lnTo>
                    <a:pt x="107157" y="99772"/>
                  </a:lnTo>
                  <a:lnTo>
                    <a:pt x="107010" y="67998"/>
                  </a:lnTo>
                  <a:lnTo>
                    <a:pt x="111121" y="46486"/>
                  </a:lnTo>
                  <a:lnTo>
                    <a:pt x="125602" y="20234"/>
                  </a:lnTo>
                  <a:lnTo>
                    <a:pt x="132867" y="15995"/>
                  </a:lnTo>
                  <a:lnTo>
                    <a:pt x="150299" y="14405"/>
                  </a:lnTo>
                  <a:lnTo>
                    <a:pt x="157521" y="17959"/>
                  </a:lnTo>
                  <a:lnTo>
                    <a:pt x="168665" y="31265"/>
                  </a:lnTo>
                  <a:lnTo>
                    <a:pt x="192733" y="88781"/>
                  </a:lnTo>
                  <a:lnTo>
                    <a:pt x="207412" y="144070"/>
                  </a:lnTo>
                  <a:lnTo>
                    <a:pt x="210570" y="18299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187727" y="404824"/>
              <a:ext cx="130909" cy="201387"/>
            </a:xfrm>
            <a:custGeom>
              <a:avLst/>
              <a:gdLst/>
              <a:ahLst/>
              <a:cxnLst/>
              <a:rect l="0" t="0" r="0" b="0"/>
              <a:pathLst>
                <a:path w="130909" h="201387">
                  <a:moveTo>
                    <a:pt x="13350" y="121600"/>
                  </a:moveTo>
                  <a:lnTo>
                    <a:pt x="30118" y="127190"/>
                  </a:lnTo>
                  <a:lnTo>
                    <a:pt x="47709" y="126814"/>
                  </a:lnTo>
                  <a:lnTo>
                    <a:pt x="87598" y="117041"/>
                  </a:lnTo>
                  <a:lnTo>
                    <a:pt x="105231" y="104366"/>
                  </a:lnTo>
                  <a:lnTo>
                    <a:pt x="119697" y="87035"/>
                  </a:lnTo>
                  <a:lnTo>
                    <a:pt x="130025" y="67633"/>
                  </a:lnTo>
                  <a:lnTo>
                    <a:pt x="130908" y="57546"/>
                  </a:lnTo>
                  <a:lnTo>
                    <a:pt x="125650" y="36980"/>
                  </a:lnTo>
                  <a:lnTo>
                    <a:pt x="109535" y="11260"/>
                  </a:lnTo>
                  <a:lnTo>
                    <a:pt x="90414" y="2370"/>
                  </a:lnTo>
                  <a:lnTo>
                    <a:pt x="78765" y="0"/>
                  </a:lnTo>
                  <a:lnTo>
                    <a:pt x="68658" y="759"/>
                  </a:lnTo>
                  <a:lnTo>
                    <a:pt x="51190" y="7842"/>
                  </a:lnTo>
                  <a:lnTo>
                    <a:pt x="28201" y="24983"/>
                  </a:lnTo>
                  <a:lnTo>
                    <a:pt x="16831" y="44344"/>
                  </a:lnTo>
                  <a:lnTo>
                    <a:pt x="0" y="89312"/>
                  </a:lnTo>
                  <a:lnTo>
                    <a:pt x="166" y="126981"/>
                  </a:lnTo>
                  <a:lnTo>
                    <a:pt x="7624" y="162189"/>
                  </a:lnTo>
                  <a:lnTo>
                    <a:pt x="20164" y="180974"/>
                  </a:lnTo>
                  <a:lnTo>
                    <a:pt x="28422" y="189259"/>
                  </a:lnTo>
                  <a:lnTo>
                    <a:pt x="50074" y="198464"/>
                  </a:lnTo>
                  <a:lnTo>
                    <a:pt x="74126" y="201386"/>
                  </a:lnTo>
                  <a:lnTo>
                    <a:pt x="118635" y="1953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330571" y="481626"/>
              <a:ext cx="217948" cy="139615"/>
            </a:xfrm>
            <a:custGeom>
              <a:avLst/>
              <a:gdLst/>
              <a:ahLst/>
              <a:cxnLst/>
              <a:rect l="0" t="0" r="0" b="0"/>
              <a:pathLst>
                <a:path w="217948" h="139615">
                  <a:moveTo>
                    <a:pt x="123190" y="65855"/>
                  </a:moveTo>
                  <a:lnTo>
                    <a:pt x="108536" y="21893"/>
                  </a:lnTo>
                  <a:lnTo>
                    <a:pt x="95620" y="8102"/>
                  </a:lnTo>
                  <a:lnTo>
                    <a:pt x="87263" y="2787"/>
                  </a:lnTo>
                  <a:lnTo>
                    <a:pt x="65498" y="0"/>
                  </a:lnTo>
                  <a:lnTo>
                    <a:pt x="42567" y="3831"/>
                  </a:lnTo>
                  <a:lnTo>
                    <a:pt x="24577" y="13333"/>
                  </a:lnTo>
                  <a:lnTo>
                    <a:pt x="11902" y="28474"/>
                  </a:lnTo>
                  <a:lnTo>
                    <a:pt x="3539" y="48072"/>
                  </a:lnTo>
                  <a:lnTo>
                    <a:pt x="0" y="84243"/>
                  </a:lnTo>
                  <a:lnTo>
                    <a:pt x="3318" y="106783"/>
                  </a:lnTo>
                  <a:lnTo>
                    <a:pt x="11812" y="125380"/>
                  </a:lnTo>
                  <a:lnTo>
                    <a:pt x="17353" y="133614"/>
                  </a:lnTo>
                  <a:lnTo>
                    <a:pt x="25726" y="137934"/>
                  </a:lnTo>
                  <a:lnTo>
                    <a:pt x="47507" y="139614"/>
                  </a:lnTo>
                  <a:lnTo>
                    <a:pt x="57527" y="136085"/>
                  </a:lnTo>
                  <a:lnTo>
                    <a:pt x="74900" y="122805"/>
                  </a:lnTo>
                  <a:lnTo>
                    <a:pt x="92244" y="95598"/>
                  </a:lnTo>
                  <a:lnTo>
                    <a:pt x="107416" y="53793"/>
                  </a:lnTo>
                  <a:lnTo>
                    <a:pt x="111107" y="24587"/>
                  </a:lnTo>
                  <a:lnTo>
                    <a:pt x="118594" y="48778"/>
                  </a:lnTo>
                  <a:lnTo>
                    <a:pt x="142472" y="95625"/>
                  </a:lnTo>
                  <a:lnTo>
                    <a:pt x="158666" y="107552"/>
                  </a:lnTo>
                  <a:lnTo>
                    <a:pt x="180681" y="110514"/>
                  </a:lnTo>
                  <a:lnTo>
                    <a:pt x="217947" y="10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530186" y="449780"/>
              <a:ext cx="123618" cy="160801"/>
            </a:xfrm>
            <a:custGeom>
              <a:avLst/>
              <a:gdLst/>
              <a:ahLst/>
              <a:cxnLst/>
              <a:rect l="0" t="0" r="0" b="0"/>
              <a:pathLst>
                <a:path w="123618" h="160801">
                  <a:moveTo>
                    <a:pt x="102560" y="24002"/>
                  </a:moveTo>
                  <a:lnTo>
                    <a:pt x="84579" y="8361"/>
                  </a:lnTo>
                  <a:lnTo>
                    <a:pt x="67662" y="283"/>
                  </a:lnTo>
                  <a:lnTo>
                    <a:pt x="59408" y="0"/>
                  </a:lnTo>
                  <a:lnTo>
                    <a:pt x="43997" y="5926"/>
                  </a:lnTo>
                  <a:lnTo>
                    <a:pt x="22167" y="22415"/>
                  </a:lnTo>
                  <a:lnTo>
                    <a:pt x="6470" y="47708"/>
                  </a:lnTo>
                  <a:lnTo>
                    <a:pt x="0" y="88608"/>
                  </a:lnTo>
                  <a:lnTo>
                    <a:pt x="4725" y="114717"/>
                  </a:lnTo>
                  <a:lnTo>
                    <a:pt x="20539" y="146027"/>
                  </a:lnTo>
                  <a:lnTo>
                    <a:pt x="26823" y="154485"/>
                  </a:lnTo>
                  <a:lnTo>
                    <a:pt x="35691" y="158954"/>
                  </a:lnTo>
                  <a:lnTo>
                    <a:pt x="58022" y="160800"/>
                  </a:lnTo>
                  <a:lnTo>
                    <a:pt x="77306" y="154601"/>
                  </a:lnTo>
                  <a:lnTo>
                    <a:pt x="93676" y="146387"/>
                  </a:lnTo>
                  <a:lnTo>
                    <a:pt x="123617" y="1398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664331" y="315854"/>
              <a:ext cx="157929" cy="284271"/>
            </a:xfrm>
            <a:custGeom>
              <a:avLst/>
              <a:gdLst/>
              <a:ahLst/>
              <a:cxnLst/>
              <a:rect l="0" t="0" r="0" b="0"/>
              <a:pathLst>
                <a:path w="157929" h="284271">
                  <a:moveTo>
                    <a:pt x="0" y="0"/>
                  </a:moveTo>
                  <a:lnTo>
                    <a:pt x="8333" y="48931"/>
                  </a:lnTo>
                  <a:lnTo>
                    <a:pt x="15684" y="102473"/>
                  </a:lnTo>
                  <a:lnTo>
                    <a:pt x="21166" y="155249"/>
                  </a:lnTo>
                  <a:lnTo>
                    <a:pt x="29181" y="210734"/>
                  </a:lnTo>
                  <a:lnTo>
                    <a:pt x="37335" y="272593"/>
                  </a:lnTo>
                  <a:lnTo>
                    <a:pt x="36588" y="272976"/>
                  </a:lnTo>
                  <a:lnTo>
                    <a:pt x="34921" y="269722"/>
                  </a:lnTo>
                  <a:lnTo>
                    <a:pt x="33415" y="224811"/>
                  </a:lnTo>
                  <a:lnTo>
                    <a:pt x="37468" y="201692"/>
                  </a:lnTo>
                  <a:lnTo>
                    <a:pt x="51916" y="174534"/>
                  </a:lnTo>
                  <a:lnTo>
                    <a:pt x="59177" y="170169"/>
                  </a:lnTo>
                  <a:lnTo>
                    <a:pt x="76604" y="168438"/>
                  </a:lnTo>
                  <a:lnTo>
                    <a:pt x="106146" y="179629"/>
                  </a:lnTo>
                  <a:lnTo>
                    <a:pt x="120486" y="194479"/>
                  </a:lnTo>
                  <a:lnTo>
                    <a:pt x="146885" y="253120"/>
                  </a:lnTo>
                  <a:lnTo>
                    <a:pt x="157928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980186" y="461892"/>
              <a:ext cx="167833" cy="317217"/>
            </a:xfrm>
            <a:custGeom>
              <a:avLst/>
              <a:gdLst/>
              <a:ahLst/>
              <a:cxnLst/>
              <a:rect l="0" t="0" r="0" b="0"/>
              <a:pathLst>
                <a:path w="167833" h="317217">
                  <a:moveTo>
                    <a:pt x="136871" y="54004"/>
                  </a:moveTo>
                  <a:lnTo>
                    <a:pt x="127296" y="29957"/>
                  </a:lnTo>
                  <a:lnTo>
                    <a:pt x="116627" y="15630"/>
                  </a:lnTo>
                  <a:lnTo>
                    <a:pt x="91879" y="0"/>
                  </a:lnTo>
                  <a:lnTo>
                    <a:pt x="69301" y="1146"/>
                  </a:lnTo>
                  <a:lnTo>
                    <a:pt x="56730" y="4728"/>
                  </a:lnTo>
                  <a:lnTo>
                    <a:pt x="47179" y="10624"/>
                  </a:lnTo>
                  <a:lnTo>
                    <a:pt x="33446" y="26535"/>
                  </a:lnTo>
                  <a:lnTo>
                    <a:pt x="19139" y="55224"/>
                  </a:lnTo>
                  <a:lnTo>
                    <a:pt x="17475" y="75603"/>
                  </a:lnTo>
                  <a:lnTo>
                    <a:pt x="21805" y="95189"/>
                  </a:lnTo>
                  <a:lnTo>
                    <a:pt x="31528" y="111693"/>
                  </a:lnTo>
                  <a:lnTo>
                    <a:pt x="38566" y="115860"/>
                  </a:lnTo>
                  <a:lnTo>
                    <a:pt x="55745" y="117370"/>
                  </a:lnTo>
                  <a:lnTo>
                    <a:pt x="71959" y="111023"/>
                  </a:lnTo>
                  <a:lnTo>
                    <a:pt x="114631" y="80100"/>
                  </a:lnTo>
                  <a:lnTo>
                    <a:pt x="126206" y="62093"/>
                  </a:lnTo>
                  <a:lnTo>
                    <a:pt x="130931" y="61736"/>
                  </a:lnTo>
                  <a:lnTo>
                    <a:pt x="135251" y="67347"/>
                  </a:lnTo>
                  <a:lnTo>
                    <a:pt x="154205" y="125951"/>
                  </a:lnTo>
                  <a:lnTo>
                    <a:pt x="165295" y="180693"/>
                  </a:lnTo>
                  <a:lnTo>
                    <a:pt x="167832" y="236566"/>
                  </a:lnTo>
                  <a:lnTo>
                    <a:pt x="162682" y="273043"/>
                  </a:lnTo>
                  <a:lnTo>
                    <a:pt x="156418" y="281918"/>
                  </a:lnTo>
                  <a:lnTo>
                    <a:pt x="136980" y="294899"/>
                  </a:lnTo>
                  <a:lnTo>
                    <a:pt x="99729" y="303195"/>
                  </a:lnTo>
                  <a:lnTo>
                    <a:pt x="46389" y="307168"/>
                  </a:lnTo>
                  <a:lnTo>
                    <a:pt x="0" y="3172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159171" y="410611"/>
              <a:ext cx="94757" cy="181433"/>
            </a:xfrm>
            <a:custGeom>
              <a:avLst/>
              <a:gdLst/>
              <a:ahLst/>
              <a:cxnLst/>
              <a:rect l="0" t="0" r="0" b="0"/>
              <a:pathLst>
                <a:path w="94757" h="181433">
                  <a:moveTo>
                    <a:pt x="0" y="73699"/>
                  </a:moveTo>
                  <a:lnTo>
                    <a:pt x="19128" y="127574"/>
                  </a:lnTo>
                  <a:lnTo>
                    <a:pt x="45853" y="181432"/>
                  </a:lnTo>
                  <a:lnTo>
                    <a:pt x="42572" y="163462"/>
                  </a:lnTo>
                  <a:lnTo>
                    <a:pt x="27674" y="109567"/>
                  </a:lnTo>
                  <a:lnTo>
                    <a:pt x="28607" y="69379"/>
                  </a:lnTo>
                  <a:lnTo>
                    <a:pt x="36501" y="47993"/>
                  </a:lnTo>
                  <a:lnTo>
                    <a:pt x="48978" y="30689"/>
                  </a:lnTo>
                  <a:lnTo>
                    <a:pt x="73393" y="10133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309490" y="455652"/>
              <a:ext cx="176065" cy="116836"/>
            </a:xfrm>
            <a:custGeom>
              <a:avLst/>
              <a:gdLst/>
              <a:ahLst/>
              <a:cxnLst/>
              <a:rect l="0" t="0" r="0" b="0"/>
              <a:pathLst>
                <a:path w="176065" h="116836">
                  <a:moveTo>
                    <a:pt x="91836" y="18130"/>
                  </a:moveTo>
                  <a:lnTo>
                    <a:pt x="80658" y="6951"/>
                  </a:lnTo>
                  <a:lnTo>
                    <a:pt x="62692" y="1463"/>
                  </a:lnTo>
                  <a:lnTo>
                    <a:pt x="51350" y="0"/>
                  </a:lnTo>
                  <a:lnTo>
                    <a:pt x="32508" y="4613"/>
                  </a:lnTo>
                  <a:lnTo>
                    <a:pt x="24208" y="9119"/>
                  </a:lnTo>
                  <a:lnTo>
                    <a:pt x="11866" y="23484"/>
                  </a:lnTo>
                  <a:lnTo>
                    <a:pt x="3651" y="42736"/>
                  </a:lnTo>
                  <a:lnTo>
                    <a:pt x="0" y="66891"/>
                  </a:lnTo>
                  <a:lnTo>
                    <a:pt x="4617" y="90104"/>
                  </a:lnTo>
                  <a:lnTo>
                    <a:pt x="9124" y="101208"/>
                  </a:lnTo>
                  <a:lnTo>
                    <a:pt x="16807" y="108610"/>
                  </a:lnTo>
                  <a:lnTo>
                    <a:pt x="37823" y="116835"/>
                  </a:lnTo>
                  <a:lnTo>
                    <a:pt x="47639" y="115519"/>
                  </a:lnTo>
                  <a:lnTo>
                    <a:pt x="64784" y="104698"/>
                  </a:lnTo>
                  <a:lnTo>
                    <a:pt x="82001" y="78875"/>
                  </a:lnTo>
                  <a:lnTo>
                    <a:pt x="94511" y="48996"/>
                  </a:lnTo>
                  <a:lnTo>
                    <a:pt x="98299" y="46896"/>
                  </a:lnTo>
                  <a:lnTo>
                    <a:pt x="101994" y="50176"/>
                  </a:lnTo>
                  <a:lnTo>
                    <a:pt x="115903" y="70909"/>
                  </a:lnTo>
                  <a:lnTo>
                    <a:pt x="141563" y="98875"/>
                  </a:lnTo>
                  <a:lnTo>
                    <a:pt x="155271" y="106659"/>
                  </a:lnTo>
                  <a:lnTo>
                    <a:pt x="176064" y="1128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458265" y="229621"/>
              <a:ext cx="332616" cy="385324"/>
            </a:xfrm>
            <a:custGeom>
              <a:avLst/>
              <a:gdLst/>
              <a:ahLst/>
              <a:cxnLst/>
              <a:rect l="0" t="0" r="0" b="0"/>
              <a:pathLst>
                <a:path w="332616" h="385324">
                  <a:moveTo>
                    <a:pt x="100988" y="296803"/>
                  </a:moveTo>
                  <a:lnTo>
                    <a:pt x="100988" y="274447"/>
                  </a:lnTo>
                  <a:lnTo>
                    <a:pt x="94749" y="257231"/>
                  </a:lnTo>
                  <a:lnTo>
                    <a:pt x="89810" y="249365"/>
                  </a:lnTo>
                  <a:lnTo>
                    <a:pt x="74964" y="237505"/>
                  </a:lnTo>
                  <a:lnTo>
                    <a:pt x="66091" y="232705"/>
                  </a:lnTo>
                  <a:lnTo>
                    <a:pt x="56666" y="231844"/>
                  </a:lnTo>
                  <a:lnTo>
                    <a:pt x="36836" y="237127"/>
                  </a:lnTo>
                  <a:lnTo>
                    <a:pt x="19444" y="250393"/>
                  </a:lnTo>
                  <a:lnTo>
                    <a:pt x="11531" y="258844"/>
                  </a:lnTo>
                  <a:lnTo>
                    <a:pt x="2738" y="280713"/>
                  </a:lnTo>
                  <a:lnTo>
                    <a:pt x="0" y="304860"/>
                  </a:lnTo>
                  <a:lnTo>
                    <a:pt x="2682" y="327290"/>
                  </a:lnTo>
                  <a:lnTo>
                    <a:pt x="16359" y="359649"/>
                  </a:lnTo>
                  <a:lnTo>
                    <a:pt x="24682" y="365607"/>
                  </a:lnTo>
                  <a:lnTo>
                    <a:pt x="46408" y="369107"/>
                  </a:lnTo>
                  <a:lnTo>
                    <a:pt x="56413" y="366063"/>
                  </a:lnTo>
                  <a:lnTo>
                    <a:pt x="73768" y="353322"/>
                  </a:lnTo>
                  <a:lnTo>
                    <a:pt x="86161" y="332841"/>
                  </a:lnTo>
                  <a:lnTo>
                    <a:pt x="109238" y="281565"/>
                  </a:lnTo>
                  <a:lnTo>
                    <a:pt x="118251" y="234707"/>
                  </a:lnTo>
                  <a:lnTo>
                    <a:pt x="120921" y="183778"/>
                  </a:lnTo>
                  <a:lnTo>
                    <a:pt x="121713" y="131643"/>
                  </a:lnTo>
                  <a:lnTo>
                    <a:pt x="120810" y="70030"/>
                  </a:lnTo>
                  <a:lnTo>
                    <a:pt x="110580" y="15919"/>
                  </a:lnTo>
                  <a:lnTo>
                    <a:pt x="107383" y="4262"/>
                  </a:lnTo>
                  <a:lnTo>
                    <a:pt x="104081" y="0"/>
                  </a:lnTo>
                  <a:lnTo>
                    <a:pt x="100711" y="669"/>
                  </a:lnTo>
                  <a:lnTo>
                    <a:pt x="97294" y="4624"/>
                  </a:lnTo>
                  <a:lnTo>
                    <a:pt x="91810" y="52999"/>
                  </a:lnTo>
                  <a:lnTo>
                    <a:pt x="92030" y="101862"/>
                  </a:lnTo>
                  <a:lnTo>
                    <a:pt x="98984" y="153385"/>
                  </a:lnTo>
                  <a:lnTo>
                    <a:pt x="108453" y="204526"/>
                  </a:lnTo>
                  <a:lnTo>
                    <a:pt x="119014" y="264321"/>
                  </a:lnTo>
                  <a:lnTo>
                    <a:pt x="123038" y="290556"/>
                  </a:lnTo>
                  <a:lnTo>
                    <a:pt x="132625" y="310014"/>
                  </a:lnTo>
                  <a:lnTo>
                    <a:pt x="137288" y="312630"/>
                  </a:lnTo>
                  <a:lnTo>
                    <a:pt x="141566" y="310864"/>
                  </a:lnTo>
                  <a:lnTo>
                    <a:pt x="162426" y="288402"/>
                  </a:lnTo>
                  <a:lnTo>
                    <a:pt x="187822" y="273907"/>
                  </a:lnTo>
                  <a:lnTo>
                    <a:pt x="249655" y="263243"/>
                  </a:lnTo>
                  <a:lnTo>
                    <a:pt x="263271" y="260392"/>
                  </a:lnTo>
                  <a:lnTo>
                    <a:pt x="273517" y="254981"/>
                  </a:lnTo>
                  <a:lnTo>
                    <a:pt x="288023" y="239611"/>
                  </a:lnTo>
                  <a:lnTo>
                    <a:pt x="291188" y="230599"/>
                  </a:lnTo>
                  <a:lnTo>
                    <a:pt x="291587" y="211227"/>
                  </a:lnTo>
                  <a:lnTo>
                    <a:pt x="284745" y="194039"/>
                  </a:lnTo>
                  <a:lnTo>
                    <a:pt x="279645" y="186180"/>
                  </a:lnTo>
                  <a:lnTo>
                    <a:pt x="264619" y="174328"/>
                  </a:lnTo>
                  <a:lnTo>
                    <a:pt x="255699" y="169529"/>
                  </a:lnTo>
                  <a:lnTo>
                    <a:pt x="246243" y="168670"/>
                  </a:lnTo>
                  <a:lnTo>
                    <a:pt x="226378" y="173955"/>
                  </a:lnTo>
                  <a:lnTo>
                    <a:pt x="201052" y="190084"/>
                  </a:lnTo>
                  <a:lnTo>
                    <a:pt x="189135" y="206089"/>
                  </a:lnTo>
                  <a:lnTo>
                    <a:pt x="164503" y="265573"/>
                  </a:lnTo>
                  <a:lnTo>
                    <a:pt x="159633" y="286433"/>
                  </a:lnTo>
                  <a:lnTo>
                    <a:pt x="166039" y="328420"/>
                  </a:lnTo>
                  <a:lnTo>
                    <a:pt x="178364" y="359984"/>
                  </a:lnTo>
                  <a:lnTo>
                    <a:pt x="184158" y="370509"/>
                  </a:lnTo>
                  <a:lnTo>
                    <a:pt x="192700" y="377526"/>
                  </a:lnTo>
                  <a:lnTo>
                    <a:pt x="214669" y="385323"/>
                  </a:lnTo>
                  <a:lnTo>
                    <a:pt x="247755" y="384123"/>
                  </a:lnTo>
                  <a:lnTo>
                    <a:pt x="300947" y="369986"/>
                  </a:lnTo>
                  <a:lnTo>
                    <a:pt x="332615" y="3599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7096640" y="159960"/>
            <a:ext cx="2505350" cy="492807"/>
            <a:chOff x="7096640" y="159960"/>
            <a:chExt cx="2505350" cy="492807"/>
          </a:xfrm>
        </p:grpSpPr>
        <p:sp>
          <p:nvSpPr>
            <p:cNvPr id="39" name="Freeform 38"/>
            <p:cNvSpPr/>
            <p:nvPr/>
          </p:nvSpPr>
          <p:spPr>
            <a:xfrm>
              <a:off x="7096640" y="368497"/>
              <a:ext cx="273309" cy="190216"/>
            </a:xfrm>
            <a:custGeom>
              <a:avLst/>
              <a:gdLst/>
              <a:ahLst/>
              <a:cxnLst/>
              <a:rect l="0" t="0" r="0" b="0"/>
              <a:pathLst>
                <a:path w="273309" h="190216">
                  <a:moveTo>
                    <a:pt x="10095" y="0"/>
                  </a:moveTo>
                  <a:lnTo>
                    <a:pt x="1762" y="37478"/>
                  </a:lnTo>
                  <a:lnTo>
                    <a:pt x="0" y="88901"/>
                  </a:lnTo>
                  <a:lnTo>
                    <a:pt x="5999" y="113211"/>
                  </a:lnTo>
                  <a:lnTo>
                    <a:pt x="28914" y="157413"/>
                  </a:lnTo>
                  <a:lnTo>
                    <a:pt x="45365" y="172517"/>
                  </a:lnTo>
                  <a:lnTo>
                    <a:pt x="54666" y="178182"/>
                  </a:lnTo>
                  <a:lnTo>
                    <a:pt x="63206" y="179619"/>
                  </a:lnTo>
                  <a:lnTo>
                    <a:pt x="71239" y="178238"/>
                  </a:lnTo>
                  <a:lnTo>
                    <a:pt x="78934" y="174977"/>
                  </a:lnTo>
                  <a:lnTo>
                    <a:pt x="100942" y="153621"/>
                  </a:lnTo>
                  <a:lnTo>
                    <a:pt x="120934" y="114746"/>
                  </a:lnTo>
                  <a:lnTo>
                    <a:pt x="124932" y="115102"/>
                  </a:lnTo>
                  <a:lnTo>
                    <a:pt x="128767" y="118849"/>
                  </a:lnTo>
                  <a:lnTo>
                    <a:pt x="156008" y="164057"/>
                  </a:lnTo>
                  <a:lnTo>
                    <a:pt x="181231" y="185740"/>
                  </a:lnTo>
                  <a:lnTo>
                    <a:pt x="190866" y="189337"/>
                  </a:lnTo>
                  <a:lnTo>
                    <a:pt x="210931" y="190215"/>
                  </a:lnTo>
                  <a:lnTo>
                    <a:pt x="228427" y="183586"/>
                  </a:lnTo>
                  <a:lnTo>
                    <a:pt x="236368" y="178542"/>
                  </a:lnTo>
                  <a:lnTo>
                    <a:pt x="248311" y="160461"/>
                  </a:lnTo>
                  <a:lnTo>
                    <a:pt x="269842" y="98098"/>
                  </a:lnTo>
                  <a:lnTo>
                    <a:pt x="273308" y="7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433119" y="421139"/>
              <a:ext cx="31586" cy="136872"/>
            </a:xfrm>
            <a:custGeom>
              <a:avLst/>
              <a:gdLst/>
              <a:ahLst/>
              <a:cxnLst/>
              <a:rect l="0" t="0" r="0" b="0"/>
              <a:pathLst>
                <a:path w="31586" h="136872">
                  <a:moveTo>
                    <a:pt x="0" y="0"/>
                  </a:moveTo>
                  <a:lnTo>
                    <a:pt x="16789" y="62281"/>
                  </a:lnTo>
                  <a:lnTo>
                    <a:pt x="23334" y="110092"/>
                  </a:lnTo>
                  <a:lnTo>
                    <a:pt x="31585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433119" y="30532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517347" y="284269"/>
              <a:ext cx="52643" cy="231628"/>
            </a:xfrm>
            <a:custGeom>
              <a:avLst/>
              <a:gdLst/>
              <a:ahLst/>
              <a:cxnLst/>
              <a:rect l="0" t="0" r="0" b="0"/>
              <a:pathLst>
                <a:path w="52643" h="231628">
                  <a:moveTo>
                    <a:pt x="0" y="0"/>
                  </a:moveTo>
                  <a:lnTo>
                    <a:pt x="14654" y="58617"/>
                  </a:lnTo>
                  <a:lnTo>
                    <a:pt x="28198" y="111621"/>
                  </a:lnTo>
                  <a:lnTo>
                    <a:pt x="40051" y="173493"/>
                  </a:lnTo>
                  <a:lnTo>
                    <a:pt x="52642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612103" y="252683"/>
              <a:ext cx="52644" cy="284271"/>
            </a:xfrm>
            <a:custGeom>
              <a:avLst/>
              <a:gdLst/>
              <a:ahLst/>
              <a:cxnLst/>
              <a:rect l="0" t="0" r="0" b="0"/>
              <a:pathLst>
                <a:path w="52644" h="284271">
                  <a:moveTo>
                    <a:pt x="0" y="0"/>
                  </a:moveTo>
                  <a:lnTo>
                    <a:pt x="3119" y="54145"/>
                  </a:lnTo>
                  <a:lnTo>
                    <a:pt x="14655" y="114681"/>
                  </a:lnTo>
                  <a:lnTo>
                    <a:pt x="27028" y="174558"/>
                  </a:lnTo>
                  <a:lnTo>
                    <a:pt x="36924" y="231446"/>
                  </a:lnTo>
                  <a:lnTo>
                    <a:pt x="52643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938487" y="263212"/>
              <a:ext cx="182736" cy="265167"/>
            </a:xfrm>
            <a:custGeom>
              <a:avLst/>
              <a:gdLst/>
              <a:ahLst/>
              <a:cxnLst/>
              <a:rect l="0" t="0" r="0" b="0"/>
              <a:pathLst>
                <a:path w="182736" h="265167">
                  <a:moveTo>
                    <a:pt x="0" y="0"/>
                  </a:moveTo>
                  <a:lnTo>
                    <a:pt x="8333" y="37478"/>
                  </a:lnTo>
                  <a:lnTo>
                    <a:pt x="15684" y="88901"/>
                  </a:lnTo>
                  <a:lnTo>
                    <a:pt x="21165" y="144119"/>
                  </a:lnTo>
                  <a:lnTo>
                    <a:pt x="32300" y="196967"/>
                  </a:lnTo>
                  <a:lnTo>
                    <a:pt x="40821" y="251326"/>
                  </a:lnTo>
                  <a:lnTo>
                    <a:pt x="45158" y="190499"/>
                  </a:lnTo>
                  <a:lnTo>
                    <a:pt x="51655" y="170064"/>
                  </a:lnTo>
                  <a:lnTo>
                    <a:pt x="62342" y="153183"/>
                  </a:lnTo>
                  <a:lnTo>
                    <a:pt x="78011" y="141001"/>
                  </a:lnTo>
                  <a:lnTo>
                    <a:pt x="87102" y="136115"/>
                  </a:lnTo>
                  <a:lnTo>
                    <a:pt x="96672" y="135197"/>
                  </a:lnTo>
                  <a:lnTo>
                    <a:pt x="116665" y="140416"/>
                  </a:lnTo>
                  <a:lnTo>
                    <a:pt x="147651" y="156508"/>
                  </a:lnTo>
                  <a:lnTo>
                    <a:pt x="162329" y="172505"/>
                  </a:lnTo>
                  <a:lnTo>
                    <a:pt x="181284" y="211370"/>
                  </a:lnTo>
                  <a:lnTo>
                    <a:pt x="182735" y="231982"/>
                  </a:lnTo>
                  <a:lnTo>
                    <a:pt x="181485" y="242392"/>
                  </a:lnTo>
                  <a:lnTo>
                    <a:pt x="177142" y="250502"/>
                  </a:lnTo>
                  <a:lnTo>
                    <a:pt x="162958" y="262633"/>
                  </a:lnTo>
                  <a:lnTo>
                    <a:pt x="154262" y="265166"/>
                  </a:lnTo>
                  <a:lnTo>
                    <a:pt x="99213" y="263701"/>
                  </a:lnTo>
                  <a:lnTo>
                    <a:pt x="81919" y="260310"/>
                  </a:lnTo>
                  <a:lnTo>
                    <a:pt x="63171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156483" y="375822"/>
              <a:ext cx="161031" cy="158692"/>
            </a:xfrm>
            <a:custGeom>
              <a:avLst/>
              <a:gdLst/>
              <a:ahLst/>
              <a:cxnLst/>
              <a:rect l="0" t="0" r="0" b="0"/>
              <a:pathLst>
                <a:path w="161031" h="158692">
                  <a:moveTo>
                    <a:pt x="13631" y="87431"/>
                  </a:moveTo>
                  <a:lnTo>
                    <a:pt x="72248" y="87431"/>
                  </a:lnTo>
                  <a:lnTo>
                    <a:pt x="107038" y="81842"/>
                  </a:lnTo>
                  <a:lnTo>
                    <a:pt x="133983" y="67188"/>
                  </a:lnTo>
                  <a:lnTo>
                    <a:pt x="138319" y="59898"/>
                  </a:lnTo>
                  <a:lnTo>
                    <a:pt x="140018" y="42439"/>
                  </a:lnTo>
                  <a:lnTo>
                    <a:pt x="133754" y="26101"/>
                  </a:lnTo>
                  <a:lnTo>
                    <a:pt x="128808" y="18468"/>
                  </a:lnTo>
                  <a:lnTo>
                    <a:pt x="113954" y="6868"/>
                  </a:lnTo>
                  <a:lnTo>
                    <a:pt x="105080" y="2137"/>
                  </a:lnTo>
                  <a:lnTo>
                    <a:pt x="85860" y="0"/>
                  </a:lnTo>
                  <a:lnTo>
                    <a:pt x="65620" y="4119"/>
                  </a:lnTo>
                  <a:lnTo>
                    <a:pt x="35664" y="19592"/>
                  </a:lnTo>
                  <a:lnTo>
                    <a:pt x="19134" y="32324"/>
                  </a:lnTo>
                  <a:lnTo>
                    <a:pt x="2263" y="58235"/>
                  </a:lnTo>
                  <a:lnTo>
                    <a:pt x="0" y="77965"/>
                  </a:lnTo>
                  <a:lnTo>
                    <a:pt x="4063" y="98432"/>
                  </a:lnTo>
                  <a:lnTo>
                    <a:pt x="13668" y="119227"/>
                  </a:lnTo>
                  <a:lnTo>
                    <a:pt x="28856" y="133928"/>
                  </a:lnTo>
                  <a:lnTo>
                    <a:pt x="67201" y="152898"/>
                  </a:lnTo>
                  <a:lnTo>
                    <a:pt x="103722" y="158691"/>
                  </a:lnTo>
                  <a:lnTo>
                    <a:pt x="161030" y="1506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499605" y="351741"/>
              <a:ext cx="146036" cy="181042"/>
            </a:xfrm>
            <a:custGeom>
              <a:avLst/>
              <a:gdLst/>
              <a:ahLst/>
              <a:cxnLst/>
              <a:rect l="0" t="0" r="0" b="0"/>
              <a:pathLst>
                <a:path w="146036" h="181042">
                  <a:moveTo>
                    <a:pt x="28478" y="90455"/>
                  </a:moveTo>
                  <a:lnTo>
                    <a:pt x="72440" y="105110"/>
                  </a:lnTo>
                  <a:lnTo>
                    <a:pt x="92470" y="105547"/>
                  </a:lnTo>
                  <a:lnTo>
                    <a:pt x="111901" y="100672"/>
                  </a:lnTo>
                  <a:lnTo>
                    <a:pt x="128335" y="90707"/>
                  </a:lnTo>
                  <a:lnTo>
                    <a:pt x="140319" y="75359"/>
                  </a:lnTo>
                  <a:lnTo>
                    <a:pt x="145153" y="66353"/>
                  </a:lnTo>
                  <a:lnTo>
                    <a:pt x="146035" y="56840"/>
                  </a:lnTo>
                  <a:lnTo>
                    <a:pt x="140777" y="36911"/>
                  </a:lnTo>
                  <a:lnTo>
                    <a:pt x="127522" y="19474"/>
                  </a:lnTo>
                  <a:lnTo>
                    <a:pt x="119074" y="11549"/>
                  </a:lnTo>
                  <a:lnTo>
                    <a:pt x="97209" y="2744"/>
                  </a:lnTo>
                  <a:lnTo>
                    <a:pt x="73063" y="0"/>
                  </a:lnTo>
                  <a:lnTo>
                    <a:pt x="50633" y="2680"/>
                  </a:lnTo>
                  <a:lnTo>
                    <a:pt x="32085" y="10890"/>
                  </a:lnTo>
                  <a:lnTo>
                    <a:pt x="23864" y="16355"/>
                  </a:lnTo>
                  <a:lnTo>
                    <a:pt x="11610" y="31785"/>
                  </a:lnTo>
                  <a:lnTo>
                    <a:pt x="3434" y="51512"/>
                  </a:lnTo>
                  <a:lnTo>
                    <a:pt x="0" y="88925"/>
                  </a:lnTo>
                  <a:lnTo>
                    <a:pt x="7042" y="127307"/>
                  </a:lnTo>
                  <a:lnTo>
                    <a:pt x="23426" y="154537"/>
                  </a:lnTo>
                  <a:lnTo>
                    <a:pt x="36371" y="170019"/>
                  </a:lnTo>
                  <a:lnTo>
                    <a:pt x="56162" y="178459"/>
                  </a:lnTo>
                  <a:lnTo>
                    <a:pt x="79386" y="181041"/>
                  </a:lnTo>
                  <a:lnTo>
                    <a:pt x="133763" y="1746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717596" y="200041"/>
              <a:ext cx="210570" cy="336913"/>
            </a:xfrm>
            <a:custGeom>
              <a:avLst/>
              <a:gdLst/>
              <a:ahLst/>
              <a:cxnLst/>
              <a:rect l="0" t="0" r="0" b="0"/>
              <a:pathLst>
                <a:path w="210570" h="336913">
                  <a:moveTo>
                    <a:pt x="0" y="0"/>
                  </a:moveTo>
                  <a:lnTo>
                    <a:pt x="0" y="58617"/>
                  </a:lnTo>
                  <a:lnTo>
                    <a:pt x="8333" y="121453"/>
                  </a:lnTo>
                  <a:lnTo>
                    <a:pt x="15684" y="181528"/>
                  </a:lnTo>
                  <a:lnTo>
                    <a:pt x="27231" y="238455"/>
                  </a:lnTo>
                  <a:lnTo>
                    <a:pt x="29650" y="266637"/>
                  </a:lnTo>
                  <a:lnTo>
                    <a:pt x="33804" y="273684"/>
                  </a:lnTo>
                  <a:lnTo>
                    <a:pt x="40084" y="276043"/>
                  </a:lnTo>
                  <a:lnTo>
                    <a:pt x="101742" y="265610"/>
                  </a:lnTo>
                  <a:lnTo>
                    <a:pt x="155148" y="258097"/>
                  </a:lnTo>
                  <a:lnTo>
                    <a:pt x="183101" y="243109"/>
                  </a:lnTo>
                  <a:lnTo>
                    <a:pt x="188747" y="234603"/>
                  </a:lnTo>
                  <a:lnTo>
                    <a:pt x="195021" y="212672"/>
                  </a:lnTo>
                  <a:lnTo>
                    <a:pt x="194356" y="202613"/>
                  </a:lnTo>
                  <a:lnTo>
                    <a:pt x="187375" y="185197"/>
                  </a:lnTo>
                  <a:lnTo>
                    <a:pt x="173355" y="172777"/>
                  </a:lnTo>
                  <a:lnTo>
                    <a:pt x="164703" y="167827"/>
                  </a:lnTo>
                  <a:lnTo>
                    <a:pt x="145731" y="165447"/>
                  </a:lnTo>
                  <a:lnTo>
                    <a:pt x="126770" y="169458"/>
                  </a:lnTo>
                  <a:lnTo>
                    <a:pt x="110544" y="179040"/>
                  </a:lnTo>
                  <a:lnTo>
                    <a:pt x="88256" y="203177"/>
                  </a:lnTo>
                  <a:lnTo>
                    <a:pt x="80170" y="225612"/>
                  </a:lnTo>
                  <a:lnTo>
                    <a:pt x="77745" y="250010"/>
                  </a:lnTo>
                  <a:lnTo>
                    <a:pt x="80566" y="272553"/>
                  </a:lnTo>
                  <a:lnTo>
                    <a:pt x="94321" y="304974"/>
                  </a:lnTo>
                  <a:lnTo>
                    <a:pt x="109770" y="319988"/>
                  </a:lnTo>
                  <a:lnTo>
                    <a:pt x="129505" y="329390"/>
                  </a:lnTo>
                  <a:lnTo>
                    <a:pt x="177182" y="335426"/>
                  </a:lnTo>
                  <a:lnTo>
                    <a:pt x="210569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976994" y="394493"/>
              <a:ext cx="130157" cy="166613"/>
            </a:xfrm>
            <a:custGeom>
              <a:avLst/>
              <a:gdLst/>
              <a:ahLst/>
              <a:cxnLst/>
              <a:rect l="0" t="0" r="0" b="0"/>
              <a:pathLst>
                <a:path w="130157" h="166613">
                  <a:moveTo>
                    <a:pt x="77513" y="5589"/>
                  </a:moveTo>
                  <a:lnTo>
                    <a:pt x="60746" y="0"/>
                  </a:lnTo>
                  <a:lnTo>
                    <a:pt x="43155" y="3495"/>
                  </a:lnTo>
                  <a:lnTo>
                    <a:pt x="33551" y="7703"/>
                  </a:lnTo>
                  <a:lnTo>
                    <a:pt x="19760" y="21737"/>
                  </a:lnTo>
                  <a:lnTo>
                    <a:pt x="1375" y="59342"/>
                  </a:lnTo>
                  <a:lnTo>
                    <a:pt x="0" y="79782"/>
                  </a:lnTo>
                  <a:lnTo>
                    <a:pt x="8650" y="121500"/>
                  </a:lnTo>
                  <a:lnTo>
                    <a:pt x="23834" y="147428"/>
                  </a:lnTo>
                  <a:lnTo>
                    <a:pt x="39618" y="159486"/>
                  </a:lnTo>
                  <a:lnTo>
                    <a:pt x="48741" y="164339"/>
                  </a:lnTo>
                  <a:lnTo>
                    <a:pt x="68236" y="166612"/>
                  </a:lnTo>
                  <a:lnTo>
                    <a:pt x="130156" y="1529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9172516" y="231626"/>
              <a:ext cx="39920" cy="326385"/>
            </a:xfrm>
            <a:custGeom>
              <a:avLst/>
              <a:gdLst/>
              <a:ahLst/>
              <a:cxnLst/>
              <a:rect l="0" t="0" r="0" b="0"/>
              <a:pathLst>
                <a:path w="39920" h="326385">
                  <a:moveTo>
                    <a:pt x="8334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6998" y="132310"/>
                  </a:lnTo>
                  <a:lnTo>
                    <a:pt x="13527" y="185692"/>
                  </a:lnTo>
                  <a:lnTo>
                    <a:pt x="17281" y="238554"/>
                  </a:lnTo>
                  <a:lnTo>
                    <a:pt x="26955" y="296903"/>
                  </a:lnTo>
                  <a:lnTo>
                    <a:pt x="39919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9065036" y="336911"/>
              <a:ext cx="242157" cy="31587"/>
            </a:xfrm>
            <a:custGeom>
              <a:avLst/>
              <a:gdLst/>
              <a:ahLst/>
              <a:cxnLst/>
              <a:rect l="0" t="0" r="0" b="0"/>
              <a:pathLst>
                <a:path w="242157" h="31587">
                  <a:moveTo>
                    <a:pt x="242156" y="31586"/>
                  </a:moveTo>
                  <a:lnTo>
                    <a:pt x="179875" y="14797"/>
                  </a:lnTo>
                  <a:lnTo>
                    <a:pt x="117548" y="5502"/>
                  </a:lnTo>
                  <a:lnTo>
                    <a:pt x="64467" y="1087"/>
                  </a:lnTo>
                  <a:lnTo>
                    <a:pt x="14467" y="21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9275606" y="394232"/>
              <a:ext cx="106045" cy="142921"/>
            </a:xfrm>
            <a:custGeom>
              <a:avLst/>
              <a:gdLst/>
              <a:ahLst/>
              <a:cxnLst/>
              <a:rect l="0" t="0" r="0" b="0"/>
              <a:pathLst>
                <a:path w="106045" h="142921">
                  <a:moveTo>
                    <a:pt x="0" y="90078"/>
                  </a:moveTo>
                  <a:lnTo>
                    <a:pt x="42692" y="93198"/>
                  </a:lnTo>
                  <a:lnTo>
                    <a:pt x="53028" y="95668"/>
                  </a:lnTo>
                  <a:lnTo>
                    <a:pt x="73871" y="92173"/>
                  </a:lnTo>
                  <a:lnTo>
                    <a:pt x="84342" y="87965"/>
                  </a:lnTo>
                  <a:lnTo>
                    <a:pt x="99096" y="73931"/>
                  </a:lnTo>
                  <a:lnTo>
                    <a:pt x="104669" y="65276"/>
                  </a:lnTo>
                  <a:lnTo>
                    <a:pt x="106044" y="55996"/>
                  </a:lnTo>
                  <a:lnTo>
                    <a:pt x="101333" y="36326"/>
                  </a:lnTo>
                  <a:lnTo>
                    <a:pt x="85527" y="11111"/>
                  </a:lnTo>
                  <a:lnTo>
                    <a:pt x="66478" y="2339"/>
                  </a:lnTo>
                  <a:lnTo>
                    <a:pt x="54847" y="0"/>
                  </a:lnTo>
                  <a:lnTo>
                    <a:pt x="44754" y="1950"/>
                  </a:lnTo>
                  <a:lnTo>
                    <a:pt x="27299" y="13476"/>
                  </a:lnTo>
                  <a:lnTo>
                    <a:pt x="14863" y="33416"/>
                  </a:lnTo>
                  <a:lnTo>
                    <a:pt x="6606" y="57876"/>
                  </a:lnTo>
                  <a:lnTo>
                    <a:pt x="2936" y="84345"/>
                  </a:lnTo>
                  <a:lnTo>
                    <a:pt x="7544" y="105468"/>
                  </a:lnTo>
                  <a:lnTo>
                    <a:pt x="29566" y="138092"/>
                  </a:lnTo>
                  <a:lnTo>
                    <a:pt x="37258" y="141975"/>
                  </a:lnTo>
                  <a:lnTo>
                    <a:pt x="74820" y="142920"/>
                  </a:lnTo>
                  <a:lnTo>
                    <a:pt x="105285" y="1427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9441443" y="159960"/>
              <a:ext cx="160547" cy="492807"/>
            </a:xfrm>
            <a:custGeom>
              <a:avLst/>
              <a:gdLst/>
              <a:ahLst/>
              <a:cxnLst/>
              <a:rect l="0" t="0" r="0" b="0"/>
              <a:pathLst>
                <a:path w="160547" h="492807">
                  <a:moveTo>
                    <a:pt x="118433" y="366464"/>
                  </a:moveTo>
                  <a:lnTo>
                    <a:pt x="115313" y="323773"/>
                  </a:lnTo>
                  <a:lnTo>
                    <a:pt x="112843" y="313437"/>
                  </a:lnTo>
                  <a:lnTo>
                    <a:pt x="100741" y="295713"/>
                  </a:lnTo>
                  <a:lnTo>
                    <a:pt x="92600" y="287711"/>
                  </a:lnTo>
                  <a:lnTo>
                    <a:pt x="71077" y="278821"/>
                  </a:lnTo>
                  <a:lnTo>
                    <a:pt x="58786" y="276450"/>
                  </a:lnTo>
                  <a:lnTo>
                    <a:pt x="38891" y="280055"/>
                  </a:lnTo>
                  <a:lnTo>
                    <a:pt x="30310" y="284291"/>
                  </a:lnTo>
                  <a:lnTo>
                    <a:pt x="17656" y="298358"/>
                  </a:lnTo>
                  <a:lnTo>
                    <a:pt x="0" y="341573"/>
                  </a:lnTo>
                  <a:lnTo>
                    <a:pt x="1845" y="364760"/>
                  </a:lnTo>
                  <a:lnTo>
                    <a:pt x="10464" y="385594"/>
                  </a:lnTo>
                  <a:lnTo>
                    <a:pt x="22094" y="402652"/>
                  </a:lnTo>
                  <a:lnTo>
                    <a:pt x="29640" y="406967"/>
                  </a:lnTo>
                  <a:lnTo>
                    <a:pt x="47384" y="408642"/>
                  </a:lnTo>
                  <a:lnTo>
                    <a:pt x="77104" y="397419"/>
                  </a:lnTo>
                  <a:lnTo>
                    <a:pt x="102548" y="373686"/>
                  </a:lnTo>
                  <a:lnTo>
                    <a:pt x="119315" y="338839"/>
                  </a:lnTo>
                  <a:lnTo>
                    <a:pt x="135461" y="276736"/>
                  </a:lnTo>
                  <a:lnTo>
                    <a:pt x="146355" y="224325"/>
                  </a:lnTo>
                  <a:lnTo>
                    <a:pt x="154652" y="168371"/>
                  </a:lnTo>
                  <a:lnTo>
                    <a:pt x="151280" y="110006"/>
                  </a:lnTo>
                  <a:lnTo>
                    <a:pt x="144678" y="48434"/>
                  </a:lnTo>
                  <a:lnTo>
                    <a:pt x="135438" y="10970"/>
                  </a:lnTo>
                  <a:lnTo>
                    <a:pt x="129769" y="4296"/>
                  </a:lnTo>
                  <a:lnTo>
                    <a:pt x="122480" y="1017"/>
                  </a:lnTo>
                  <a:lnTo>
                    <a:pt x="114112" y="0"/>
                  </a:lnTo>
                  <a:lnTo>
                    <a:pt x="107364" y="2832"/>
                  </a:lnTo>
                  <a:lnTo>
                    <a:pt x="96746" y="15337"/>
                  </a:lnTo>
                  <a:lnTo>
                    <a:pt x="89780" y="53286"/>
                  </a:lnTo>
                  <a:lnTo>
                    <a:pt x="87717" y="107165"/>
                  </a:lnTo>
                  <a:lnTo>
                    <a:pt x="92694" y="167582"/>
                  </a:lnTo>
                  <a:lnTo>
                    <a:pt x="95988" y="218759"/>
                  </a:lnTo>
                  <a:lnTo>
                    <a:pt x="105507" y="277973"/>
                  </a:lnTo>
                  <a:lnTo>
                    <a:pt x="118652" y="334730"/>
                  </a:lnTo>
                  <a:lnTo>
                    <a:pt x="136009" y="397814"/>
                  </a:lnTo>
                  <a:lnTo>
                    <a:pt x="150024" y="451339"/>
                  </a:lnTo>
                  <a:lnTo>
                    <a:pt x="160546" y="4928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431668" y="989030"/>
            <a:ext cx="3358592" cy="474432"/>
            <a:chOff x="431668" y="989030"/>
            <a:chExt cx="3358592" cy="474432"/>
          </a:xfrm>
        </p:grpSpPr>
        <p:sp>
          <p:nvSpPr>
            <p:cNvPr id="54" name="Freeform 53"/>
            <p:cNvSpPr/>
            <p:nvPr/>
          </p:nvSpPr>
          <p:spPr>
            <a:xfrm>
              <a:off x="507830" y="996489"/>
              <a:ext cx="155466" cy="466973"/>
            </a:xfrm>
            <a:custGeom>
              <a:avLst/>
              <a:gdLst/>
              <a:ahLst/>
              <a:cxnLst/>
              <a:rect l="0" t="0" r="0" b="0"/>
              <a:pathLst>
                <a:path w="155466" h="466973">
                  <a:moveTo>
                    <a:pt x="50180" y="466972"/>
                  </a:moveTo>
                  <a:lnTo>
                    <a:pt x="42944" y="439416"/>
                  </a:lnTo>
                  <a:lnTo>
                    <a:pt x="37182" y="380073"/>
                  </a:lnTo>
                  <a:lnTo>
                    <a:pt x="30715" y="317615"/>
                  </a:lnTo>
                  <a:lnTo>
                    <a:pt x="22202" y="260218"/>
                  </a:lnTo>
                  <a:lnTo>
                    <a:pt x="16187" y="203820"/>
                  </a:lnTo>
                  <a:lnTo>
                    <a:pt x="4081" y="147619"/>
                  </a:lnTo>
                  <a:lnTo>
                    <a:pt x="0" y="92627"/>
                  </a:lnTo>
                  <a:lnTo>
                    <a:pt x="7496" y="57747"/>
                  </a:lnTo>
                  <a:lnTo>
                    <a:pt x="17951" y="35920"/>
                  </a:lnTo>
                  <a:lnTo>
                    <a:pt x="33516" y="20759"/>
                  </a:lnTo>
                  <a:lnTo>
                    <a:pt x="72105" y="1495"/>
                  </a:lnTo>
                  <a:lnTo>
                    <a:pt x="92680" y="0"/>
                  </a:lnTo>
                  <a:lnTo>
                    <a:pt x="113522" y="4405"/>
                  </a:lnTo>
                  <a:lnTo>
                    <a:pt x="155465" y="247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31668" y="1242362"/>
              <a:ext cx="189514" cy="31587"/>
            </a:xfrm>
            <a:custGeom>
              <a:avLst/>
              <a:gdLst/>
              <a:ahLst/>
              <a:cxnLst/>
              <a:rect l="0" t="0" r="0" b="0"/>
              <a:pathLst>
                <a:path w="189514" h="31587">
                  <a:moveTo>
                    <a:pt x="189513" y="0"/>
                  </a:moveTo>
                  <a:lnTo>
                    <a:pt x="127233" y="16789"/>
                  </a:lnTo>
                  <a:lnTo>
                    <a:pt x="64906" y="26084"/>
                  </a:lnTo>
                  <a:lnTo>
                    <a:pt x="11782" y="3086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38882" y="1295005"/>
              <a:ext cx="114347" cy="142556"/>
            </a:xfrm>
            <a:custGeom>
              <a:avLst/>
              <a:gdLst/>
              <a:ahLst/>
              <a:cxnLst/>
              <a:rect l="0" t="0" r="0" b="0"/>
              <a:pathLst>
                <a:path w="114347" h="142556">
                  <a:moveTo>
                    <a:pt x="77055" y="0"/>
                  </a:moveTo>
                  <a:lnTo>
                    <a:pt x="53009" y="9575"/>
                  </a:lnTo>
                  <a:lnTo>
                    <a:pt x="17462" y="39403"/>
                  </a:lnTo>
                  <a:lnTo>
                    <a:pt x="1946" y="71076"/>
                  </a:lnTo>
                  <a:lnTo>
                    <a:pt x="0" y="93590"/>
                  </a:lnTo>
                  <a:lnTo>
                    <a:pt x="4204" y="114125"/>
                  </a:lnTo>
                  <a:lnTo>
                    <a:pt x="13871" y="131051"/>
                  </a:lnTo>
                  <a:lnTo>
                    <a:pt x="22065" y="136500"/>
                  </a:lnTo>
                  <a:lnTo>
                    <a:pt x="43646" y="142555"/>
                  </a:lnTo>
                  <a:lnTo>
                    <a:pt x="76515" y="140374"/>
                  </a:lnTo>
                  <a:lnTo>
                    <a:pt x="94753" y="132188"/>
                  </a:lnTo>
                  <a:lnTo>
                    <a:pt x="102892" y="126730"/>
                  </a:lnTo>
                  <a:lnTo>
                    <a:pt x="108317" y="118412"/>
                  </a:lnTo>
                  <a:lnTo>
                    <a:pt x="114346" y="96691"/>
                  </a:lnTo>
                  <a:lnTo>
                    <a:pt x="112151" y="63744"/>
                  </a:lnTo>
                  <a:lnTo>
                    <a:pt x="103962" y="45488"/>
                  </a:lnTo>
                  <a:lnTo>
                    <a:pt x="77055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00165" y="1263419"/>
              <a:ext cx="94758" cy="182860"/>
            </a:xfrm>
            <a:custGeom>
              <a:avLst/>
              <a:gdLst/>
              <a:ahLst/>
              <a:cxnLst/>
              <a:rect l="0" t="0" r="0" b="0"/>
              <a:pathLst>
                <a:path w="94758" h="182860">
                  <a:moveTo>
                    <a:pt x="0" y="105285"/>
                  </a:moveTo>
                  <a:lnTo>
                    <a:pt x="25194" y="159160"/>
                  </a:lnTo>
                  <a:lnTo>
                    <a:pt x="35411" y="182859"/>
                  </a:lnTo>
                  <a:lnTo>
                    <a:pt x="32069" y="170774"/>
                  </a:lnTo>
                  <a:lnTo>
                    <a:pt x="17149" y="119672"/>
                  </a:lnTo>
                  <a:lnTo>
                    <a:pt x="18080" y="79782"/>
                  </a:lnTo>
                  <a:lnTo>
                    <a:pt x="25973" y="58466"/>
                  </a:lnTo>
                  <a:lnTo>
                    <a:pt x="50104" y="25717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247112" y="1185807"/>
              <a:ext cx="180820" cy="207199"/>
            </a:xfrm>
            <a:custGeom>
              <a:avLst/>
              <a:gdLst/>
              <a:ahLst/>
              <a:cxnLst/>
              <a:rect l="0" t="0" r="0" b="0"/>
              <a:pathLst>
                <a:path w="180820" h="207199">
                  <a:moveTo>
                    <a:pt x="132121" y="24970"/>
                  </a:moveTo>
                  <a:lnTo>
                    <a:pt x="114140" y="9329"/>
                  </a:lnTo>
                  <a:lnTo>
                    <a:pt x="97223" y="1250"/>
                  </a:lnTo>
                  <a:lnTo>
                    <a:pt x="78006" y="0"/>
                  </a:lnTo>
                  <a:lnTo>
                    <a:pt x="37074" y="8729"/>
                  </a:lnTo>
                  <a:lnTo>
                    <a:pt x="19298" y="21261"/>
                  </a:lnTo>
                  <a:lnTo>
                    <a:pt x="11282" y="29516"/>
                  </a:lnTo>
                  <a:lnTo>
                    <a:pt x="2375" y="51167"/>
                  </a:lnTo>
                  <a:lnTo>
                    <a:pt x="0" y="63492"/>
                  </a:lnTo>
                  <a:lnTo>
                    <a:pt x="3096" y="71708"/>
                  </a:lnTo>
                  <a:lnTo>
                    <a:pt x="9840" y="77186"/>
                  </a:lnTo>
                  <a:lnTo>
                    <a:pt x="19014" y="80837"/>
                  </a:lnTo>
                  <a:lnTo>
                    <a:pt x="74597" y="79462"/>
                  </a:lnTo>
                  <a:lnTo>
                    <a:pt x="131850" y="81097"/>
                  </a:lnTo>
                  <a:lnTo>
                    <a:pt x="145978" y="83445"/>
                  </a:lnTo>
                  <a:lnTo>
                    <a:pt x="156567" y="88520"/>
                  </a:lnTo>
                  <a:lnTo>
                    <a:pt x="171452" y="103517"/>
                  </a:lnTo>
                  <a:lnTo>
                    <a:pt x="178847" y="125000"/>
                  </a:lnTo>
                  <a:lnTo>
                    <a:pt x="180819" y="137280"/>
                  </a:lnTo>
                  <a:lnTo>
                    <a:pt x="176771" y="157164"/>
                  </a:lnTo>
                  <a:lnTo>
                    <a:pt x="161338" y="181512"/>
                  </a:lnTo>
                  <a:lnTo>
                    <a:pt x="147446" y="195150"/>
                  </a:lnTo>
                  <a:lnTo>
                    <a:pt x="129573" y="205110"/>
                  </a:lnTo>
                  <a:lnTo>
                    <a:pt x="109931" y="207198"/>
                  </a:lnTo>
                  <a:lnTo>
                    <a:pt x="59442" y="195976"/>
                  </a:lnTo>
                  <a:lnTo>
                    <a:pt x="26836" y="1828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550982" y="1052849"/>
              <a:ext cx="38822" cy="305328"/>
            </a:xfrm>
            <a:custGeom>
              <a:avLst/>
              <a:gdLst/>
              <a:ahLst/>
              <a:cxnLst/>
              <a:rect l="0" t="0" r="0" b="0"/>
              <a:pathLst>
                <a:path w="38822" h="305328">
                  <a:moveTo>
                    <a:pt x="7235" y="0"/>
                  </a:moveTo>
                  <a:lnTo>
                    <a:pt x="0" y="27556"/>
                  </a:lnTo>
                  <a:lnTo>
                    <a:pt x="477" y="86898"/>
                  </a:lnTo>
                  <a:lnTo>
                    <a:pt x="8352" y="137662"/>
                  </a:lnTo>
                  <a:lnTo>
                    <a:pt x="18095" y="186628"/>
                  </a:lnTo>
                  <a:lnTo>
                    <a:pt x="25271" y="233892"/>
                  </a:lnTo>
                  <a:lnTo>
                    <a:pt x="30517" y="275582"/>
                  </a:lnTo>
                  <a:lnTo>
                    <a:pt x="38821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452932" y="1158134"/>
              <a:ext cx="200043" cy="42115"/>
            </a:xfrm>
            <a:custGeom>
              <a:avLst/>
              <a:gdLst/>
              <a:ahLst/>
              <a:cxnLst/>
              <a:rect l="0" t="0" r="0" b="0"/>
              <a:pathLst>
                <a:path w="200043" h="42115">
                  <a:moveTo>
                    <a:pt x="200042" y="0"/>
                  </a:moveTo>
                  <a:lnTo>
                    <a:pt x="138931" y="17959"/>
                  </a:lnTo>
                  <a:lnTo>
                    <a:pt x="88925" y="28547"/>
                  </a:lnTo>
                  <a:lnTo>
                    <a:pt x="34593" y="3657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642445" y="1200248"/>
              <a:ext cx="85712" cy="135172"/>
            </a:xfrm>
            <a:custGeom>
              <a:avLst/>
              <a:gdLst/>
              <a:ahLst/>
              <a:cxnLst/>
              <a:rect l="0" t="0" r="0" b="0"/>
              <a:pathLst>
                <a:path w="85712" h="135172">
                  <a:moveTo>
                    <a:pt x="0" y="31586"/>
                  </a:moveTo>
                  <a:lnTo>
                    <a:pt x="0" y="90203"/>
                  </a:lnTo>
                  <a:lnTo>
                    <a:pt x="11179" y="124993"/>
                  </a:lnTo>
                  <a:lnTo>
                    <a:pt x="19151" y="131292"/>
                  </a:lnTo>
                  <a:lnTo>
                    <a:pt x="40487" y="135171"/>
                  </a:lnTo>
                  <a:lnTo>
                    <a:pt x="49218" y="132228"/>
                  </a:lnTo>
                  <a:lnTo>
                    <a:pt x="62039" y="119600"/>
                  </a:lnTo>
                  <a:lnTo>
                    <a:pt x="81423" y="92759"/>
                  </a:lnTo>
                  <a:lnTo>
                    <a:pt x="85711" y="72812"/>
                  </a:lnTo>
                  <a:lnTo>
                    <a:pt x="84358" y="11476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804669" y="989030"/>
              <a:ext cx="258917" cy="355006"/>
            </a:xfrm>
            <a:custGeom>
              <a:avLst/>
              <a:gdLst/>
              <a:ahLst/>
              <a:cxnLst/>
              <a:rect l="0" t="0" r="0" b="0"/>
              <a:pathLst>
                <a:path w="258917" h="355006">
                  <a:moveTo>
                    <a:pt x="100989" y="263861"/>
                  </a:moveTo>
                  <a:lnTo>
                    <a:pt x="89810" y="247093"/>
                  </a:lnTo>
                  <a:lnTo>
                    <a:pt x="74963" y="235741"/>
                  </a:lnTo>
                  <a:lnTo>
                    <a:pt x="66091" y="231077"/>
                  </a:lnTo>
                  <a:lnTo>
                    <a:pt x="56666" y="230306"/>
                  </a:lnTo>
                  <a:lnTo>
                    <a:pt x="36836" y="235690"/>
                  </a:lnTo>
                  <a:lnTo>
                    <a:pt x="11530" y="251874"/>
                  </a:lnTo>
                  <a:lnTo>
                    <a:pt x="2738" y="271012"/>
                  </a:lnTo>
                  <a:lnTo>
                    <a:pt x="0" y="295115"/>
                  </a:lnTo>
                  <a:lnTo>
                    <a:pt x="2682" y="321425"/>
                  </a:lnTo>
                  <a:lnTo>
                    <a:pt x="14013" y="342477"/>
                  </a:lnTo>
                  <a:lnTo>
                    <a:pt x="21948" y="351367"/>
                  </a:lnTo>
                  <a:lnTo>
                    <a:pt x="30747" y="354953"/>
                  </a:lnTo>
                  <a:lnTo>
                    <a:pt x="40123" y="355005"/>
                  </a:lnTo>
                  <a:lnTo>
                    <a:pt x="49883" y="352700"/>
                  </a:lnTo>
                  <a:lnTo>
                    <a:pt x="66967" y="340779"/>
                  </a:lnTo>
                  <a:lnTo>
                    <a:pt x="81188" y="322613"/>
                  </a:lnTo>
                  <a:lnTo>
                    <a:pt x="103739" y="259307"/>
                  </a:lnTo>
                  <a:lnTo>
                    <a:pt x="109981" y="202823"/>
                  </a:lnTo>
                  <a:lnTo>
                    <a:pt x="111062" y="153619"/>
                  </a:lnTo>
                  <a:lnTo>
                    <a:pt x="110212" y="103165"/>
                  </a:lnTo>
                  <a:lnTo>
                    <a:pt x="100038" y="46721"/>
                  </a:lnTo>
                  <a:lnTo>
                    <a:pt x="86763" y="1430"/>
                  </a:lnTo>
                  <a:lnTo>
                    <a:pt x="84486" y="0"/>
                  </a:lnTo>
                  <a:lnTo>
                    <a:pt x="81956" y="14008"/>
                  </a:lnTo>
                  <a:lnTo>
                    <a:pt x="80198" y="75645"/>
                  </a:lnTo>
                  <a:lnTo>
                    <a:pt x="79984" y="136345"/>
                  </a:lnTo>
                  <a:lnTo>
                    <a:pt x="85536" y="187344"/>
                  </a:lnTo>
                  <a:lnTo>
                    <a:pt x="97893" y="240168"/>
                  </a:lnTo>
                  <a:lnTo>
                    <a:pt x="115081" y="295099"/>
                  </a:lnTo>
                  <a:lnTo>
                    <a:pt x="119742" y="299894"/>
                  </a:lnTo>
                  <a:lnTo>
                    <a:pt x="125189" y="300751"/>
                  </a:lnTo>
                  <a:lnTo>
                    <a:pt x="137481" y="295464"/>
                  </a:lnTo>
                  <a:lnTo>
                    <a:pt x="176952" y="272038"/>
                  </a:lnTo>
                  <a:lnTo>
                    <a:pt x="238058" y="244335"/>
                  </a:lnTo>
                  <a:lnTo>
                    <a:pt x="245011" y="235636"/>
                  </a:lnTo>
                  <a:lnTo>
                    <a:pt x="252736" y="213492"/>
                  </a:lnTo>
                  <a:lnTo>
                    <a:pt x="249930" y="191172"/>
                  </a:lnTo>
                  <a:lnTo>
                    <a:pt x="245906" y="180306"/>
                  </a:lnTo>
                  <a:lnTo>
                    <a:pt x="232077" y="165114"/>
                  </a:lnTo>
                  <a:lnTo>
                    <a:pt x="223476" y="159425"/>
                  </a:lnTo>
                  <a:lnTo>
                    <a:pt x="204561" y="156224"/>
                  </a:lnTo>
                  <a:lnTo>
                    <a:pt x="194603" y="157008"/>
                  </a:lnTo>
                  <a:lnTo>
                    <a:pt x="177300" y="164118"/>
                  </a:lnTo>
                  <a:lnTo>
                    <a:pt x="169410" y="169290"/>
                  </a:lnTo>
                  <a:lnTo>
                    <a:pt x="157525" y="184394"/>
                  </a:lnTo>
                  <a:lnTo>
                    <a:pt x="140362" y="228276"/>
                  </a:lnTo>
                  <a:lnTo>
                    <a:pt x="139155" y="251555"/>
                  </a:lnTo>
                  <a:lnTo>
                    <a:pt x="143688" y="272430"/>
                  </a:lnTo>
                  <a:lnTo>
                    <a:pt x="165662" y="304894"/>
                  </a:lnTo>
                  <a:lnTo>
                    <a:pt x="172180" y="312274"/>
                  </a:lnTo>
                  <a:lnTo>
                    <a:pt x="191901" y="320473"/>
                  </a:lnTo>
                  <a:lnTo>
                    <a:pt x="203711" y="322659"/>
                  </a:lnTo>
                  <a:lnTo>
                    <a:pt x="223072" y="318849"/>
                  </a:lnTo>
                  <a:lnTo>
                    <a:pt x="258916" y="3059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116227" y="1190348"/>
              <a:ext cx="115815" cy="157300"/>
            </a:xfrm>
            <a:custGeom>
              <a:avLst/>
              <a:gdLst/>
              <a:ahLst/>
              <a:cxnLst/>
              <a:rect l="0" t="0" r="0" b="0"/>
              <a:pathLst>
                <a:path w="115815" h="157300">
                  <a:moveTo>
                    <a:pt x="0" y="30957"/>
                  </a:moveTo>
                  <a:lnTo>
                    <a:pt x="3120" y="79888"/>
                  </a:lnTo>
                  <a:lnTo>
                    <a:pt x="7236" y="99498"/>
                  </a:lnTo>
                  <a:lnTo>
                    <a:pt x="8334" y="96538"/>
                  </a:lnTo>
                  <a:lnTo>
                    <a:pt x="11410" y="43710"/>
                  </a:lnTo>
                  <a:lnTo>
                    <a:pt x="15990" y="21417"/>
                  </a:lnTo>
                  <a:lnTo>
                    <a:pt x="21189" y="12899"/>
                  </a:lnTo>
                  <a:lnTo>
                    <a:pt x="36324" y="314"/>
                  </a:lnTo>
                  <a:lnTo>
                    <a:pt x="44103" y="0"/>
                  </a:lnTo>
                  <a:lnTo>
                    <a:pt x="51629" y="3300"/>
                  </a:lnTo>
                  <a:lnTo>
                    <a:pt x="73400" y="24712"/>
                  </a:lnTo>
                  <a:lnTo>
                    <a:pt x="91549" y="53283"/>
                  </a:lnTo>
                  <a:lnTo>
                    <a:pt x="110712" y="105994"/>
                  </a:lnTo>
                  <a:lnTo>
                    <a:pt x="115814" y="1572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298505" y="1000207"/>
              <a:ext cx="21773" cy="315856"/>
            </a:xfrm>
            <a:custGeom>
              <a:avLst/>
              <a:gdLst/>
              <a:ahLst/>
              <a:cxnLst/>
              <a:rect l="0" t="0" r="0" b="0"/>
              <a:pathLst>
                <a:path w="21773" h="315856">
                  <a:moveTo>
                    <a:pt x="7236" y="0"/>
                  </a:moveTo>
                  <a:lnTo>
                    <a:pt x="0" y="27556"/>
                  </a:lnTo>
                  <a:lnTo>
                    <a:pt x="477" y="90018"/>
                  </a:lnTo>
                  <a:lnTo>
                    <a:pt x="5233" y="145995"/>
                  </a:lnTo>
                  <a:lnTo>
                    <a:pt x="9762" y="196506"/>
                  </a:lnTo>
                  <a:lnTo>
                    <a:pt x="21772" y="249906"/>
                  </a:lnTo>
                  <a:lnTo>
                    <a:pt x="19101" y="303935"/>
                  </a:lnTo>
                  <a:lnTo>
                    <a:pt x="17764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168870" y="1105492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21057"/>
                  </a:moveTo>
                  <a:lnTo>
                    <a:pt x="198539" y="21057"/>
                  </a:lnTo>
                  <a:lnTo>
                    <a:pt x="143593" y="15468"/>
                  </a:lnTo>
                  <a:lnTo>
                    <a:pt x="88849" y="10334"/>
                  </a:lnTo>
                  <a:lnTo>
                    <a:pt x="26605" y="159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666842" y="1125837"/>
              <a:ext cx="133739" cy="159207"/>
            </a:xfrm>
            <a:custGeom>
              <a:avLst/>
              <a:gdLst/>
              <a:ahLst/>
              <a:cxnLst/>
              <a:rect l="0" t="0" r="0" b="0"/>
              <a:pathLst>
                <a:path w="133739" h="159207">
                  <a:moveTo>
                    <a:pt x="112681" y="42826"/>
                  </a:moveTo>
                  <a:lnTo>
                    <a:pt x="83373" y="4452"/>
                  </a:lnTo>
                  <a:lnTo>
                    <a:pt x="74425" y="866"/>
                  </a:lnTo>
                  <a:lnTo>
                    <a:pt x="52004" y="0"/>
                  </a:lnTo>
                  <a:lnTo>
                    <a:pt x="32681" y="6635"/>
                  </a:lnTo>
                  <a:lnTo>
                    <a:pt x="24253" y="11679"/>
                  </a:lnTo>
                  <a:lnTo>
                    <a:pt x="11768" y="26643"/>
                  </a:lnTo>
                  <a:lnTo>
                    <a:pt x="3490" y="46162"/>
                  </a:lnTo>
                  <a:lnTo>
                    <a:pt x="0" y="82289"/>
                  </a:lnTo>
                  <a:lnTo>
                    <a:pt x="3329" y="104819"/>
                  </a:lnTo>
                  <a:lnTo>
                    <a:pt x="11827" y="123411"/>
                  </a:lnTo>
                  <a:lnTo>
                    <a:pt x="24573" y="139473"/>
                  </a:lnTo>
                  <a:lnTo>
                    <a:pt x="41937" y="154410"/>
                  </a:lnTo>
                  <a:lnTo>
                    <a:pt x="52650" y="158160"/>
                  </a:lnTo>
                  <a:lnTo>
                    <a:pt x="77032" y="159206"/>
                  </a:lnTo>
                  <a:lnTo>
                    <a:pt x="133738" y="1481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846048" y="1116020"/>
              <a:ext cx="147686" cy="152313"/>
            </a:xfrm>
            <a:custGeom>
              <a:avLst/>
              <a:gdLst/>
              <a:ahLst/>
              <a:cxnLst/>
              <a:rect l="0" t="0" r="0" b="0"/>
              <a:pathLst>
                <a:path w="147686" h="152313">
                  <a:moveTo>
                    <a:pt x="101931" y="21057"/>
                  </a:moveTo>
                  <a:lnTo>
                    <a:pt x="90752" y="9879"/>
                  </a:lnTo>
                  <a:lnTo>
                    <a:pt x="72786" y="4391"/>
                  </a:lnTo>
                  <a:lnTo>
                    <a:pt x="61444" y="2927"/>
                  </a:lnTo>
                  <a:lnTo>
                    <a:pt x="39483" y="7540"/>
                  </a:lnTo>
                  <a:lnTo>
                    <a:pt x="28714" y="12046"/>
                  </a:lnTo>
                  <a:lnTo>
                    <a:pt x="20364" y="19729"/>
                  </a:lnTo>
                  <a:lnTo>
                    <a:pt x="7967" y="40744"/>
                  </a:lnTo>
                  <a:lnTo>
                    <a:pt x="0" y="78883"/>
                  </a:lnTo>
                  <a:lnTo>
                    <a:pt x="4376" y="102910"/>
                  </a:lnTo>
                  <a:lnTo>
                    <a:pt x="15289" y="124117"/>
                  </a:lnTo>
                  <a:lnTo>
                    <a:pt x="31838" y="141341"/>
                  </a:lnTo>
                  <a:lnTo>
                    <a:pt x="57130" y="150556"/>
                  </a:lnTo>
                  <a:lnTo>
                    <a:pt x="85529" y="152312"/>
                  </a:lnTo>
                  <a:lnTo>
                    <a:pt x="109849" y="145293"/>
                  </a:lnTo>
                  <a:lnTo>
                    <a:pt x="118908" y="137806"/>
                  </a:lnTo>
                  <a:lnTo>
                    <a:pt x="137247" y="106082"/>
                  </a:lnTo>
                  <a:lnTo>
                    <a:pt x="146093" y="84583"/>
                  </a:lnTo>
                  <a:lnTo>
                    <a:pt x="147685" y="63329"/>
                  </a:lnTo>
                  <a:lnTo>
                    <a:pt x="143323" y="43354"/>
                  </a:lnTo>
                  <a:lnTo>
                    <a:pt x="11245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063792" y="1116020"/>
              <a:ext cx="98726" cy="148744"/>
            </a:xfrm>
            <a:custGeom>
              <a:avLst/>
              <a:gdLst/>
              <a:ahLst/>
              <a:cxnLst/>
              <a:rect l="0" t="0" r="0" b="0"/>
              <a:pathLst>
                <a:path w="98726" h="148744">
                  <a:moveTo>
                    <a:pt x="0" y="0"/>
                  </a:moveTo>
                  <a:lnTo>
                    <a:pt x="1" y="58617"/>
                  </a:lnTo>
                  <a:lnTo>
                    <a:pt x="5590" y="98997"/>
                  </a:lnTo>
                  <a:lnTo>
                    <a:pt x="14573" y="120428"/>
                  </a:lnTo>
                  <a:lnTo>
                    <a:pt x="20244" y="129418"/>
                  </a:lnTo>
                  <a:lnTo>
                    <a:pt x="35904" y="142527"/>
                  </a:lnTo>
                  <a:lnTo>
                    <a:pt x="44993" y="147661"/>
                  </a:lnTo>
                  <a:lnTo>
                    <a:pt x="53392" y="148743"/>
                  </a:lnTo>
                  <a:lnTo>
                    <a:pt x="68964" y="143707"/>
                  </a:lnTo>
                  <a:lnTo>
                    <a:pt x="80563" y="130551"/>
                  </a:lnTo>
                  <a:lnTo>
                    <a:pt x="97542" y="93508"/>
                  </a:lnTo>
                  <a:lnTo>
                    <a:pt x="98725" y="70025"/>
                  </a:lnTo>
                  <a:lnTo>
                    <a:pt x="94757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211191" y="1101466"/>
              <a:ext cx="126343" cy="162536"/>
            </a:xfrm>
            <a:custGeom>
              <a:avLst/>
              <a:gdLst/>
              <a:ahLst/>
              <a:cxnLst/>
              <a:rect l="0" t="0" r="0" b="0"/>
              <a:pathLst>
                <a:path w="126343" h="162536">
                  <a:moveTo>
                    <a:pt x="0" y="77725"/>
                  </a:moveTo>
                  <a:lnTo>
                    <a:pt x="16789" y="132770"/>
                  </a:lnTo>
                  <a:lnTo>
                    <a:pt x="19160" y="157562"/>
                  </a:lnTo>
                  <a:lnTo>
                    <a:pt x="18623" y="162535"/>
                  </a:lnTo>
                  <a:lnTo>
                    <a:pt x="17094" y="162341"/>
                  </a:lnTo>
                  <a:lnTo>
                    <a:pt x="14906" y="158702"/>
                  </a:lnTo>
                  <a:lnTo>
                    <a:pt x="11105" y="103452"/>
                  </a:lnTo>
                  <a:lnTo>
                    <a:pt x="16232" y="49142"/>
                  </a:lnTo>
                  <a:lnTo>
                    <a:pt x="25217" y="15444"/>
                  </a:lnTo>
                  <a:lnTo>
                    <a:pt x="32019" y="8128"/>
                  </a:lnTo>
                  <a:lnTo>
                    <a:pt x="52056" y="0"/>
                  </a:lnTo>
                  <a:lnTo>
                    <a:pt x="61610" y="1342"/>
                  </a:lnTo>
                  <a:lnTo>
                    <a:pt x="78465" y="12192"/>
                  </a:lnTo>
                  <a:lnTo>
                    <a:pt x="101108" y="38031"/>
                  </a:lnTo>
                  <a:lnTo>
                    <a:pt x="117046" y="67914"/>
                  </a:lnTo>
                  <a:lnTo>
                    <a:pt x="125118" y="128267"/>
                  </a:lnTo>
                  <a:lnTo>
                    <a:pt x="126342" y="1619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386210" y="1099903"/>
              <a:ext cx="98723" cy="155843"/>
            </a:xfrm>
            <a:custGeom>
              <a:avLst/>
              <a:gdLst/>
              <a:ahLst/>
              <a:cxnLst/>
              <a:rect l="0" t="0" r="0" b="0"/>
              <a:pathLst>
                <a:path w="98723" h="155843">
                  <a:moveTo>
                    <a:pt x="77665" y="5589"/>
                  </a:moveTo>
                  <a:lnTo>
                    <a:pt x="60898" y="0"/>
                  </a:lnTo>
                  <a:lnTo>
                    <a:pt x="43307" y="3495"/>
                  </a:lnTo>
                  <a:lnTo>
                    <a:pt x="33702" y="7702"/>
                  </a:lnTo>
                  <a:lnTo>
                    <a:pt x="19912" y="21736"/>
                  </a:lnTo>
                  <a:lnTo>
                    <a:pt x="5571" y="52487"/>
                  </a:lnTo>
                  <a:lnTo>
                    <a:pt x="0" y="77905"/>
                  </a:lnTo>
                  <a:lnTo>
                    <a:pt x="1423" y="104800"/>
                  </a:lnTo>
                  <a:lnTo>
                    <a:pt x="9075" y="126112"/>
                  </a:lnTo>
                  <a:lnTo>
                    <a:pt x="14391" y="135070"/>
                  </a:lnTo>
                  <a:lnTo>
                    <a:pt x="29656" y="148144"/>
                  </a:lnTo>
                  <a:lnTo>
                    <a:pt x="38640" y="153268"/>
                  </a:lnTo>
                  <a:lnTo>
                    <a:pt x="57981" y="155842"/>
                  </a:lnTo>
                  <a:lnTo>
                    <a:pt x="98722" y="1529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569160" y="1158134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0" y="54145"/>
                  </a:lnTo>
                  <a:lnTo>
                    <a:pt x="1170" y="77877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569160" y="105284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679385" y="989678"/>
              <a:ext cx="37175" cy="263214"/>
            </a:xfrm>
            <a:custGeom>
              <a:avLst/>
              <a:gdLst/>
              <a:ahLst/>
              <a:cxnLst/>
              <a:rect l="0" t="0" r="0" b="0"/>
              <a:pathLst>
                <a:path w="37175" h="263214">
                  <a:moveTo>
                    <a:pt x="5589" y="0"/>
                  </a:moveTo>
                  <a:lnTo>
                    <a:pt x="0" y="16768"/>
                  </a:lnTo>
                  <a:lnTo>
                    <a:pt x="3271" y="70686"/>
                  </a:lnTo>
                  <a:lnTo>
                    <a:pt x="6072" y="119340"/>
                  </a:lnTo>
                  <a:lnTo>
                    <a:pt x="16906" y="178295"/>
                  </a:lnTo>
                  <a:lnTo>
                    <a:pt x="32599" y="238339"/>
                  </a:lnTo>
                  <a:lnTo>
                    <a:pt x="37174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779730" y="1189720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10528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2" name="Group 171"/>
          <p:cNvGrpSpPr/>
          <p:nvPr/>
        </p:nvGrpSpPr>
        <p:grpSpPr>
          <a:xfrm>
            <a:off x="2140311" y="1999426"/>
            <a:ext cx="5527463" cy="4000832"/>
            <a:chOff x="2140311" y="1999426"/>
            <a:chExt cx="5527463" cy="4000832"/>
          </a:xfrm>
        </p:grpSpPr>
        <p:grpSp>
          <p:nvGrpSpPr>
            <p:cNvPr id="89" name="Group 88"/>
            <p:cNvGrpSpPr/>
            <p:nvPr/>
          </p:nvGrpSpPr>
          <p:grpSpPr>
            <a:xfrm>
              <a:off x="3883926" y="2097708"/>
              <a:ext cx="1757310" cy="648717"/>
              <a:chOff x="3883926" y="2097708"/>
              <a:chExt cx="1757310" cy="648717"/>
            </a:xfrm>
          </p:grpSpPr>
          <p:sp>
            <p:nvSpPr>
              <p:cNvPr id="76" name="Freeform 75"/>
              <p:cNvSpPr/>
              <p:nvPr/>
            </p:nvSpPr>
            <p:spPr>
              <a:xfrm>
                <a:off x="3883926" y="2097708"/>
                <a:ext cx="262263" cy="578275"/>
              </a:xfrm>
              <a:custGeom>
                <a:avLst/>
                <a:gdLst/>
                <a:ahLst/>
                <a:cxnLst/>
                <a:rect l="0" t="0" r="0" b="0"/>
                <a:pathLst>
                  <a:path w="262263" h="578275">
                    <a:moveTo>
                      <a:pt x="262262" y="59120"/>
                    </a:moveTo>
                    <a:lnTo>
                      <a:pt x="207175" y="9622"/>
                    </a:lnTo>
                    <a:lnTo>
                      <a:pt x="184357" y="2026"/>
                    </a:lnTo>
                    <a:lnTo>
                      <a:pt x="171721" y="0"/>
                    </a:lnTo>
                    <a:lnTo>
                      <a:pt x="145202" y="3989"/>
                    </a:lnTo>
                    <a:lnTo>
                      <a:pt x="95640" y="25613"/>
                    </a:lnTo>
                    <a:lnTo>
                      <a:pt x="60459" y="53585"/>
                    </a:lnTo>
                    <a:lnTo>
                      <a:pt x="39342" y="82826"/>
                    </a:lnTo>
                    <a:lnTo>
                      <a:pt x="17281" y="142079"/>
                    </a:lnTo>
                    <a:lnTo>
                      <a:pt x="3864" y="200853"/>
                    </a:lnTo>
                    <a:lnTo>
                      <a:pt x="0" y="261855"/>
                    </a:lnTo>
                    <a:lnTo>
                      <a:pt x="2451" y="312602"/>
                    </a:lnTo>
                    <a:lnTo>
                      <a:pt x="10586" y="364683"/>
                    </a:lnTo>
                    <a:lnTo>
                      <a:pt x="20405" y="414040"/>
                    </a:lnTo>
                    <a:lnTo>
                      <a:pt x="34203" y="472639"/>
                    </a:lnTo>
                    <a:lnTo>
                      <a:pt x="56599" y="519699"/>
                    </a:lnTo>
                    <a:lnTo>
                      <a:pt x="90481" y="560164"/>
                    </a:lnTo>
                    <a:lnTo>
                      <a:pt x="122586" y="576205"/>
                    </a:lnTo>
                    <a:lnTo>
                      <a:pt x="148322" y="578274"/>
                    </a:lnTo>
                    <a:lnTo>
                      <a:pt x="174187" y="574125"/>
                    </a:lnTo>
                    <a:lnTo>
                      <a:pt x="207310" y="558635"/>
                    </a:lnTo>
                    <a:lnTo>
                      <a:pt x="262262" y="511845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Freeform 76"/>
              <p:cNvSpPr/>
              <p:nvPr/>
            </p:nvSpPr>
            <p:spPr>
              <a:xfrm>
                <a:off x="4184546" y="2438413"/>
                <a:ext cx="182741" cy="171309"/>
              </a:xfrm>
              <a:custGeom>
                <a:avLst/>
                <a:gdLst/>
                <a:ahLst/>
                <a:cxnLst/>
                <a:rect l="0" t="0" r="0" b="0"/>
                <a:pathLst>
                  <a:path w="182741" h="171309">
                    <a:moveTo>
                      <a:pt x="130098" y="65856"/>
                    </a:moveTo>
                    <a:lnTo>
                      <a:pt x="115444" y="21893"/>
                    </a:lnTo>
                    <a:lnTo>
                      <a:pt x="102528" y="8102"/>
                    </a:lnTo>
                    <a:lnTo>
                      <a:pt x="94171" y="2787"/>
                    </a:lnTo>
                    <a:lnTo>
                      <a:pt x="75526" y="0"/>
                    </a:lnTo>
                    <a:lnTo>
                      <a:pt x="65640" y="895"/>
                    </a:lnTo>
                    <a:lnTo>
                      <a:pt x="45298" y="11248"/>
                    </a:lnTo>
                    <a:lnTo>
                      <a:pt x="26898" y="27547"/>
                    </a:lnTo>
                    <a:lnTo>
                      <a:pt x="5554" y="66607"/>
                    </a:lnTo>
                    <a:lnTo>
                      <a:pt x="1445" y="76885"/>
                    </a:lnTo>
                    <a:lnTo>
                      <a:pt x="0" y="97664"/>
                    </a:lnTo>
                    <a:lnTo>
                      <a:pt x="8603" y="139599"/>
                    </a:lnTo>
                    <a:lnTo>
                      <a:pt x="23780" y="165564"/>
                    </a:lnTo>
                    <a:lnTo>
                      <a:pt x="31143" y="169763"/>
                    </a:lnTo>
                    <a:lnTo>
                      <a:pt x="48683" y="171308"/>
                    </a:lnTo>
                    <a:lnTo>
                      <a:pt x="57104" y="167743"/>
                    </a:lnTo>
                    <a:lnTo>
                      <a:pt x="72699" y="154422"/>
                    </a:lnTo>
                    <a:lnTo>
                      <a:pt x="89044" y="127192"/>
                    </a:lnTo>
                    <a:lnTo>
                      <a:pt x="108719" y="67809"/>
                    </a:lnTo>
                    <a:lnTo>
                      <a:pt x="112335" y="56630"/>
                    </a:lnTo>
                    <a:lnTo>
                      <a:pt x="114747" y="55026"/>
                    </a:lnTo>
                    <a:lnTo>
                      <a:pt x="130113" y="98326"/>
                    </a:lnTo>
                    <a:lnTo>
                      <a:pt x="148689" y="123699"/>
                    </a:lnTo>
                    <a:lnTo>
                      <a:pt x="155360" y="127815"/>
                    </a:lnTo>
                    <a:lnTo>
                      <a:pt x="162147" y="129388"/>
                    </a:lnTo>
                    <a:lnTo>
                      <a:pt x="182740" y="129026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8" name="Freeform 77"/>
              <p:cNvSpPr/>
              <p:nvPr/>
            </p:nvSpPr>
            <p:spPr>
              <a:xfrm>
                <a:off x="4388344" y="2472253"/>
                <a:ext cx="115815" cy="137301"/>
              </a:xfrm>
              <a:custGeom>
                <a:avLst/>
                <a:gdLst/>
                <a:ahLst/>
                <a:cxnLst/>
                <a:rect l="0" t="0" r="0" b="0"/>
                <a:pathLst>
                  <a:path w="115815" h="137301">
                    <a:moveTo>
                      <a:pt x="0" y="21487"/>
                    </a:moveTo>
                    <a:lnTo>
                      <a:pt x="0" y="70418"/>
                    </a:lnTo>
                    <a:lnTo>
                      <a:pt x="6066" y="128406"/>
                    </a:lnTo>
                    <a:lnTo>
                      <a:pt x="5214" y="127861"/>
                    </a:lnTo>
                    <a:lnTo>
                      <a:pt x="3476" y="123989"/>
                    </a:lnTo>
                    <a:lnTo>
                      <a:pt x="458" y="71452"/>
                    </a:lnTo>
                    <a:lnTo>
                      <a:pt x="5680" y="23038"/>
                    </a:lnTo>
                    <a:lnTo>
                      <a:pt x="10806" y="14332"/>
                    </a:lnTo>
                    <a:lnTo>
                      <a:pt x="25859" y="1539"/>
                    </a:lnTo>
                    <a:lnTo>
                      <a:pt x="34787" y="0"/>
                    </a:lnTo>
                    <a:lnTo>
                      <a:pt x="54065" y="4528"/>
                    </a:lnTo>
                    <a:lnTo>
                      <a:pt x="71212" y="20579"/>
                    </a:lnTo>
                    <a:lnTo>
                      <a:pt x="95695" y="63422"/>
                    </a:lnTo>
                    <a:lnTo>
                      <a:pt x="112355" y="113100"/>
                    </a:lnTo>
                    <a:lnTo>
                      <a:pt x="115814" y="13730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Freeform 78"/>
              <p:cNvSpPr/>
              <p:nvPr/>
            </p:nvSpPr>
            <p:spPr>
              <a:xfrm>
                <a:off x="4526683" y="2186434"/>
                <a:ext cx="93289" cy="442362"/>
              </a:xfrm>
              <a:custGeom>
                <a:avLst/>
                <a:gdLst/>
                <a:ahLst/>
                <a:cxnLst/>
                <a:rect l="0" t="0" r="0" b="0"/>
                <a:pathLst>
                  <a:path w="93289" h="442362">
                    <a:moveTo>
                      <a:pt x="93288" y="349420"/>
                    </a:moveTo>
                    <a:lnTo>
                      <a:pt x="83713" y="325373"/>
                    </a:lnTo>
                    <a:lnTo>
                      <a:pt x="73044" y="311047"/>
                    </a:lnTo>
                    <a:lnTo>
                      <a:pt x="64584" y="307460"/>
                    </a:lnTo>
                    <a:lnTo>
                      <a:pt x="42706" y="306595"/>
                    </a:lnTo>
                    <a:lnTo>
                      <a:pt x="32661" y="310341"/>
                    </a:lnTo>
                    <a:lnTo>
                      <a:pt x="15260" y="323863"/>
                    </a:lnTo>
                    <a:lnTo>
                      <a:pt x="5967" y="344690"/>
                    </a:lnTo>
                    <a:lnTo>
                      <a:pt x="0" y="396189"/>
                    </a:lnTo>
                    <a:lnTo>
                      <a:pt x="4556" y="431908"/>
                    </a:lnTo>
                    <a:lnTo>
                      <a:pt x="9567" y="438337"/>
                    </a:lnTo>
                    <a:lnTo>
                      <a:pt x="16417" y="441453"/>
                    </a:lnTo>
                    <a:lnTo>
                      <a:pt x="24493" y="442361"/>
                    </a:lnTo>
                    <a:lnTo>
                      <a:pt x="39706" y="437130"/>
                    </a:lnTo>
                    <a:lnTo>
                      <a:pt x="47038" y="432460"/>
                    </a:lnTo>
                    <a:lnTo>
                      <a:pt x="58304" y="417912"/>
                    </a:lnTo>
                    <a:lnTo>
                      <a:pt x="78802" y="361386"/>
                    </a:lnTo>
                    <a:lnTo>
                      <a:pt x="90080" y="306897"/>
                    </a:lnTo>
                    <a:lnTo>
                      <a:pt x="92654" y="245484"/>
                    </a:lnTo>
                    <a:lnTo>
                      <a:pt x="93100" y="188773"/>
                    </a:lnTo>
                    <a:lnTo>
                      <a:pt x="93233" y="133105"/>
                    </a:lnTo>
                    <a:lnTo>
                      <a:pt x="86041" y="70298"/>
                    </a:lnTo>
                    <a:lnTo>
                      <a:pt x="80288" y="15951"/>
                    </a:lnTo>
                    <a:lnTo>
                      <a:pt x="77602" y="4275"/>
                    </a:lnTo>
                    <a:lnTo>
                      <a:pt x="73472" y="0"/>
                    </a:lnTo>
                    <a:lnTo>
                      <a:pt x="68379" y="660"/>
                    </a:lnTo>
                    <a:lnTo>
                      <a:pt x="62644" y="4609"/>
                    </a:lnTo>
                    <a:lnTo>
                      <a:pt x="56272" y="21476"/>
                    </a:lnTo>
                    <a:lnTo>
                      <a:pt x="54610" y="43400"/>
                    </a:lnTo>
                    <a:lnTo>
                      <a:pt x="59955" y="92310"/>
                    </a:lnTo>
                    <a:lnTo>
                      <a:pt x="61185" y="143778"/>
                    </a:lnTo>
                    <a:lnTo>
                      <a:pt x="64668" y="200362"/>
                    </a:lnTo>
                    <a:lnTo>
                      <a:pt x="73109" y="251052"/>
                    </a:lnTo>
                    <a:lnTo>
                      <a:pt x="80853" y="310102"/>
                    </a:lnTo>
                    <a:lnTo>
                      <a:pt x="93288" y="370477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Freeform 79"/>
              <p:cNvSpPr/>
              <p:nvPr/>
            </p:nvSpPr>
            <p:spPr>
              <a:xfrm>
                <a:off x="4693670" y="2535854"/>
                <a:ext cx="1" cy="94757"/>
              </a:xfrm>
              <a:custGeom>
                <a:avLst/>
                <a:gdLst/>
                <a:ahLst/>
                <a:cxnLst/>
                <a:rect l="0" t="0" r="0" b="0"/>
                <a:pathLst>
                  <a:path w="1" h="94757">
                    <a:moveTo>
                      <a:pt x="0" y="0"/>
                    </a:moveTo>
                    <a:lnTo>
                      <a:pt x="0" y="58617"/>
                    </a:lnTo>
                    <a:lnTo>
                      <a:pt x="0" y="94756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1" name="Freeform 80"/>
              <p:cNvSpPr/>
              <p:nvPr/>
            </p:nvSpPr>
            <p:spPr>
              <a:xfrm>
                <a:off x="4693670" y="2356870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2" name="Freeform 81"/>
              <p:cNvSpPr/>
              <p:nvPr/>
            </p:nvSpPr>
            <p:spPr>
              <a:xfrm>
                <a:off x="4773936" y="2157501"/>
                <a:ext cx="130305" cy="492839"/>
              </a:xfrm>
              <a:custGeom>
                <a:avLst/>
                <a:gdLst/>
                <a:ahLst/>
                <a:cxnLst/>
                <a:rect l="0" t="0" r="0" b="0"/>
                <a:pathLst>
                  <a:path w="130305" h="492839">
                    <a:moveTo>
                      <a:pt x="109248" y="367825"/>
                    </a:moveTo>
                    <a:lnTo>
                      <a:pt x="72161" y="333078"/>
                    </a:lnTo>
                    <a:lnTo>
                      <a:pt x="54160" y="323916"/>
                    </a:lnTo>
                    <a:lnTo>
                      <a:pt x="45616" y="323344"/>
                    </a:lnTo>
                    <a:lnTo>
                      <a:pt x="29884" y="328948"/>
                    </a:lnTo>
                    <a:lnTo>
                      <a:pt x="18213" y="342357"/>
                    </a:lnTo>
                    <a:lnTo>
                      <a:pt x="1188" y="385151"/>
                    </a:lnTo>
                    <a:lnTo>
                      <a:pt x="0" y="408280"/>
                    </a:lnTo>
                    <a:lnTo>
                      <a:pt x="11846" y="462363"/>
                    </a:lnTo>
                    <a:lnTo>
                      <a:pt x="18385" y="483541"/>
                    </a:lnTo>
                    <a:lnTo>
                      <a:pt x="24106" y="489422"/>
                    </a:lnTo>
                    <a:lnTo>
                      <a:pt x="31429" y="492174"/>
                    </a:lnTo>
                    <a:lnTo>
                      <a:pt x="39821" y="492838"/>
                    </a:lnTo>
                    <a:lnTo>
                      <a:pt x="55385" y="487337"/>
                    </a:lnTo>
                    <a:lnTo>
                      <a:pt x="62811" y="482595"/>
                    </a:lnTo>
                    <a:lnTo>
                      <a:pt x="74181" y="467966"/>
                    </a:lnTo>
                    <a:lnTo>
                      <a:pt x="94751" y="417450"/>
                    </a:lnTo>
                    <a:lnTo>
                      <a:pt x="106037" y="355314"/>
                    </a:lnTo>
                    <a:lnTo>
                      <a:pt x="114202" y="297893"/>
                    </a:lnTo>
                    <a:lnTo>
                      <a:pt x="118125" y="241299"/>
                    </a:lnTo>
                    <a:lnTo>
                      <a:pt x="125516" y="178925"/>
                    </a:lnTo>
                    <a:lnTo>
                      <a:pt x="121996" y="123901"/>
                    </a:lnTo>
                    <a:lnTo>
                      <a:pt x="119264" y="71203"/>
                    </a:lnTo>
                    <a:lnTo>
                      <a:pt x="108453" y="14001"/>
                    </a:lnTo>
                    <a:lnTo>
                      <a:pt x="105208" y="2091"/>
                    </a:lnTo>
                    <a:lnTo>
                      <a:pt x="103045" y="0"/>
                    </a:lnTo>
                    <a:lnTo>
                      <a:pt x="100642" y="13274"/>
                    </a:lnTo>
                    <a:lnTo>
                      <a:pt x="99099" y="69456"/>
                    </a:lnTo>
                    <a:lnTo>
                      <a:pt x="98832" y="120842"/>
                    </a:lnTo>
                    <a:lnTo>
                      <a:pt x="98753" y="180001"/>
                    </a:lnTo>
                    <a:lnTo>
                      <a:pt x="98729" y="240813"/>
                    </a:lnTo>
                    <a:lnTo>
                      <a:pt x="99892" y="294057"/>
                    </a:lnTo>
                    <a:lnTo>
                      <a:pt x="113373" y="355901"/>
                    </a:lnTo>
                    <a:lnTo>
                      <a:pt x="130304" y="409938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" name="Freeform 82"/>
              <p:cNvSpPr/>
              <p:nvPr/>
            </p:nvSpPr>
            <p:spPr>
              <a:xfrm>
                <a:off x="4949285" y="2451429"/>
                <a:ext cx="165526" cy="158125"/>
              </a:xfrm>
              <a:custGeom>
                <a:avLst/>
                <a:gdLst/>
                <a:ahLst/>
                <a:cxnLst/>
                <a:rect l="0" t="0" r="0" b="0"/>
                <a:pathLst>
                  <a:path w="165526" h="158125">
                    <a:moveTo>
                      <a:pt x="102353" y="84425"/>
                    </a:moveTo>
                    <a:lnTo>
                      <a:pt x="99234" y="41733"/>
                    </a:lnTo>
                    <a:lnTo>
                      <a:pt x="92778" y="22167"/>
                    </a:lnTo>
                    <a:lnTo>
                      <a:pt x="82110" y="5672"/>
                    </a:lnTo>
                    <a:lnTo>
                      <a:pt x="73650" y="1507"/>
                    </a:lnTo>
                    <a:lnTo>
                      <a:pt x="51772" y="0"/>
                    </a:lnTo>
                    <a:lnTo>
                      <a:pt x="41726" y="3575"/>
                    </a:lnTo>
                    <a:lnTo>
                      <a:pt x="24326" y="16906"/>
                    </a:lnTo>
                    <a:lnTo>
                      <a:pt x="6965" y="49732"/>
                    </a:lnTo>
                    <a:lnTo>
                      <a:pt x="0" y="89093"/>
                    </a:lnTo>
                    <a:lnTo>
                      <a:pt x="3526" y="130392"/>
                    </a:lnTo>
                    <a:lnTo>
                      <a:pt x="8393" y="140806"/>
                    </a:lnTo>
                    <a:lnTo>
                      <a:pt x="23159" y="155497"/>
                    </a:lnTo>
                    <a:lnTo>
                      <a:pt x="30840" y="157542"/>
                    </a:lnTo>
                    <a:lnTo>
                      <a:pt x="38301" y="156567"/>
                    </a:lnTo>
                    <a:lnTo>
                      <a:pt x="45613" y="153576"/>
                    </a:lnTo>
                    <a:lnTo>
                      <a:pt x="67084" y="132600"/>
                    </a:lnTo>
                    <a:lnTo>
                      <a:pt x="82675" y="98569"/>
                    </a:lnTo>
                    <a:lnTo>
                      <a:pt x="90018" y="54507"/>
                    </a:lnTo>
                    <a:lnTo>
                      <a:pt x="90621" y="56291"/>
                    </a:lnTo>
                    <a:lnTo>
                      <a:pt x="91022" y="62160"/>
                    </a:lnTo>
                    <a:lnTo>
                      <a:pt x="111506" y="115043"/>
                    </a:lnTo>
                    <a:lnTo>
                      <a:pt x="115474" y="125894"/>
                    </a:lnTo>
                    <a:lnTo>
                      <a:pt x="129242" y="141070"/>
                    </a:lnTo>
                    <a:lnTo>
                      <a:pt x="150485" y="153071"/>
                    </a:lnTo>
                    <a:lnTo>
                      <a:pt x="165525" y="158124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4" name="Freeform 83"/>
              <p:cNvSpPr/>
              <p:nvPr/>
            </p:nvSpPr>
            <p:spPr>
              <a:xfrm>
                <a:off x="5157358" y="2262113"/>
                <a:ext cx="10095" cy="347441"/>
              </a:xfrm>
              <a:custGeom>
                <a:avLst/>
                <a:gdLst/>
                <a:ahLst/>
                <a:cxnLst/>
                <a:rect l="0" t="0" r="0" b="0"/>
                <a:pathLst>
                  <a:path w="10095" h="347441">
                    <a:moveTo>
                      <a:pt x="10094" y="0"/>
                    </a:moveTo>
                    <a:lnTo>
                      <a:pt x="1761" y="57264"/>
                    </a:lnTo>
                    <a:lnTo>
                      <a:pt x="0" y="118156"/>
                    </a:lnTo>
                    <a:lnTo>
                      <a:pt x="5284" y="166680"/>
                    </a:lnTo>
                    <a:lnTo>
                      <a:pt x="8670" y="223692"/>
                    </a:lnTo>
                    <a:lnTo>
                      <a:pt x="9673" y="273860"/>
                    </a:lnTo>
                    <a:lnTo>
                      <a:pt x="10038" y="334516"/>
                    </a:lnTo>
                    <a:lnTo>
                      <a:pt x="10094" y="34744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5" name="Freeform 84"/>
              <p:cNvSpPr/>
              <p:nvPr/>
            </p:nvSpPr>
            <p:spPr>
              <a:xfrm>
                <a:off x="5072696" y="2420041"/>
                <a:ext cx="168457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168457" h="21058">
                    <a:moveTo>
                      <a:pt x="168456" y="0"/>
                    </a:moveTo>
                    <a:lnTo>
                      <a:pt x="111192" y="0"/>
                    </a:lnTo>
                    <a:lnTo>
                      <a:pt x="55890" y="5589"/>
                    </a:lnTo>
                    <a:lnTo>
                      <a:pt x="0" y="21057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6" name="Freeform 85"/>
              <p:cNvSpPr/>
              <p:nvPr/>
            </p:nvSpPr>
            <p:spPr>
              <a:xfrm>
                <a:off x="5259540" y="2406366"/>
                <a:ext cx="172468" cy="228159"/>
              </a:xfrm>
              <a:custGeom>
                <a:avLst/>
                <a:gdLst/>
                <a:ahLst/>
                <a:cxnLst/>
                <a:rect l="0" t="0" r="0" b="0"/>
                <a:pathLst>
                  <a:path w="172468" h="228159">
                    <a:moveTo>
                      <a:pt x="34255" y="97903"/>
                    </a:moveTo>
                    <a:lnTo>
                      <a:pt x="91519" y="97903"/>
                    </a:lnTo>
                    <a:lnTo>
                      <a:pt x="146822" y="92313"/>
                    </a:lnTo>
                    <a:lnTo>
                      <a:pt x="156093" y="87157"/>
                    </a:lnTo>
                    <a:lnTo>
                      <a:pt x="169513" y="72070"/>
                    </a:lnTo>
                    <a:lnTo>
                      <a:pt x="172391" y="63133"/>
                    </a:lnTo>
                    <a:lnTo>
                      <a:pt x="172467" y="43845"/>
                    </a:lnTo>
                    <a:lnTo>
                      <a:pt x="165483" y="26694"/>
                    </a:lnTo>
                    <a:lnTo>
                      <a:pt x="160344" y="18844"/>
                    </a:lnTo>
                    <a:lnTo>
                      <a:pt x="142157" y="7003"/>
                    </a:lnTo>
                    <a:lnTo>
                      <a:pt x="130756" y="2208"/>
                    </a:lnTo>
                    <a:lnTo>
                      <a:pt x="105610" y="0"/>
                    </a:lnTo>
                    <a:lnTo>
                      <a:pt x="80006" y="4087"/>
                    </a:lnTo>
                    <a:lnTo>
                      <a:pt x="47031" y="19543"/>
                    </a:lnTo>
                    <a:lnTo>
                      <a:pt x="29795" y="32270"/>
                    </a:lnTo>
                    <a:lnTo>
                      <a:pt x="12526" y="58179"/>
                    </a:lnTo>
                    <a:lnTo>
                      <a:pt x="0" y="93672"/>
                    </a:lnTo>
                    <a:lnTo>
                      <a:pt x="59" y="133824"/>
                    </a:lnTo>
                    <a:lnTo>
                      <a:pt x="7485" y="169767"/>
                    </a:lnTo>
                    <a:lnTo>
                      <a:pt x="22684" y="197055"/>
                    </a:lnTo>
                    <a:lnTo>
                      <a:pt x="38471" y="209430"/>
                    </a:lnTo>
                    <a:lnTo>
                      <a:pt x="77201" y="226907"/>
                    </a:lnTo>
                    <a:lnTo>
                      <a:pt x="94676" y="228158"/>
                    </a:lnTo>
                    <a:lnTo>
                      <a:pt x="118483" y="224244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Freeform 86"/>
              <p:cNvSpPr/>
              <p:nvPr/>
            </p:nvSpPr>
            <p:spPr>
              <a:xfrm>
                <a:off x="5460559" y="2412525"/>
                <a:ext cx="180677" cy="239143"/>
              </a:xfrm>
              <a:custGeom>
                <a:avLst/>
                <a:gdLst/>
                <a:ahLst/>
                <a:cxnLst/>
                <a:rect l="0" t="0" r="0" b="0"/>
                <a:pathLst>
                  <a:path w="180677" h="239143">
                    <a:moveTo>
                      <a:pt x="180676" y="39101"/>
                    </a:moveTo>
                    <a:lnTo>
                      <a:pt x="169498" y="22333"/>
                    </a:lnTo>
                    <a:lnTo>
                      <a:pt x="154651" y="10982"/>
                    </a:lnTo>
                    <a:lnTo>
                      <a:pt x="135184" y="3207"/>
                    </a:lnTo>
                    <a:lnTo>
                      <a:pt x="99087" y="0"/>
                    </a:lnTo>
                    <a:lnTo>
                      <a:pt x="65644" y="7108"/>
                    </a:lnTo>
                    <a:lnTo>
                      <a:pt x="26023" y="29879"/>
                    </a:lnTo>
                    <a:lnTo>
                      <a:pt x="11336" y="44361"/>
                    </a:lnTo>
                    <a:lnTo>
                      <a:pt x="909" y="62496"/>
                    </a:lnTo>
                    <a:lnTo>
                      <a:pt x="0" y="71075"/>
                    </a:lnTo>
                    <a:lnTo>
                      <a:pt x="5229" y="86847"/>
                    </a:lnTo>
                    <a:lnTo>
                      <a:pt x="12239" y="91988"/>
                    </a:lnTo>
                    <a:lnTo>
                      <a:pt x="32506" y="97702"/>
                    </a:lnTo>
                    <a:lnTo>
                      <a:pt x="94151" y="104790"/>
                    </a:lnTo>
                    <a:lnTo>
                      <a:pt x="138108" y="116807"/>
                    </a:lnTo>
                    <a:lnTo>
                      <a:pt x="146449" y="122491"/>
                    </a:lnTo>
                    <a:lnTo>
                      <a:pt x="158835" y="138164"/>
                    </a:lnTo>
                    <a:lnTo>
                      <a:pt x="166796" y="172308"/>
                    </a:lnTo>
                    <a:lnTo>
                      <a:pt x="162419" y="192281"/>
                    </a:lnTo>
                    <a:lnTo>
                      <a:pt x="157977" y="200882"/>
                    </a:lnTo>
                    <a:lnTo>
                      <a:pt x="143681" y="213559"/>
                    </a:lnTo>
                    <a:lnTo>
                      <a:pt x="124460" y="221923"/>
                    </a:lnTo>
                    <a:lnTo>
                      <a:pt x="66009" y="233322"/>
                    </a:lnTo>
                    <a:lnTo>
                      <a:pt x="43806" y="239142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8" name="Freeform 87"/>
              <p:cNvSpPr/>
              <p:nvPr/>
            </p:nvSpPr>
            <p:spPr>
              <a:xfrm>
                <a:off x="3988260" y="2693783"/>
                <a:ext cx="1621390" cy="52642"/>
              </a:xfrm>
              <a:custGeom>
                <a:avLst/>
                <a:gdLst/>
                <a:ahLst/>
                <a:cxnLst/>
                <a:rect l="0" t="0" r="0" b="0"/>
                <a:pathLst>
                  <a:path w="1621390" h="52642">
                    <a:moveTo>
                      <a:pt x="1621389" y="10527"/>
                    </a:moveTo>
                    <a:lnTo>
                      <a:pt x="1593832" y="3291"/>
                    </a:lnTo>
                    <a:lnTo>
                      <a:pt x="1534490" y="649"/>
                    </a:lnTo>
                    <a:lnTo>
                      <a:pt x="1472033" y="127"/>
                    </a:lnTo>
                    <a:lnTo>
                      <a:pt x="1413465" y="24"/>
                    </a:lnTo>
                    <a:lnTo>
                      <a:pt x="1365069" y="6"/>
                    </a:lnTo>
                    <a:lnTo>
                      <a:pt x="1303083" y="0"/>
                    </a:lnTo>
                    <a:lnTo>
                      <a:pt x="1246037" y="5588"/>
                    </a:lnTo>
                    <a:lnTo>
                      <a:pt x="1184164" y="9552"/>
                    </a:lnTo>
                    <a:lnTo>
                      <a:pt x="1132962" y="10238"/>
                    </a:lnTo>
                    <a:lnTo>
                      <a:pt x="1080746" y="10442"/>
                    </a:lnTo>
                    <a:lnTo>
                      <a:pt x="1028230" y="10502"/>
                    </a:lnTo>
                    <a:lnTo>
                      <a:pt x="975624" y="10520"/>
                    </a:lnTo>
                    <a:lnTo>
                      <a:pt x="925333" y="11695"/>
                    </a:lnTo>
                    <a:lnTo>
                      <a:pt x="869474" y="15740"/>
                    </a:lnTo>
                    <a:lnTo>
                      <a:pt x="819922" y="12072"/>
                    </a:lnTo>
                    <a:lnTo>
                      <a:pt x="765075" y="10985"/>
                    </a:lnTo>
                    <a:lnTo>
                      <a:pt x="707490" y="13782"/>
                    </a:lnTo>
                    <a:lnTo>
                      <a:pt x="656503" y="18901"/>
                    </a:lnTo>
                    <a:lnTo>
                      <a:pt x="608640" y="20417"/>
                    </a:lnTo>
                    <a:lnTo>
                      <a:pt x="557414" y="23986"/>
                    </a:lnTo>
                    <a:lnTo>
                      <a:pt x="505192" y="29333"/>
                    </a:lnTo>
                    <a:lnTo>
                      <a:pt x="452673" y="30917"/>
                    </a:lnTo>
                    <a:lnTo>
                      <a:pt x="400067" y="31386"/>
                    </a:lnTo>
                    <a:lnTo>
                      <a:pt x="350555" y="31526"/>
                    </a:lnTo>
                    <a:lnTo>
                      <a:pt x="297493" y="37162"/>
                    </a:lnTo>
                    <a:lnTo>
                      <a:pt x="243641" y="41135"/>
                    </a:lnTo>
                    <a:lnTo>
                      <a:pt x="181011" y="41920"/>
                    </a:lnTo>
                    <a:lnTo>
                      <a:pt x="123233" y="42075"/>
                    </a:lnTo>
                    <a:lnTo>
                      <a:pt x="66759" y="43275"/>
                    </a:lnTo>
                    <a:lnTo>
                      <a:pt x="19903" y="50444"/>
                    </a:lnTo>
                    <a:lnTo>
                      <a:pt x="0" y="52641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01" name="Group 100"/>
            <p:cNvGrpSpPr/>
            <p:nvPr/>
          </p:nvGrpSpPr>
          <p:grpSpPr>
            <a:xfrm>
              <a:off x="2334035" y="3454465"/>
              <a:ext cx="1255196" cy="410613"/>
              <a:chOff x="2334035" y="3454465"/>
              <a:chExt cx="1255196" cy="410613"/>
            </a:xfrm>
          </p:grpSpPr>
          <p:sp>
            <p:nvSpPr>
              <p:cNvPr id="90" name="Freeform 89"/>
              <p:cNvSpPr/>
              <p:nvPr/>
            </p:nvSpPr>
            <p:spPr>
              <a:xfrm>
                <a:off x="2433291" y="3538694"/>
                <a:ext cx="18863" cy="326384"/>
              </a:xfrm>
              <a:custGeom>
                <a:avLst/>
                <a:gdLst/>
                <a:ahLst/>
                <a:cxnLst/>
                <a:rect l="0" t="0" r="0" b="0"/>
                <a:pathLst>
                  <a:path w="18863" h="326384">
                    <a:moveTo>
                      <a:pt x="8333" y="0"/>
                    </a:moveTo>
                    <a:lnTo>
                      <a:pt x="0" y="54144"/>
                    </a:lnTo>
                    <a:lnTo>
                      <a:pt x="3828" y="114680"/>
                    </a:lnTo>
                    <a:lnTo>
                      <a:pt x="6998" y="165650"/>
                    </a:lnTo>
                    <a:lnTo>
                      <a:pt x="7938" y="217797"/>
                    </a:lnTo>
                    <a:lnTo>
                      <a:pt x="15491" y="278245"/>
                    </a:lnTo>
                    <a:lnTo>
                      <a:pt x="18862" y="326383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1" name="Freeform 90"/>
              <p:cNvSpPr/>
              <p:nvPr/>
            </p:nvSpPr>
            <p:spPr>
              <a:xfrm>
                <a:off x="2334035" y="3580807"/>
                <a:ext cx="86533" cy="176889"/>
              </a:xfrm>
              <a:custGeom>
                <a:avLst/>
                <a:gdLst/>
                <a:ahLst/>
                <a:cxnLst/>
                <a:rect l="0" t="0" r="0" b="0"/>
                <a:pathLst>
                  <a:path w="86533" h="176889">
                    <a:moveTo>
                      <a:pt x="86532" y="126342"/>
                    </a:moveTo>
                    <a:lnTo>
                      <a:pt x="30873" y="169004"/>
                    </a:lnTo>
                    <a:lnTo>
                      <a:pt x="21350" y="175840"/>
                    </a:lnTo>
                    <a:lnTo>
                      <a:pt x="13832" y="176888"/>
                    </a:lnTo>
                    <a:lnTo>
                      <a:pt x="7649" y="174078"/>
                    </a:lnTo>
                    <a:lnTo>
                      <a:pt x="2358" y="168695"/>
                    </a:lnTo>
                    <a:lnTo>
                      <a:pt x="0" y="161596"/>
                    </a:lnTo>
                    <a:lnTo>
                      <a:pt x="4622" y="118748"/>
                    </a:lnTo>
                    <a:lnTo>
                      <a:pt x="11211" y="60242"/>
                    </a:lnTo>
                    <a:lnTo>
                      <a:pt x="12832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2" name="Freeform 91"/>
              <p:cNvSpPr/>
              <p:nvPr/>
            </p:nvSpPr>
            <p:spPr>
              <a:xfrm>
                <a:off x="2536380" y="3538694"/>
                <a:ext cx="10530" cy="136871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136871">
                    <a:moveTo>
                      <a:pt x="0" y="0"/>
                    </a:moveTo>
                    <a:lnTo>
                      <a:pt x="0" y="48930"/>
                    </a:lnTo>
                    <a:lnTo>
                      <a:pt x="0" y="108061"/>
                    </a:lnTo>
                    <a:lnTo>
                      <a:pt x="3120" y="124066"/>
                    </a:lnTo>
                    <a:lnTo>
                      <a:pt x="10529" y="13687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3" name="Freeform 92"/>
              <p:cNvSpPr/>
              <p:nvPr/>
            </p:nvSpPr>
            <p:spPr>
              <a:xfrm>
                <a:off x="2494267" y="3559750"/>
                <a:ext cx="84228" cy="31587"/>
              </a:xfrm>
              <a:custGeom>
                <a:avLst/>
                <a:gdLst/>
                <a:ahLst/>
                <a:cxnLst/>
                <a:rect l="0" t="0" r="0" b="0"/>
                <a:pathLst>
                  <a:path w="84228" h="31587">
                    <a:moveTo>
                      <a:pt x="84227" y="0"/>
                    </a:moveTo>
                    <a:lnTo>
                      <a:pt x="23354" y="21332"/>
                    </a:lnTo>
                    <a:lnTo>
                      <a:pt x="0" y="31586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4" name="Freeform 93"/>
              <p:cNvSpPr/>
              <p:nvPr/>
            </p:nvSpPr>
            <p:spPr>
              <a:xfrm>
                <a:off x="2599552" y="3454465"/>
                <a:ext cx="115814" cy="242157"/>
              </a:xfrm>
              <a:custGeom>
                <a:avLst/>
                <a:gdLst/>
                <a:ahLst/>
                <a:cxnLst/>
                <a:rect l="0" t="0" r="0" b="0"/>
                <a:pathLst>
                  <a:path w="115814" h="242157">
                    <a:moveTo>
                      <a:pt x="0" y="0"/>
                    </a:moveTo>
                    <a:lnTo>
                      <a:pt x="3119" y="54145"/>
                    </a:lnTo>
                    <a:lnTo>
                      <a:pt x="14654" y="114681"/>
                    </a:lnTo>
                    <a:lnTo>
                      <a:pt x="20962" y="173388"/>
                    </a:lnTo>
                    <a:lnTo>
                      <a:pt x="26084" y="197555"/>
                    </a:lnTo>
                    <a:lnTo>
                      <a:pt x="29087" y="201893"/>
                    </a:lnTo>
                    <a:lnTo>
                      <a:pt x="32260" y="201276"/>
                    </a:lnTo>
                    <a:lnTo>
                      <a:pt x="51346" y="180658"/>
                    </a:lnTo>
                    <a:lnTo>
                      <a:pt x="58797" y="177761"/>
                    </a:lnTo>
                    <a:lnTo>
                      <a:pt x="76435" y="177661"/>
                    </a:lnTo>
                    <a:lnTo>
                      <a:pt x="83712" y="181612"/>
                    </a:lnTo>
                    <a:lnTo>
                      <a:pt x="94917" y="195360"/>
                    </a:lnTo>
                    <a:lnTo>
                      <a:pt x="115813" y="242156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5" name="Freeform 94"/>
              <p:cNvSpPr/>
              <p:nvPr/>
            </p:nvSpPr>
            <p:spPr>
              <a:xfrm>
                <a:off x="2557438" y="3770321"/>
                <a:ext cx="126342" cy="21057"/>
              </a:xfrm>
              <a:custGeom>
                <a:avLst/>
                <a:gdLst/>
                <a:ahLst/>
                <a:cxnLst/>
                <a:rect l="0" t="0" r="0" b="0"/>
                <a:pathLst>
                  <a:path w="126342" h="21057">
                    <a:moveTo>
                      <a:pt x="126341" y="0"/>
                    </a:moveTo>
                    <a:lnTo>
                      <a:pt x="83650" y="3119"/>
                    </a:lnTo>
                    <a:lnTo>
                      <a:pt x="24125" y="18211"/>
                    </a:lnTo>
                    <a:lnTo>
                      <a:pt x="0" y="21056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6" name="Freeform 95"/>
              <p:cNvSpPr/>
              <p:nvPr/>
            </p:nvSpPr>
            <p:spPr>
              <a:xfrm>
                <a:off x="2895841" y="3475590"/>
                <a:ext cx="153578" cy="350451"/>
              </a:xfrm>
              <a:custGeom>
                <a:avLst/>
                <a:gdLst/>
                <a:ahLst/>
                <a:cxnLst/>
                <a:rect l="0" t="0" r="0" b="0"/>
                <a:pathLst>
                  <a:path w="153578" h="350451">
                    <a:moveTo>
                      <a:pt x="124850" y="63103"/>
                    </a:moveTo>
                    <a:lnTo>
                      <a:pt x="119261" y="46336"/>
                    </a:lnTo>
                    <a:lnTo>
                      <a:pt x="99018" y="19140"/>
                    </a:lnTo>
                    <a:lnTo>
                      <a:pt x="70793" y="35"/>
                    </a:lnTo>
                    <a:lnTo>
                      <a:pt x="63076" y="0"/>
                    </a:lnTo>
                    <a:lnTo>
                      <a:pt x="56761" y="3487"/>
                    </a:lnTo>
                    <a:lnTo>
                      <a:pt x="27106" y="43901"/>
                    </a:lnTo>
                    <a:lnTo>
                      <a:pt x="6059" y="100522"/>
                    </a:lnTo>
                    <a:lnTo>
                      <a:pt x="0" y="163215"/>
                    </a:lnTo>
                    <a:lnTo>
                      <a:pt x="1923" y="225684"/>
                    </a:lnTo>
                    <a:lnTo>
                      <a:pt x="13168" y="261404"/>
                    </a:lnTo>
                    <a:lnTo>
                      <a:pt x="43180" y="323044"/>
                    </a:lnTo>
                    <a:lnTo>
                      <a:pt x="56967" y="337729"/>
                    </a:lnTo>
                    <a:lnTo>
                      <a:pt x="74793" y="348156"/>
                    </a:lnTo>
                    <a:lnTo>
                      <a:pt x="94414" y="350450"/>
                    </a:lnTo>
                    <a:lnTo>
                      <a:pt x="104559" y="349424"/>
                    </a:lnTo>
                    <a:lnTo>
                      <a:pt x="122072" y="338926"/>
                    </a:lnTo>
                    <a:lnTo>
                      <a:pt x="136483" y="322561"/>
                    </a:lnTo>
                    <a:lnTo>
                      <a:pt x="146788" y="303590"/>
                    </a:lnTo>
                    <a:lnTo>
                      <a:pt x="153577" y="267590"/>
                    </a:lnTo>
                    <a:lnTo>
                      <a:pt x="148926" y="247183"/>
                    </a:lnTo>
                    <a:lnTo>
                      <a:pt x="144411" y="238466"/>
                    </a:lnTo>
                    <a:lnTo>
                      <a:pt x="130034" y="225660"/>
                    </a:lnTo>
                    <a:lnTo>
                      <a:pt x="121287" y="220608"/>
                    </a:lnTo>
                    <a:lnTo>
                      <a:pt x="102210" y="218113"/>
                    </a:lnTo>
                    <a:lnTo>
                      <a:pt x="92209" y="219086"/>
                    </a:lnTo>
                    <a:lnTo>
                      <a:pt x="89051" y="220904"/>
                    </a:lnTo>
                    <a:lnTo>
                      <a:pt x="90456" y="223286"/>
                    </a:lnTo>
                    <a:lnTo>
                      <a:pt x="94902" y="226043"/>
                    </a:lnTo>
                    <a:lnTo>
                      <a:pt x="135379" y="231559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7" name="Freeform 96"/>
              <p:cNvSpPr/>
              <p:nvPr/>
            </p:nvSpPr>
            <p:spPr>
              <a:xfrm>
                <a:off x="3104919" y="3665035"/>
                <a:ext cx="63172" cy="132046"/>
              </a:xfrm>
              <a:custGeom>
                <a:avLst/>
                <a:gdLst/>
                <a:ahLst/>
                <a:cxnLst/>
                <a:rect l="0" t="0" r="0" b="0"/>
                <a:pathLst>
                  <a:path w="63172" h="132046">
                    <a:moveTo>
                      <a:pt x="0" y="52643"/>
                    </a:moveTo>
                    <a:lnTo>
                      <a:pt x="17959" y="106518"/>
                    </a:lnTo>
                    <a:lnTo>
                      <a:pt x="24750" y="126890"/>
                    </a:lnTo>
                    <a:lnTo>
                      <a:pt x="24689" y="131387"/>
                    </a:lnTo>
                    <a:lnTo>
                      <a:pt x="22308" y="132045"/>
                    </a:lnTo>
                    <a:lnTo>
                      <a:pt x="18382" y="130144"/>
                    </a:lnTo>
                    <a:lnTo>
                      <a:pt x="10899" y="118674"/>
                    </a:lnTo>
                    <a:lnTo>
                      <a:pt x="4844" y="100708"/>
                    </a:lnTo>
                    <a:lnTo>
                      <a:pt x="2606" y="65455"/>
                    </a:lnTo>
                    <a:lnTo>
                      <a:pt x="6227" y="43129"/>
                    </a:lnTo>
                    <a:lnTo>
                      <a:pt x="17976" y="24628"/>
                    </a:lnTo>
                    <a:lnTo>
                      <a:pt x="33726" y="10946"/>
                    </a:lnTo>
                    <a:lnTo>
                      <a:pt x="63171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8" name="Freeform 97"/>
              <p:cNvSpPr/>
              <p:nvPr/>
            </p:nvSpPr>
            <p:spPr>
              <a:xfrm>
                <a:off x="3196513" y="3669975"/>
                <a:ext cx="150563" cy="122878"/>
              </a:xfrm>
              <a:custGeom>
                <a:avLst/>
                <a:gdLst/>
                <a:ahLst/>
                <a:cxnLst/>
                <a:rect l="0" t="0" r="0" b="0"/>
                <a:pathLst>
                  <a:path w="150563" h="122878">
                    <a:moveTo>
                      <a:pt x="87391" y="5589"/>
                    </a:moveTo>
                    <a:lnTo>
                      <a:pt x="70623" y="0"/>
                    </a:lnTo>
                    <a:lnTo>
                      <a:pt x="53032" y="375"/>
                    </a:lnTo>
                    <a:lnTo>
                      <a:pt x="34686" y="5611"/>
                    </a:lnTo>
                    <a:lnTo>
                      <a:pt x="18733" y="15738"/>
                    </a:lnTo>
                    <a:lnTo>
                      <a:pt x="6963" y="31156"/>
                    </a:lnTo>
                    <a:lnTo>
                      <a:pt x="2187" y="40181"/>
                    </a:lnTo>
                    <a:lnTo>
                      <a:pt x="0" y="62687"/>
                    </a:lnTo>
                    <a:lnTo>
                      <a:pt x="4097" y="85948"/>
                    </a:lnTo>
                    <a:lnTo>
                      <a:pt x="13717" y="104085"/>
                    </a:lnTo>
                    <a:lnTo>
                      <a:pt x="28910" y="116825"/>
                    </a:lnTo>
                    <a:lnTo>
                      <a:pt x="37876" y="121860"/>
                    </a:lnTo>
                    <a:lnTo>
                      <a:pt x="46192" y="122877"/>
                    </a:lnTo>
                    <a:lnTo>
                      <a:pt x="61671" y="117768"/>
                    </a:lnTo>
                    <a:lnTo>
                      <a:pt x="73230" y="104579"/>
                    </a:lnTo>
                    <a:lnTo>
                      <a:pt x="90183" y="67517"/>
                    </a:lnTo>
                    <a:lnTo>
                      <a:pt x="95627" y="31217"/>
                    </a:lnTo>
                    <a:lnTo>
                      <a:pt x="95222" y="26183"/>
                    </a:lnTo>
                    <a:lnTo>
                      <a:pt x="93781" y="26338"/>
                    </a:lnTo>
                    <a:lnTo>
                      <a:pt x="91651" y="29950"/>
                    </a:lnTo>
                    <a:lnTo>
                      <a:pt x="92404" y="43322"/>
                    </a:lnTo>
                    <a:lnTo>
                      <a:pt x="97808" y="59794"/>
                    </a:lnTo>
                    <a:lnTo>
                      <a:pt x="126905" y="96579"/>
                    </a:lnTo>
                    <a:lnTo>
                      <a:pt x="137318" y="104520"/>
                    </a:lnTo>
                    <a:lnTo>
                      <a:pt x="150562" y="110874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9" name="Freeform 98"/>
              <p:cNvSpPr/>
              <p:nvPr/>
            </p:nvSpPr>
            <p:spPr>
              <a:xfrm>
                <a:off x="3354383" y="3479570"/>
                <a:ext cx="224365" cy="297982"/>
              </a:xfrm>
              <a:custGeom>
                <a:avLst/>
                <a:gdLst/>
                <a:ahLst/>
                <a:cxnLst/>
                <a:rect l="0" t="0" r="0" b="0"/>
                <a:pathLst>
                  <a:path w="224365" h="297982">
                    <a:moveTo>
                      <a:pt x="76920" y="227579"/>
                    </a:moveTo>
                    <a:lnTo>
                      <a:pt x="58939" y="211938"/>
                    </a:lnTo>
                    <a:lnTo>
                      <a:pt x="42022" y="203860"/>
                    </a:lnTo>
                    <a:lnTo>
                      <a:pt x="33768" y="203578"/>
                    </a:lnTo>
                    <a:lnTo>
                      <a:pt x="18357" y="209503"/>
                    </a:lnTo>
                    <a:lnTo>
                      <a:pt x="6828" y="223055"/>
                    </a:lnTo>
                    <a:lnTo>
                      <a:pt x="2116" y="231582"/>
                    </a:lnTo>
                    <a:lnTo>
                      <a:pt x="0" y="253535"/>
                    </a:lnTo>
                    <a:lnTo>
                      <a:pt x="4129" y="276550"/>
                    </a:lnTo>
                    <a:lnTo>
                      <a:pt x="13762" y="294577"/>
                    </a:lnTo>
                    <a:lnTo>
                      <a:pt x="20777" y="297981"/>
                    </a:lnTo>
                    <a:lnTo>
                      <a:pt x="28963" y="297911"/>
                    </a:lnTo>
                    <a:lnTo>
                      <a:pt x="37930" y="295524"/>
                    </a:lnTo>
                    <a:lnTo>
                      <a:pt x="45077" y="290423"/>
                    </a:lnTo>
                    <a:lnTo>
                      <a:pt x="56139" y="275397"/>
                    </a:lnTo>
                    <a:lnTo>
                      <a:pt x="80145" y="216627"/>
                    </a:lnTo>
                    <a:lnTo>
                      <a:pt x="86006" y="166448"/>
                    </a:lnTo>
                    <a:lnTo>
                      <a:pt x="84044" y="114595"/>
                    </a:lnTo>
                    <a:lnTo>
                      <a:pt x="76688" y="52260"/>
                    </a:lnTo>
                    <a:lnTo>
                      <a:pt x="71748" y="29167"/>
                    </a:lnTo>
                    <a:lnTo>
                      <a:pt x="59413" y="10324"/>
                    </a:lnTo>
                    <a:lnTo>
                      <a:pt x="51211" y="2024"/>
                    </a:lnTo>
                    <a:lnTo>
                      <a:pt x="46912" y="0"/>
                    </a:lnTo>
                    <a:lnTo>
                      <a:pt x="45216" y="2160"/>
                    </a:lnTo>
                    <a:lnTo>
                      <a:pt x="39253" y="54742"/>
                    </a:lnTo>
                    <a:lnTo>
                      <a:pt x="44302" y="116778"/>
                    </a:lnTo>
                    <a:lnTo>
                      <a:pt x="53536" y="170555"/>
                    </a:lnTo>
                    <a:lnTo>
                      <a:pt x="70057" y="227002"/>
                    </a:lnTo>
                    <a:lnTo>
                      <a:pt x="75854" y="233044"/>
                    </a:lnTo>
                    <a:lnTo>
                      <a:pt x="83228" y="235902"/>
                    </a:lnTo>
                    <a:lnTo>
                      <a:pt x="91654" y="236637"/>
                    </a:lnTo>
                    <a:lnTo>
                      <a:pt x="110374" y="231215"/>
                    </a:lnTo>
                    <a:lnTo>
                      <a:pt x="168630" y="210511"/>
                    </a:lnTo>
                    <a:lnTo>
                      <a:pt x="191379" y="203226"/>
                    </a:lnTo>
                    <a:lnTo>
                      <a:pt x="210069" y="189849"/>
                    </a:lnTo>
                    <a:lnTo>
                      <a:pt x="218328" y="181369"/>
                    </a:lnTo>
                    <a:lnTo>
                      <a:pt x="222665" y="172206"/>
                    </a:lnTo>
                    <a:lnTo>
                      <a:pt x="224364" y="152666"/>
                    </a:lnTo>
                    <a:lnTo>
                      <a:pt x="218100" y="135403"/>
                    </a:lnTo>
                    <a:lnTo>
                      <a:pt x="213154" y="127524"/>
                    </a:lnTo>
                    <a:lnTo>
                      <a:pt x="198300" y="115650"/>
                    </a:lnTo>
                    <a:lnTo>
                      <a:pt x="189425" y="110846"/>
                    </a:lnTo>
                    <a:lnTo>
                      <a:pt x="170206" y="108628"/>
                    </a:lnTo>
                    <a:lnTo>
                      <a:pt x="151136" y="112711"/>
                    </a:lnTo>
                    <a:lnTo>
                      <a:pt x="134861" y="122324"/>
                    </a:lnTo>
                    <a:lnTo>
                      <a:pt x="112545" y="146479"/>
                    </a:lnTo>
                    <a:lnTo>
                      <a:pt x="104452" y="168918"/>
                    </a:lnTo>
                    <a:lnTo>
                      <a:pt x="102024" y="194489"/>
                    </a:lnTo>
                    <a:lnTo>
                      <a:pt x="104845" y="221452"/>
                    </a:lnTo>
                    <a:lnTo>
                      <a:pt x="113118" y="242793"/>
                    </a:lnTo>
                    <a:lnTo>
                      <a:pt x="118599" y="251760"/>
                    </a:lnTo>
                    <a:lnTo>
                      <a:pt x="134049" y="264842"/>
                    </a:lnTo>
                    <a:lnTo>
                      <a:pt x="143082" y="269969"/>
                    </a:lnTo>
                    <a:lnTo>
                      <a:pt x="165597" y="272545"/>
                    </a:lnTo>
                    <a:lnTo>
                      <a:pt x="203262" y="269693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0" name="Freeform 99"/>
              <p:cNvSpPr/>
              <p:nvPr/>
            </p:nvSpPr>
            <p:spPr>
              <a:xfrm>
                <a:off x="2462681" y="3770321"/>
                <a:ext cx="1126550" cy="80452"/>
              </a:xfrm>
              <a:custGeom>
                <a:avLst/>
                <a:gdLst/>
                <a:ahLst/>
                <a:cxnLst/>
                <a:rect l="0" t="0" r="0" b="0"/>
                <a:pathLst>
                  <a:path w="1126550" h="80452">
                    <a:moveTo>
                      <a:pt x="1126549" y="0"/>
                    </a:moveTo>
                    <a:lnTo>
                      <a:pt x="1089071" y="8333"/>
                    </a:lnTo>
                    <a:lnTo>
                      <a:pt x="1037648" y="15684"/>
                    </a:lnTo>
                    <a:lnTo>
                      <a:pt x="983600" y="21165"/>
                    </a:lnTo>
                    <a:lnTo>
                      <a:pt x="921505" y="29982"/>
                    </a:lnTo>
                    <a:lnTo>
                      <a:pt x="860945" y="39707"/>
                    </a:lnTo>
                    <a:lnTo>
                      <a:pt x="806712" y="47227"/>
                    </a:lnTo>
                    <a:lnTo>
                      <a:pt x="743704" y="58808"/>
                    </a:lnTo>
                    <a:lnTo>
                      <a:pt x="684985" y="62309"/>
                    </a:lnTo>
                    <a:lnTo>
                      <a:pt x="628325" y="63000"/>
                    </a:lnTo>
                    <a:lnTo>
                      <a:pt x="566360" y="71481"/>
                    </a:lnTo>
                    <a:lnTo>
                      <a:pt x="511957" y="73261"/>
                    </a:lnTo>
                    <a:lnTo>
                      <a:pt x="456150" y="73612"/>
                    </a:lnTo>
                    <a:lnTo>
                      <a:pt x="400066" y="73682"/>
                    </a:lnTo>
                    <a:lnTo>
                      <a:pt x="343928" y="79285"/>
                    </a:lnTo>
                    <a:lnTo>
                      <a:pt x="282073" y="78363"/>
                    </a:lnTo>
                    <a:lnTo>
                      <a:pt x="255217" y="80451"/>
                    </a:lnTo>
                    <a:lnTo>
                      <a:pt x="196729" y="75379"/>
                    </a:lnTo>
                    <a:lnTo>
                      <a:pt x="134787" y="74031"/>
                    </a:lnTo>
                    <a:lnTo>
                      <a:pt x="78660" y="72595"/>
                    </a:lnTo>
                    <a:lnTo>
                      <a:pt x="32565" y="65378"/>
                    </a:lnTo>
                    <a:lnTo>
                      <a:pt x="0" y="6317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09" name="Group 108"/>
            <p:cNvGrpSpPr/>
            <p:nvPr/>
          </p:nvGrpSpPr>
          <p:grpSpPr>
            <a:xfrm>
              <a:off x="2476153" y="4096704"/>
              <a:ext cx="839337" cy="287400"/>
              <a:chOff x="2476153" y="4096704"/>
              <a:chExt cx="839337" cy="287400"/>
            </a:xfrm>
          </p:grpSpPr>
          <p:sp>
            <p:nvSpPr>
              <p:cNvPr id="102" name="Freeform 101"/>
              <p:cNvSpPr/>
              <p:nvPr/>
            </p:nvSpPr>
            <p:spPr>
              <a:xfrm>
                <a:off x="2476153" y="4117049"/>
                <a:ext cx="176042" cy="267055"/>
              </a:xfrm>
              <a:custGeom>
                <a:avLst/>
                <a:gdLst/>
                <a:ahLst/>
                <a:cxnLst/>
                <a:rect l="0" t="0" r="0" b="0"/>
                <a:pathLst>
                  <a:path w="176042" h="267055">
                    <a:moveTo>
                      <a:pt x="112870" y="42826"/>
                    </a:moveTo>
                    <a:lnTo>
                      <a:pt x="83562" y="4452"/>
                    </a:lnTo>
                    <a:lnTo>
                      <a:pt x="74614" y="866"/>
                    </a:lnTo>
                    <a:lnTo>
                      <a:pt x="52193" y="0"/>
                    </a:lnTo>
                    <a:lnTo>
                      <a:pt x="42003" y="3747"/>
                    </a:lnTo>
                    <a:lnTo>
                      <a:pt x="24442" y="17269"/>
                    </a:lnTo>
                    <a:lnTo>
                      <a:pt x="6991" y="50201"/>
                    </a:lnTo>
                    <a:lnTo>
                      <a:pt x="0" y="89595"/>
                    </a:lnTo>
                    <a:lnTo>
                      <a:pt x="5778" y="150457"/>
                    </a:lnTo>
                    <a:lnTo>
                      <a:pt x="9122" y="174890"/>
                    </a:lnTo>
                    <a:lnTo>
                      <a:pt x="36195" y="231825"/>
                    </a:lnTo>
                    <a:lnTo>
                      <a:pt x="47987" y="248098"/>
                    </a:lnTo>
                    <a:lnTo>
                      <a:pt x="73368" y="264824"/>
                    </a:lnTo>
                    <a:lnTo>
                      <a:pt x="96094" y="267054"/>
                    </a:lnTo>
                    <a:lnTo>
                      <a:pt x="119452" y="262975"/>
                    </a:lnTo>
                    <a:lnTo>
                      <a:pt x="137632" y="253364"/>
                    </a:lnTo>
                    <a:lnTo>
                      <a:pt x="176041" y="211282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3" name="Freeform 102"/>
              <p:cNvSpPr/>
              <p:nvPr/>
            </p:nvSpPr>
            <p:spPr>
              <a:xfrm>
                <a:off x="2683779" y="4096704"/>
                <a:ext cx="31587" cy="231628"/>
              </a:xfrm>
              <a:custGeom>
                <a:avLst/>
                <a:gdLst/>
                <a:ahLst/>
                <a:cxnLst/>
                <a:rect l="0" t="0" r="0" b="0"/>
                <a:pathLst>
                  <a:path w="31587" h="231628">
                    <a:moveTo>
                      <a:pt x="0" y="0"/>
                    </a:moveTo>
                    <a:lnTo>
                      <a:pt x="0" y="48930"/>
                    </a:lnTo>
                    <a:lnTo>
                      <a:pt x="5590" y="102472"/>
                    </a:lnTo>
                    <a:lnTo>
                      <a:pt x="10723" y="161314"/>
                    </a:lnTo>
                    <a:lnTo>
                      <a:pt x="21789" y="206039"/>
                    </a:lnTo>
                    <a:lnTo>
                      <a:pt x="31586" y="23162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4" name="Freeform 103"/>
              <p:cNvSpPr/>
              <p:nvPr/>
            </p:nvSpPr>
            <p:spPr>
              <a:xfrm>
                <a:off x="2781329" y="4220273"/>
                <a:ext cx="144607" cy="129618"/>
              </a:xfrm>
              <a:custGeom>
                <a:avLst/>
                <a:gdLst/>
                <a:ahLst/>
                <a:cxnLst/>
                <a:rect l="0" t="0" r="0" b="0"/>
                <a:pathLst>
                  <a:path w="144607" h="129618">
                    <a:moveTo>
                      <a:pt x="81435" y="13301"/>
                    </a:moveTo>
                    <a:lnTo>
                      <a:pt x="70257" y="2123"/>
                    </a:lnTo>
                    <a:lnTo>
                      <a:pt x="63454" y="0"/>
                    </a:lnTo>
                    <a:lnTo>
                      <a:pt x="46537" y="760"/>
                    </a:lnTo>
                    <a:lnTo>
                      <a:pt x="30440" y="8118"/>
                    </a:lnTo>
                    <a:lnTo>
                      <a:pt x="22872" y="13355"/>
                    </a:lnTo>
                    <a:lnTo>
                      <a:pt x="11343" y="28533"/>
                    </a:lnTo>
                    <a:lnTo>
                      <a:pt x="3490" y="48147"/>
                    </a:lnTo>
                    <a:lnTo>
                      <a:pt x="0" y="72462"/>
                    </a:lnTo>
                    <a:lnTo>
                      <a:pt x="4687" y="95747"/>
                    </a:lnTo>
                    <a:lnTo>
                      <a:pt x="9213" y="106870"/>
                    </a:lnTo>
                    <a:lnTo>
                      <a:pt x="23600" y="122347"/>
                    </a:lnTo>
                    <a:lnTo>
                      <a:pt x="32350" y="128113"/>
                    </a:lnTo>
                    <a:lnTo>
                      <a:pt x="40523" y="129617"/>
                    </a:lnTo>
                    <a:lnTo>
                      <a:pt x="48311" y="128280"/>
                    </a:lnTo>
                    <a:lnTo>
                      <a:pt x="55843" y="125048"/>
                    </a:lnTo>
                    <a:lnTo>
                      <a:pt x="67331" y="112100"/>
                    </a:lnTo>
                    <a:lnTo>
                      <a:pt x="75167" y="93477"/>
                    </a:lnTo>
                    <a:lnTo>
                      <a:pt x="78649" y="69602"/>
                    </a:lnTo>
                    <a:lnTo>
                      <a:pt x="80747" y="66043"/>
                    </a:lnTo>
                    <a:lnTo>
                      <a:pt x="83316" y="68350"/>
                    </a:lnTo>
                    <a:lnTo>
                      <a:pt x="90460" y="81051"/>
                    </a:lnTo>
                    <a:lnTo>
                      <a:pt x="101434" y="94495"/>
                    </a:lnTo>
                    <a:lnTo>
                      <a:pt x="144606" y="118586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Freeform 104"/>
              <p:cNvSpPr/>
              <p:nvPr/>
            </p:nvSpPr>
            <p:spPr>
              <a:xfrm>
                <a:off x="2957521" y="4254631"/>
                <a:ext cx="10529" cy="94758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94758">
                    <a:moveTo>
                      <a:pt x="0" y="0"/>
                    </a:moveTo>
                    <a:lnTo>
                      <a:pt x="5589" y="58617"/>
                    </a:lnTo>
                    <a:lnTo>
                      <a:pt x="10528" y="9475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Freeform 105"/>
              <p:cNvSpPr/>
              <p:nvPr/>
            </p:nvSpPr>
            <p:spPr>
              <a:xfrm>
                <a:off x="2936463" y="4159875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7" name="Freeform 106"/>
              <p:cNvSpPr/>
              <p:nvPr/>
            </p:nvSpPr>
            <p:spPr>
              <a:xfrm>
                <a:off x="3031220" y="4170403"/>
                <a:ext cx="84229" cy="172075"/>
              </a:xfrm>
              <a:custGeom>
                <a:avLst/>
                <a:gdLst/>
                <a:ahLst/>
                <a:cxnLst/>
                <a:rect l="0" t="0" r="0" b="0"/>
                <a:pathLst>
                  <a:path w="84229" h="172075">
                    <a:moveTo>
                      <a:pt x="0" y="63171"/>
                    </a:moveTo>
                    <a:lnTo>
                      <a:pt x="19128" y="117046"/>
                    </a:lnTo>
                    <a:lnTo>
                      <a:pt x="49803" y="168618"/>
                    </a:lnTo>
                    <a:lnTo>
                      <a:pt x="53089" y="172074"/>
                    </a:lnTo>
                    <a:lnTo>
                      <a:pt x="54110" y="170868"/>
                    </a:lnTo>
                    <a:lnTo>
                      <a:pt x="41319" y="116372"/>
                    </a:lnTo>
                    <a:lnTo>
                      <a:pt x="33508" y="68221"/>
                    </a:lnTo>
                    <a:lnTo>
                      <a:pt x="38679" y="44358"/>
                    </a:lnTo>
                    <a:lnTo>
                      <a:pt x="43333" y="33082"/>
                    </a:lnTo>
                    <a:lnTo>
                      <a:pt x="57864" y="17433"/>
                    </a:lnTo>
                    <a:lnTo>
                      <a:pt x="84228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8" name="Freeform 107"/>
              <p:cNvSpPr/>
              <p:nvPr/>
            </p:nvSpPr>
            <p:spPr>
              <a:xfrm>
                <a:off x="3164124" y="4190724"/>
                <a:ext cx="151366" cy="174825"/>
              </a:xfrm>
              <a:custGeom>
                <a:avLst/>
                <a:gdLst/>
                <a:ahLst/>
                <a:cxnLst/>
                <a:rect l="0" t="0" r="0" b="0"/>
                <a:pathLst>
                  <a:path w="151366" h="174825">
                    <a:moveTo>
                      <a:pt x="3966" y="53379"/>
                    </a:moveTo>
                    <a:lnTo>
                      <a:pt x="47929" y="68033"/>
                    </a:lnTo>
                    <a:lnTo>
                      <a:pt x="67959" y="68471"/>
                    </a:lnTo>
                    <a:lnTo>
                      <a:pt x="78214" y="66949"/>
                    </a:lnTo>
                    <a:lnTo>
                      <a:pt x="86220" y="62426"/>
                    </a:lnTo>
                    <a:lnTo>
                      <a:pt x="98235" y="48041"/>
                    </a:lnTo>
                    <a:lnTo>
                      <a:pt x="99568" y="40462"/>
                    </a:lnTo>
                    <a:lnTo>
                      <a:pt x="98116" y="33069"/>
                    </a:lnTo>
                    <a:lnTo>
                      <a:pt x="84895" y="11486"/>
                    </a:lnTo>
                    <a:lnTo>
                      <a:pt x="78976" y="4393"/>
                    </a:lnTo>
                    <a:lnTo>
                      <a:pt x="71520" y="835"/>
                    </a:lnTo>
                    <a:lnTo>
                      <a:pt x="53878" y="0"/>
                    </a:lnTo>
                    <a:lnTo>
                      <a:pt x="37458" y="6648"/>
                    </a:lnTo>
                    <a:lnTo>
                      <a:pt x="29803" y="11697"/>
                    </a:lnTo>
                    <a:lnTo>
                      <a:pt x="18179" y="26665"/>
                    </a:lnTo>
                    <a:lnTo>
                      <a:pt x="1185" y="64870"/>
                    </a:lnTo>
                    <a:lnTo>
                      <a:pt x="0" y="88511"/>
                    </a:lnTo>
                    <a:lnTo>
                      <a:pt x="4543" y="113447"/>
                    </a:lnTo>
                    <a:lnTo>
                      <a:pt x="20255" y="146046"/>
                    </a:lnTo>
                    <a:lnTo>
                      <a:pt x="33043" y="163195"/>
                    </a:lnTo>
                    <a:lnTo>
                      <a:pt x="52764" y="172376"/>
                    </a:lnTo>
                    <a:lnTo>
                      <a:pt x="64574" y="174824"/>
                    </a:lnTo>
                    <a:lnTo>
                      <a:pt x="87055" y="171305"/>
                    </a:lnTo>
                    <a:lnTo>
                      <a:pt x="141907" y="151440"/>
                    </a:lnTo>
                    <a:lnTo>
                      <a:pt x="151365" y="148135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7" name="Group 116"/>
            <p:cNvGrpSpPr/>
            <p:nvPr/>
          </p:nvGrpSpPr>
          <p:grpSpPr>
            <a:xfrm>
              <a:off x="2589023" y="4696828"/>
              <a:ext cx="905452" cy="278484"/>
              <a:chOff x="2589023" y="4696828"/>
              <a:chExt cx="905452" cy="278484"/>
            </a:xfrm>
          </p:grpSpPr>
          <p:sp>
            <p:nvSpPr>
              <p:cNvPr id="110" name="Freeform 109"/>
              <p:cNvSpPr/>
              <p:nvPr/>
            </p:nvSpPr>
            <p:spPr>
              <a:xfrm>
                <a:off x="2589023" y="4696828"/>
                <a:ext cx="126343" cy="276962"/>
              </a:xfrm>
              <a:custGeom>
                <a:avLst/>
                <a:gdLst/>
                <a:ahLst/>
                <a:cxnLst/>
                <a:rect l="0" t="0" r="0" b="0"/>
                <a:pathLst>
                  <a:path w="126343" h="276962">
                    <a:moveTo>
                      <a:pt x="0" y="10529"/>
                    </a:moveTo>
                    <a:lnTo>
                      <a:pt x="2340" y="44150"/>
                    </a:lnTo>
                    <a:lnTo>
                      <a:pt x="19786" y="95852"/>
                    </a:lnTo>
                    <a:lnTo>
                      <a:pt x="45673" y="157855"/>
                    </a:lnTo>
                    <a:lnTo>
                      <a:pt x="66225" y="219472"/>
                    </a:lnTo>
                    <a:lnTo>
                      <a:pt x="96763" y="275062"/>
                    </a:lnTo>
                    <a:lnTo>
                      <a:pt x="100773" y="276961"/>
                    </a:lnTo>
                    <a:lnTo>
                      <a:pt x="104617" y="273548"/>
                    </a:lnTo>
                    <a:lnTo>
                      <a:pt x="108349" y="266593"/>
                    </a:lnTo>
                    <a:lnTo>
                      <a:pt x="114339" y="220640"/>
                    </a:lnTo>
                    <a:lnTo>
                      <a:pt x="115522" y="159570"/>
                    </a:lnTo>
                    <a:lnTo>
                      <a:pt x="121345" y="102100"/>
                    </a:lnTo>
                    <a:lnTo>
                      <a:pt x="125355" y="46858"/>
                    </a:lnTo>
                    <a:lnTo>
                      <a:pt x="126342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1" name="Freeform 110"/>
              <p:cNvSpPr/>
              <p:nvPr/>
            </p:nvSpPr>
            <p:spPr>
              <a:xfrm>
                <a:off x="2789065" y="4806667"/>
                <a:ext cx="104377" cy="155635"/>
              </a:xfrm>
              <a:custGeom>
                <a:avLst/>
                <a:gdLst/>
                <a:ahLst/>
                <a:cxnLst/>
                <a:rect l="0" t="0" r="0" b="0"/>
                <a:pathLst>
                  <a:path w="104377" h="155635">
                    <a:moveTo>
                      <a:pt x="0" y="69146"/>
                    </a:moveTo>
                    <a:lnTo>
                      <a:pt x="11178" y="80324"/>
                    </a:lnTo>
                    <a:lnTo>
                      <a:pt x="29144" y="85812"/>
                    </a:lnTo>
                    <a:lnTo>
                      <a:pt x="40486" y="87276"/>
                    </a:lnTo>
                    <a:lnTo>
                      <a:pt x="59328" y="82663"/>
                    </a:lnTo>
                    <a:lnTo>
                      <a:pt x="96077" y="60637"/>
                    </a:lnTo>
                    <a:lnTo>
                      <a:pt x="101486" y="52945"/>
                    </a:lnTo>
                    <a:lnTo>
                      <a:pt x="103922" y="44307"/>
                    </a:lnTo>
                    <a:lnTo>
                      <a:pt x="104376" y="35039"/>
                    </a:lnTo>
                    <a:lnTo>
                      <a:pt x="98642" y="18502"/>
                    </a:lnTo>
                    <a:lnTo>
                      <a:pt x="93837" y="10817"/>
                    </a:lnTo>
                    <a:lnTo>
                      <a:pt x="85954" y="5693"/>
                    </a:lnTo>
                    <a:lnTo>
                      <a:pt x="64718" y="0"/>
                    </a:lnTo>
                    <a:lnTo>
                      <a:pt x="54843" y="822"/>
                    </a:lnTo>
                    <a:lnTo>
                      <a:pt x="37633" y="7974"/>
                    </a:lnTo>
                    <a:lnTo>
                      <a:pt x="25304" y="22071"/>
                    </a:lnTo>
                    <a:lnTo>
                      <a:pt x="7858" y="59717"/>
                    </a:lnTo>
                    <a:lnTo>
                      <a:pt x="2328" y="96118"/>
                    </a:lnTo>
                    <a:lnTo>
                      <a:pt x="6279" y="130950"/>
                    </a:lnTo>
                    <a:lnTo>
                      <a:pt x="11205" y="139594"/>
                    </a:lnTo>
                    <a:lnTo>
                      <a:pt x="26037" y="152319"/>
                    </a:lnTo>
                    <a:lnTo>
                      <a:pt x="47446" y="155634"/>
                    </a:lnTo>
                    <a:lnTo>
                      <a:pt x="69050" y="153208"/>
                    </a:lnTo>
                    <a:lnTo>
                      <a:pt x="94756" y="142845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2" name="Freeform 111"/>
              <p:cNvSpPr/>
              <p:nvPr/>
            </p:nvSpPr>
            <p:spPr>
              <a:xfrm>
                <a:off x="2946992" y="4875813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3" name="Freeform 112"/>
              <p:cNvSpPr/>
              <p:nvPr/>
            </p:nvSpPr>
            <p:spPr>
              <a:xfrm>
                <a:off x="2948968" y="4781056"/>
                <a:ext cx="82253" cy="194256"/>
              </a:xfrm>
              <a:custGeom>
                <a:avLst/>
                <a:gdLst/>
                <a:ahLst/>
                <a:cxnLst/>
                <a:rect l="0" t="0" r="0" b="0"/>
                <a:pathLst>
                  <a:path w="82253" h="194256">
                    <a:moveTo>
                      <a:pt x="8553" y="147399"/>
                    </a:moveTo>
                    <a:lnTo>
                      <a:pt x="24171" y="194255"/>
                    </a:lnTo>
                    <a:lnTo>
                      <a:pt x="4694" y="135823"/>
                    </a:lnTo>
                    <a:lnTo>
                      <a:pt x="0" y="99385"/>
                    </a:lnTo>
                    <a:lnTo>
                      <a:pt x="4199" y="64543"/>
                    </a:lnTo>
                    <a:lnTo>
                      <a:pt x="15976" y="45843"/>
                    </a:lnTo>
                    <a:lnTo>
                      <a:pt x="32909" y="30903"/>
                    </a:lnTo>
                    <a:lnTo>
                      <a:pt x="82252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4" name="Freeform 113"/>
              <p:cNvSpPr/>
              <p:nvPr/>
            </p:nvSpPr>
            <p:spPr>
              <a:xfrm>
                <a:off x="3073334" y="4792459"/>
                <a:ext cx="115814" cy="170482"/>
              </a:xfrm>
              <a:custGeom>
                <a:avLst/>
                <a:gdLst/>
                <a:ahLst/>
                <a:cxnLst/>
                <a:rect l="0" t="0" r="0" b="0"/>
                <a:pathLst>
                  <a:path w="115814" h="170482">
                    <a:moveTo>
                      <a:pt x="0" y="83354"/>
                    </a:moveTo>
                    <a:lnTo>
                      <a:pt x="17958" y="144464"/>
                    </a:lnTo>
                    <a:lnTo>
                      <a:pt x="25858" y="170481"/>
                    </a:lnTo>
                    <a:lnTo>
                      <a:pt x="16331" y="142747"/>
                    </a:lnTo>
                    <a:lnTo>
                      <a:pt x="11674" y="88023"/>
                    </a:lnTo>
                    <a:lnTo>
                      <a:pt x="13874" y="34060"/>
                    </a:lnTo>
                    <a:lnTo>
                      <a:pt x="16268" y="22415"/>
                    </a:lnTo>
                    <a:lnTo>
                      <a:pt x="21374" y="13482"/>
                    </a:lnTo>
                    <a:lnTo>
                      <a:pt x="36406" y="437"/>
                    </a:lnTo>
                    <a:lnTo>
                      <a:pt x="44158" y="0"/>
                    </a:lnTo>
                    <a:lnTo>
                      <a:pt x="51665" y="3218"/>
                    </a:lnTo>
                    <a:lnTo>
                      <a:pt x="73410" y="24515"/>
                    </a:lnTo>
                    <a:lnTo>
                      <a:pt x="86439" y="44335"/>
                    </a:lnTo>
                    <a:lnTo>
                      <a:pt x="108161" y="103201"/>
                    </a:lnTo>
                    <a:lnTo>
                      <a:pt x="115813" y="135996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5" name="Freeform 114"/>
              <p:cNvSpPr/>
              <p:nvPr/>
            </p:nvSpPr>
            <p:spPr>
              <a:xfrm>
                <a:off x="3202874" y="4770528"/>
                <a:ext cx="118835" cy="159579"/>
              </a:xfrm>
              <a:custGeom>
                <a:avLst/>
                <a:gdLst/>
                <a:ahLst/>
                <a:cxnLst/>
                <a:rect l="0" t="0" r="0" b="0"/>
                <a:pathLst>
                  <a:path w="118835" h="159579">
                    <a:moveTo>
                      <a:pt x="49444" y="21057"/>
                    </a:moveTo>
                    <a:lnTo>
                      <a:pt x="27088" y="26646"/>
                    </a:lnTo>
                    <a:lnTo>
                      <a:pt x="19332" y="31802"/>
                    </a:lnTo>
                    <a:lnTo>
                      <a:pt x="7595" y="46889"/>
                    </a:lnTo>
                    <a:lnTo>
                      <a:pt x="0" y="80703"/>
                    </a:lnTo>
                    <a:lnTo>
                      <a:pt x="4463" y="103718"/>
                    </a:lnTo>
                    <a:lnTo>
                      <a:pt x="20129" y="133287"/>
                    </a:lnTo>
                    <a:lnTo>
                      <a:pt x="34076" y="148146"/>
                    </a:lnTo>
                    <a:lnTo>
                      <a:pt x="51972" y="158649"/>
                    </a:lnTo>
                    <a:lnTo>
                      <a:pt x="61658" y="159578"/>
                    </a:lnTo>
                    <a:lnTo>
                      <a:pt x="81779" y="154371"/>
                    </a:lnTo>
                    <a:lnTo>
                      <a:pt x="107248" y="138286"/>
                    </a:lnTo>
                    <a:lnTo>
                      <a:pt x="116079" y="116052"/>
                    </a:lnTo>
                    <a:lnTo>
                      <a:pt x="118834" y="89013"/>
                    </a:lnTo>
                    <a:lnTo>
                      <a:pt x="108076" y="32216"/>
                    </a:lnTo>
                    <a:lnTo>
                      <a:pt x="91559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6" name="Freeform 115"/>
              <p:cNvSpPr/>
              <p:nvPr/>
            </p:nvSpPr>
            <p:spPr>
              <a:xfrm>
                <a:off x="3368132" y="4791118"/>
                <a:ext cx="126343" cy="151633"/>
              </a:xfrm>
              <a:custGeom>
                <a:avLst/>
                <a:gdLst/>
                <a:ahLst/>
                <a:cxnLst/>
                <a:rect l="0" t="0" r="0" b="0"/>
                <a:pathLst>
                  <a:path w="126343" h="151633">
                    <a:moveTo>
                      <a:pt x="0" y="95223"/>
                    </a:moveTo>
                    <a:lnTo>
                      <a:pt x="25171" y="151632"/>
                    </a:lnTo>
                    <a:lnTo>
                      <a:pt x="6632" y="94138"/>
                    </a:lnTo>
                    <a:lnTo>
                      <a:pt x="1965" y="57727"/>
                    </a:lnTo>
                    <a:lnTo>
                      <a:pt x="6171" y="22892"/>
                    </a:lnTo>
                    <a:lnTo>
                      <a:pt x="11133" y="14247"/>
                    </a:lnTo>
                    <a:lnTo>
                      <a:pt x="26005" y="1522"/>
                    </a:lnTo>
                    <a:lnTo>
                      <a:pt x="33715" y="0"/>
                    </a:lnTo>
                    <a:lnTo>
                      <a:pt x="41194" y="1325"/>
                    </a:lnTo>
                    <a:lnTo>
                      <a:pt x="55743" y="9037"/>
                    </a:lnTo>
                    <a:lnTo>
                      <a:pt x="70008" y="20263"/>
                    </a:lnTo>
                    <a:lnTo>
                      <a:pt x="108589" y="78001"/>
                    </a:lnTo>
                    <a:lnTo>
                      <a:pt x="122489" y="110799"/>
                    </a:lnTo>
                    <a:lnTo>
                      <a:pt x="126342" y="126808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3" name="Group 122"/>
            <p:cNvGrpSpPr/>
            <p:nvPr/>
          </p:nvGrpSpPr>
          <p:grpSpPr>
            <a:xfrm>
              <a:off x="2520075" y="5265367"/>
              <a:ext cx="700659" cy="325004"/>
              <a:chOff x="2520075" y="5265367"/>
              <a:chExt cx="700659" cy="325004"/>
            </a:xfrm>
          </p:grpSpPr>
          <p:sp>
            <p:nvSpPr>
              <p:cNvPr id="118" name="Freeform 117"/>
              <p:cNvSpPr/>
              <p:nvPr/>
            </p:nvSpPr>
            <p:spPr>
              <a:xfrm>
                <a:off x="2520075" y="5307481"/>
                <a:ext cx="267558" cy="263431"/>
              </a:xfrm>
              <a:custGeom>
                <a:avLst/>
                <a:gdLst/>
                <a:ahLst/>
                <a:cxnLst/>
                <a:rect l="0" t="0" r="0" b="0"/>
                <a:pathLst>
                  <a:path w="267558" h="263431">
                    <a:moveTo>
                      <a:pt x="16305" y="0"/>
                    </a:moveTo>
                    <a:lnTo>
                      <a:pt x="7972" y="37478"/>
                    </a:lnTo>
                    <a:lnTo>
                      <a:pt x="0" y="95316"/>
                    </a:lnTo>
                    <a:lnTo>
                      <a:pt x="7409" y="148203"/>
                    </a:lnTo>
                    <a:lnTo>
                      <a:pt x="19909" y="186631"/>
                    </a:lnTo>
                    <a:lnTo>
                      <a:pt x="25726" y="198120"/>
                    </a:lnTo>
                    <a:lnTo>
                      <a:pt x="34284" y="204610"/>
                    </a:lnTo>
                    <a:lnTo>
                      <a:pt x="56272" y="208701"/>
                    </a:lnTo>
                    <a:lnTo>
                      <a:pt x="65176" y="205815"/>
                    </a:lnTo>
                    <a:lnTo>
                      <a:pt x="72283" y="200380"/>
                    </a:lnTo>
                    <a:lnTo>
                      <a:pt x="87873" y="175965"/>
                    </a:lnTo>
                    <a:lnTo>
                      <a:pt x="92093" y="166443"/>
                    </a:lnTo>
                    <a:lnTo>
                      <a:pt x="97247" y="164774"/>
                    </a:lnTo>
                    <a:lnTo>
                      <a:pt x="103022" y="168341"/>
                    </a:lnTo>
                    <a:lnTo>
                      <a:pt x="114507" y="183613"/>
                    </a:lnTo>
                    <a:lnTo>
                      <a:pt x="148400" y="241392"/>
                    </a:lnTo>
                    <a:lnTo>
                      <a:pt x="166261" y="257804"/>
                    </a:lnTo>
                    <a:lnTo>
                      <a:pt x="175937" y="261946"/>
                    </a:lnTo>
                    <a:lnTo>
                      <a:pt x="196047" y="263430"/>
                    </a:lnTo>
                    <a:lnTo>
                      <a:pt x="205154" y="259848"/>
                    </a:lnTo>
                    <a:lnTo>
                      <a:pt x="221511" y="246509"/>
                    </a:lnTo>
                    <a:lnTo>
                      <a:pt x="238284" y="219269"/>
                    </a:lnTo>
                    <a:lnTo>
                      <a:pt x="261740" y="157767"/>
                    </a:lnTo>
                    <a:lnTo>
                      <a:pt x="267557" y="107376"/>
                    </a:lnTo>
                    <a:lnTo>
                      <a:pt x="265587" y="55482"/>
                    </a:lnTo>
                    <a:lnTo>
                      <a:pt x="258461" y="10528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9" name="Freeform 118"/>
              <p:cNvSpPr/>
              <p:nvPr/>
            </p:nvSpPr>
            <p:spPr>
              <a:xfrm>
                <a:off x="2859085" y="5452107"/>
                <a:ext cx="140550" cy="138264"/>
              </a:xfrm>
              <a:custGeom>
                <a:avLst/>
                <a:gdLst/>
                <a:ahLst/>
                <a:cxnLst/>
                <a:rect l="0" t="0" r="0" b="0"/>
                <a:pathLst>
                  <a:path w="140550" h="138264">
                    <a:moveTo>
                      <a:pt x="77378" y="13302"/>
                    </a:moveTo>
                    <a:lnTo>
                      <a:pt x="66200" y="2123"/>
                    </a:lnTo>
                    <a:lnTo>
                      <a:pt x="58228" y="0"/>
                    </a:lnTo>
                    <a:lnTo>
                      <a:pt x="36892" y="761"/>
                    </a:lnTo>
                    <a:lnTo>
                      <a:pt x="28160" y="4941"/>
                    </a:lnTo>
                    <a:lnTo>
                      <a:pt x="15339" y="18944"/>
                    </a:lnTo>
                    <a:lnTo>
                      <a:pt x="1545" y="46559"/>
                    </a:lnTo>
                    <a:lnTo>
                      <a:pt x="0" y="66687"/>
                    </a:lnTo>
                    <a:lnTo>
                      <a:pt x="8542" y="113794"/>
                    </a:lnTo>
                    <a:lnTo>
                      <a:pt x="13940" y="123580"/>
                    </a:lnTo>
                    <a:lnTo>
                      <a:pt x="29296" y="137573"/>
                    </a:lnTo>
                    <a:lnTo>
                      <a:pt x="37135" y="138263"/>
                    </a:lnTo>
                    <a:lnTo>
                      <a:pt x="44700" y="135214"/>
                    </a:lnTo>
                    <a:lnTo>
                      <a:pt x="52083" y="129671"/>
                    </a:lnTo>
                    <a:lnTo>
                      <a:pt x="63407" y="111035"/>
                    </a:lnTo>
                    <a:lnTo>
                      <a:pt x="71169" y="87154"/>
                    </a:lnTo>
                    <a:lnTo>
                      <a:pt x="76708" y="55591"/>
                    </a:lnTo>
                    <a:lnTo>
                      <a:pt x="79271" y="55532"/>
                    </a:lnTo>
                    <a:lnTo>
                      <a:pt x="122317" y="99115"/>
                    </a:lnTo>
                    <a:lnTo>
                      <a:pt x="140549" y="108058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0" name="Freeform 119"/>
              <p:cNvSpPr/>
              <p:nvPr/>
            </p:nvSpPr>
            <p:spPr>
              <a:xfrm>
                <a:off x="3020691" y="5265367"/>
                <a:ext cx="31587" cy="294800"/>
              </a:xfrm>
              <a:custGeom>
                <a:avLst/>
                <a:gdLst/>
                <a:ahLst/>
                <a:cxnLst/>
                <a:rect l="0" t="0" r="0" b="0"/>
                <a:pathLst>
                  <a:path w="31587" h="294800">
                    <a:moveTo>
                      <a:pt x="0" y="0"/>
                    </a:moveTo>
                    <a:lnTo>
                      <a:pt x="5590" y="58617"/>
                    </a:lnTo>
                    <a:lnTo>
                      <a:pt x="16789" y="120027"/>
                    </a:lnTo>
                    <a:lnTo>
                      <a:pt x="20214" y="181550"/>
                    </a:lnTo>
                    <a:lnTo>
                      <a:pt x="26480" y="244092"/>
                    </a:lnTo>
                    <a:lnTo>
                      <a:pt x="31586" y="294799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1" name="Freeform 120"/>
              <p:cNvSpPr/>
              <p:nvPr/>
            </p:nvSpPr>
            <p:spPr>
              <a:xfrm>
                <a:off x="3168090" y="5318010"/>
                <a:ext cx="10530" cy="263213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263213">
                    <a:moveTo>
                      <a:pt x="0" y="0"/>
                    </a:moveTo>
                    <a:lnTo>
                      <a:pt x="0" y="54144"/>
                    </a:lnTo>
                    <a:lnTo>
                      <a:pt x="5589" y="109091"/>
                    </a:lnTo>
                    <a:lnTo>
                      <a:pt x="9553" y="165005"/>
                    </a:lnTo>
                    <a:lnTo>
                      <a:pt x="10336" y="221110"/>
                    </a:lnTo>
                    <a:lnTo>
                      <a:pt x="10529" y="263212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2" name="Freeform 121"/>
              <p:cNvSpPr/>
              <p:nvPr/>
            </p:nvSpPr>
            <p:spPr>
              <a:xfrm>
                <a:off x="3073334" y="5406201"/>
                <a:ext cx="147400" cy="17094"/>
              </a:xfrm>
              <a:custGeom>
                <a:avLst/>
                <a:gdLst/>
                <a:ahLst/>
                <a:cxnLst/>
                <a:rect l="0" t="0" r="0" b="0"/>
                <a:pathLst>
                  <a:path w="147400" h="17094">
                    <a:moveTo>
                      <a:pt x="147399" y="17093"/>
                    </a:moveTo>
                    <a:lnTo>
                      <a:pt x="91184" y="305"/>
                    </a:lnTo>
                    <a:lnTo>
                      <a:pt x="35733" y="0"/>
                    </a:lnTo>
                    <a:lnTo>
                      <a:pt x="0" y="6565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33" name="Group 132"/>
            <p:cNvGrpSpPr/>
            <p:nvPr/>
          </p:nvGrpSpPr>
          <p:grpSpPr>
            <a:xfrm>
              <a:off x="4118842" y="3370237"/>
              <a:ext cx="1354990" cy="431670"/>
              <a:chOff x="4118842" y="3370237"/>
              <a:chExt cx="1354990" cy="431670"/>
            </a:xfrm>
          </p:grpSpPr>
          <p:sp>
            <p:nvSpPr>
              <p:cNvPr id="124" name="Freeform 123"/>
              <p:cNvSpPr/>
              <p:nvPr/>
            </p:nvSpPr>
            <p:spPr>
              <a:xfrm>
                <a:off x="4118842" y="3464994"/>
                <a:ext cx="199938" cy="249319"/>
              </a:xfrm>
              <a:custGeom>
                <a:avLst/>
                <a:gdLst/>
                <a:ahLst/>
                <a:cxnLst/>
                <a:rect l="0" t="0" r="0" b="0"/>
                <a:pathLst>
                  <a:path w="199938" h="249319">
                    <a:moveTo>
                      <a:pt x="144212" y="0"/>
                    </a:moveTo>
                    <a:lnTo>
                      <a:pt x="111760" y="6066"/>
                    </a:lnTo>
                    <a:lnTo>
                      <a:pt x="54281" y="1030"/>
                    </a:lnTo>
                    <a:lnTo>
                      <a:pt x="13711" y="306"/>
                    </a:lnTo>
                    <a:lnTo>
                      <a:pt x="5739" y="3713"/>
                    </a:lnTo>
                    <a:lnTo>
                      <a:pt x="1594" y="9495"/>
                    </a:lnTo>
                    <a:lnTo>
                      <a:pt x="0" y="16858"/>
                    </a:lnTo>
                    <a:lnTo>
                      <a:pt x="11747" y="79845"/>
                    </a:lnTo>
                    <a:lnTo>
                      <a:pt x="21645" y="114515"/>
                    </a:lnTo>
                    <a:lnTo>
                      <a:pt x="26236" y="119627"/>
                    </a:lnTo>
                    <a:lnTo>
                      <a:pt x="31636" y="120696"/>
                    </a:lnTo>
                    <a:lnTo>
                      <a:pt x="37576" y="119068"/>
                    </a:lnTo>
                    <a:lnTo>
                      <a:pt x="66260" y="101985"/>
                    </a:lnTo>
                    <a:lnTo>
                      <a:pt x="88900" y="97969"/>
                    </a:lnTo>
                    <a:lnTo>
                      <a:pt x="122365" y="101298"/>
                    </a:lnTo>
                    <a:lnTo>
                      <a:pt x="154506" y="115282"/>
                    </a:lnTo>
                    <a:lnTo>
                      <a:pt x="180667" y="134244"/>
                    </a:lnTo>
                    <a:lnTo>
                      <a:pt x="197648" y="160269"/>
                    </a:lnTo>
                    <a:lnTo>
                      <a:pt x="199937" y="180025"/>
                    </a:lnTo>
                    <a:lnTo>
                      <a:pt x="195885" y="200504"/>
                    </a:lnTo>
                    <a:lnTo>
                      <a:pt x="186285" y="221304"/>
                    </a:lnTo>
                    <a:lnTo>
                      <a:pt x="171100" y="236008"/>
                    </a:lnTo>
                    <a:lnTo>
                      <a:pt x="151483" y="245272"/>
                    </a:lnTo>
                    <a:lnTo>
                      <a:pt x="114131" y="249318"/>
                    </a:lnTo>
                    <a:lnTo>
                      <a:pt x="65828" y="240797"/>
                    </a:lnTo>
                    <a:lnTo>
                      <a:pt x="38927" y="231627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5" name="Freeform 124"/>
              <p:cNvSpPr/>
              <p:nvPr/>
            </p:nvSpPr>
            <p:spPr>
              <a:xfrm>
                <a:off x="4352221" y="3391294"/>
                <a:ext cx="37176" cy="147401"/>
              </a:xfrm>
              <a:custGeom>
                <a:avLst/>
                <a:gdLst/>
                <a:ahLst/>
                <a:cxnLst/>
                <a:rect l="0" t="0" r="0" b="0"/>
                <a:pathLst>
                  <a:path w="37176" h="147401">
                    <a:moveTo>
                      <a:pt x="5590" y="0"/>
                    </a:moveTo>
                    <a:lnTo>
                      <a:pt x="0" y="16768"/>
                    </a:lnTo>
                    <a:lnTo>
                      <a:pt x="376" y="34359"/>
                    </a:lnTo>
                    <a:lnTo>
                      <a:pt x="5613" y="53875"/>
                    </a:lnTo>
                    <a:lnTo>
                      <a:pt x="31727" y="114752"/>
                    </a:lnTo>
                    <a:lnTo>
                      <a:pt x="37175" y="14740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6" name="Freeform 125"/>
              <p:cNvSpPr/>
              <p:nvPr/>
            </p:nvSpPr>
            <p:spPr>
              <a:xfrm>
                <a:off x="4294640" y="3464994"/>
                <a:ext cx="126343" cy="10530"/>
              </a:xfrm>
              <a:custGeom>
                <a:avLst/>
                <a:gdLst/>
                <a:ahLst/>
                <a:cxnLst/>
                <a:rect l="0" t="0" r="0" b="0"/>
                <a:pathLst>
                  <a:path w="126343" h="10530">
                    <a:moveTo>
                      <a:pt x="126342" y="0"/>
                    </a:moveTo>
                    <a:lnTo>
                      <a:pt x="88863" y="8333"/>
                    </a:lnTo>
                    <a:lnTo>
                      <a:pt x="27300" y="10239"/>
                    </a:lnTo>
                    <a:lnTo>
                      <a:pt x="0" y="10529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7" name="Freeform 126"/>
              <p:cNvSpPr/>
              <p:nvPr/>
            </p:nvSpPr>
            <p:spPr>
              <a:xfrm>
                <a:off x="4425921" y="3370237"/>
                <a:ext cx="142460" cy="210571"/>
              </a:xfrm>
              <a:custGeom>
                <a:avLst/>
                <a:gdLst/>
                <a:ahLst/>
                <a:cxnLst/>
                <a:rect l="0" t="0" r="0" b="0"/>
                <a:pathLst>
                  <a:path w="142460" h="210571">
                    <a:moveTo>
                      <a:pt x="5589" y="0"/>
                    </a:moveTo>
                    <a:lnTo>
                      <a:pt x="0" y="16768"/>
                    </a:lnTo>
                    <a:lnTo>
                      <a:pt x="3495" y="37478"/>
                    </a:lnTo>
                    <a:lnTo>
                      <a:pt x="21736" y="75446"/>
                    </a:lnTo>
                    <a:lnTo>
                      <a:pt x="43129" y="119450"/>
                    </a:lnTo>
                    <a:lnTo>
                      <a:pt x="48163" y="135786"/>
                    </a:lnTo>
                    <a:lnTo>
                      <a:pt x="52689" y="141997"/>
                    </a:lnTo>
                    <a:lnTo>
                      <a:pt x="56877" y="141458"/>
                    </a:lnTo>
                    <a:lnTo>
                      <a:pt x="60838" y="136419"/>
                    </a:lnTo>
                    <a:lnTo>
                      <a:pt x="77718" y="130821"/>
                    </a:lnTo>
                    <a:lnTo>
                      <a:pt x="88770" y="129328"/>
                    </a:lnTo>
                    <a:lnTo>
                      <a:pt x="107289" y="133908"/>
                    </a:lnTo>
                    <a:lnTo>
                      <a:pt x="115504" y="138405"/>
                    </a:lnTo>
                    <a:lnTo>
                      <a:pt x="127749" y="152761"/>
                    </a:lnTo>
                    <a:lnTo>
                      <a:pt x="135921" y="170839"/>
                    </a:lnTo>
                    <a:lnTo>
                      <a:pt x="142459" y="21057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8" name="Freeform 127"/>
              <p:cNvSpPr/>
              <p:nvPr/>
            </p:nvSpPr>
            <p:spPr>
              <a:xfrm>
                <a:off x="4368339" y="3606804"/>
                <a:ext cx="200042" cy="16118"/>
              </a:xfrm>
              <a:custGeom>
                <a:avLst/>
                <a:gdLst/>
                <a:ahLst/>
                <a:cxnLst/>
                <a:rect l="0" t="0" r="0" b="0"/>
                <a:pathLst>
                  <a:path w="200042" h="16118">
                    <a:moveTo>
                      <a:pt x="200041" y="5589"/>
                    </a:moveTo>
                    <a:lnTo>
                      <a:pt x="183274" y="0"/>
                    </a:lnTo>
                    <a:lnTo>
                      <a:pt x="124596" y="4044"/>
                    </a:lnTo>
                    <a:lnTo>
                      <a:pt x="69845" y="5284"/>
                    </a:lnTo>
                    <a:lnTo>
                      <a:pt x="12433" y="13882"/>
                    </a:lnTo>
                    <a:lnTo>
                      <a:pt x="0" y="16117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9" name="Freeform 128"/>
              <p:cNvSpPr/>
              <p:nvPr/>
            </p:nvSpPr>
            <p:spPr>
              <a:xfrm>
                <a:off x="4723189" y="3399139"/>
                <a:ext cx="182104" cy="329744"/>
              </a:xfrm>
              <a:custGeom>
                <a:avLst/>
                <a:gdLst/>
                <a:ahLst/>
                <a:cxnLst/>
                <a:rect l="0" t="0" r="0" b="0"/>
                <a:pathLst>
                  <a:path w="182104" h="329744">
                    <a:moveTo>
                      <a:pt x="129461" y="65855"/>
                    </a:moveTo>
                    <a:lnTo>
                      <a:pt x="92375" y="14320"/>
                    </a:lnTo>
                    <a:lnTo>
                      <a:pt x="74373" y="2786"/>
                    </a:lnTo>
                    <a:lnTo>
                      <a:pt x="54675" y="0"/>
                    </a:lnTo>
                    <a:lnTo>
                      <a:pt x="44509" y="894"/>
                    </a:lnTo>
                    <a:lnTo>
                      <a:pt x="26973" y="11247"/>
                    </a:lnTo>
                    <a:lnTo>
                      <a:pt x="12552" y="27547"/>
                    </a:lnTo>
                    <a:lnTo>
                      <a:pt x="2242" y="46489"/>
                    </a:lnTo>
                    <a:lnTo>
                      <a:pt x="0" y="66606"/>
                    </a:lnTo>
                    <a:lnTo>
                      <a:pt x="2708" y="127002"/>
                    </a:lnTo>
                    <a:lnTo>
                      <a:pt x="3038" y="185081"/>
                    </a:lnTo>
                    <a:lnTo>
                      <a:pt x="8692" y="241354"/>
                    </a:lnTo>
                    <a:lnTo>
                      <a:pt x="24448" y="297023"/>
                    </a:lnTo>
                    <a:lnTo>
                      <a:pt x="27866" y="307704"/>
                    </a:lnTo>
                    <a:lnTo>
                      <a:pt x="41024" y="322692"/>
                    </a:lnTo>
                    <a:lnTo>
                      <a:pt x="49446" y="328327"/>
                    </a:lnTo>
                    <a:lnTo>
                      <a:pt x="58571" y="329743"/>
                    </a:lnTo>
                    <a:lnTo>
                      <a:pt x="78067" y="325078"/>
                    </a:lnTo>
                    <a:lnTo>
                      <a:pt x="95311" y="312087"/>
                    </a:lnTo>
                    <a:lnTo>
                      <a:pt x="109604" y="294614"/>
                    </a:lnTo>
                    <a:lnTo>
                      <a:pt x="119856" y="275150"/>
                    </a:lnTo>
                    <a:lnTo>
                      <a:pt x="126615" y="238873"/>
                    </a:lnTo>
                    <a:lnTo>
                      <a:pt x="121957" y="215281"/>
                    </a:lnTo>
                    <a:lnTo>
                      <a:pt x="117439" y="204077"/>
                    </a:lnTo>
                    <a:lnTo>
                      <a:pt x="110918" y="197777"/>
                    </a:lnTo>
                    <a:lnTo>
                      <a:pt x="103061" y="194747"/>
                    </a:lnTo>
                    <a:lnTo>
                      <a:pt x="94313" y="193897"/>
                    </a:lnTo>
                    <a:lnTo>
                      <a:pt x="90821" y="195670"/>
                    </a:lnTo>
                    <a:lnTo>
                      <a:pt x="90833" y="199192"/>
                    </a:lnTo>
                    <a:lnTo>
                      <a:pt x="93180" y="203879"/>
                    </a:lnTo>
                    <a:lnTo>
                      <a:pt x="99425" y="207004"/>
                    </a:lnTo>
                    <a:lnTo>
                      <a:pt x="118841" y="210476"/>
                    </a:lnTo>
                    <a:lnTo>
                      <a:pt x="150491" y="206841"/>
                    </a:lnTo>
                    <a:lnTo>
                      <a:pt x="182103" y="192197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0" name="Freeform 129"/>
              <p:cNvSpPr/>
              <p:nvPr/>
            </p:nvSpPr>
            <p:spPr>
              <a:xfrm>
                <a:off x="4957935" y="3580807"/>
                <a:ext cx="84229" cy="140457"/>
              </a:xfrm>
              <a:custGeom>
                <a:avLst/>
                <a:gdLst/>
                <a:ahLst/>
                <a:cxnLst/>
                <a:rect l="0" t="0" r="0" b="0"/>
                <a:pathLst>
                  <a:path w="84229" h="140457">
                    <a:moveTo>
                      <a:pt x="0" y="52643"/>
                    </a:moveTo>
                    <a:lnTo>
                      <a:pt x="3120" y="95334"/>
                    </a:lnTo>
                    <a:lnTo>
                      <a:pt x="15619" y="140456"/>
                    </a:lnTo>
                    <a:lnTo>
                      <a:pt x="5841" y="112126"/>
                    </a:lnTo>
                    <a:lnTo>
                      <a:pt x="1731" y="77547"/>
                    </a:lnTo>
                    <a:lnTo>
                      <a:pt x="6102" y="43254"/>
                    </a:lnTo>
                    <a:lnTo>
                      <a:pt x="20396" y="16456"/>
                    </a:lnTo>
                    <a:lnTo>
                      <a:pt x="28804" y="10971"/>
                    </a:lnTo>
                    <a:lnTo>
                      <a:pt x="84228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1" name="Freeform 130"/>
              <p:cNvSpPr/>
              <p:nvPr/>
            </p:nvSpPr>
            <p:spPr>
              <a:xfrm>
                <a:off x="5055713" y="3631847"/>
                <a:ext cx="165435" cy="96199"/>
              </a:xfrm>
              <a:custGeom>
                <a:avLst/>
                <a:gdLst/>
                <a:ahLst/>
                <a:cxnLst/>
                <a:rect l="0" t="0" r="0" b="0"/>
                <a:pathLst>
                  <a:path w="165435" h="96199">
                    <a:moveTo>
                      <a:pt x="60149" y="12132"/>
                    </a:moveTo>
                    <a:lnTo>
                      <a:pt x="48971" y="953"/>
                    </a:lnTo>
                    <a:lnTo>
                      <a:pt x="42169" y="0"/>
                    </a:lnTo>
                    <a:lnTo>
                      <a:pt x="25252" y="5180"/>
                    </a:lnTo>
                    <a:lnTo>
                      <a:pt x="12274" y="18400"/>
                    </a:lnTo>
                    <a:lnTo>
                      <a:pt x="7176" y="26839"/>
                    </a:lnTo>
                    <a:lnTo>
                      <a:pt x="0" y="61073"/>
                    </a:lnTo>
                    <a:lnTo>
                      <a:pt x="4561" y="81067"/>
                    </a:lnTo>
                    <a:lnTo>
                      <a:pt x="9053" y="89674"/>
                    </a:lnTo>
                    <a:lnTo>
                      <a:pt x="16726" y="94242"/>
                    </a:lnTo>
                    <a:lnTo>
                      <a:pt x="37731" y="96198"/>
                    </a:lnTo>
                    <a:lnTo>
                      <a:pt x="56424" y="90049"/>
                    </a:lnTo>
                    <a:lnTo>
                      <a:pt x="64685" y="85133"/>
                    </a:lnTo>
                    <a:lnTo>
                      <a:pt x="76983" y="70313"/>
                    </a:lnTo>
                    <a:lnTo>
                      <a:pt x="94410" y="32203"/>
                    </a:lnTo>
                    <a:lnTo>
                      <a:pt x="98197" y="30192"/>
                    </a:lnTo>
                    <a:lnTo>
                      <a:pt x="101892" y="33530"/>
                    </a:lnTo>
                    <a:lnTo>
                      <a:pt x="121817" y="66921"/>
                    </a:lnTo>
                    <a:lnTo>
                      <a:pt x="129337" y="72054"/>
                    </a:lnTo>
                    <a:lnTo>
                      <a:pt x="165434" y="75302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2" name="Freeform 131"/>
              <p:cNvSpPr/>
              <p:nvPr/>
            </p:nvSpPr>
            <p:spPr>
              <a:xfrm>
                <a:off x="5183213" y="3452341"/>
                <a:ext cx="290619" cy="349566"/>
              </a:xfrm>
              <a:custGeom>
                <a:avLst/>
                <a:gdLst/>
                <a:ahLst/>
                <a:cxnLst/>
                <a:rect l="0" t="0" r="0" b="0"/>
                <a:pathLst>
                  <a:path w="290619" h="349566">
                    <a:moveTo>
                      <a:pt x="69520" y="233751"/>
                    </a:moveTo>
                    <a:lnTo>
                      <a:pt x="69520" y="211395"/>
                    </a:lnTo>
                    <a:lnTo>
                      <a:pt x="66010" y="203639"/>
                    </a:lnTo>
                    <a:lnTo>
                      <a:pt x="52752" y="191902"/>
                    </a:lnTo>
                    <a:lnTo>
                      <a:pt x="45474" y="190644"/>
                    </a:lnTo>
                    <a:lnTo>
                      <a:pt x="38282" y="192145"/>
                    </a:lnTo>
                    <a:lnTo>
                      <a:pt x="31147" y="195485"/>
                    </a:lnTo>
                    <a:lnTo>
                      <a:pt x="9927" y="216954"/>
                    </a:lnTo>
                    <a:lnTo>
                      <a:pt x="2090" y="238764"/>
                    </a:lnTo>
                    <a:lnTo>
                      <a:pt x="0" y="251132"/>
                    </a:lnTo>
                    <a:lnTo>
                      <a:pt x="3917" y="274231"/>
                    </a:lnTo>
                    <a:lnTo>
                      <a:pt x="8237" y="285305"/>
                    </a:lnTo>
                    <a:lnTo>
                      <a:pt x="14627" y="291517"/>
                    </a:lnTo>
                    <a:lnTo>
                      <a:pt x="22396" y="294489"/>
                    </a:lnTo>
                    <a:lnTo>
                      <a:pt x="31085" y="295300"/>
                    </a:lnTo>
                    <a:lnTo>
                      <a:pt x="39217" y="292331"/>
                    </a:lnTo>
                    <a:lnTo>
                      <a:pt x="54492" y="279674"/>
                    </a:lnTo>
                    <a:lnTo>
                      <a:pt x="82193" y="234547"/>
                    </a:lnTo>
                    <a:lnTo>
                      <a:pt x="100142" y="180573"/>
                    </a:lnTo>
                    <a:lnTo>
                      <a:pt x="109363" y="124851"/>
                    </a:lnTo>
                    <a:lnTo>
                      <a:pt x="108846" y="68784"/>
                    </a:lnTo>
                    <a:lnTo>
                      <a:pt x="91760" y="15769"/>
                    </a:lnTo>
                    <a:lnTo>
                      <a:pt x="87856" y="4202"/>
                    </a:lnTo>
                    <a:lnTo>
                      <a:pt x="84084" y="0"/>
                    </a:lnTo>
                    <a:lnTo>
                      <a:pt x="80399" y="708"/>
                    </a:lnTo>
                    <a:lnTo>
                      <a:pt x="76772" y="4690"/>
                    </a:lnTo>
                    <a:lnTo>
                      <a:pt x="76695" y="9684"/>
                    </a:lnTo>
                    <a:lnTo>
                      <a:pt x="85424" y="31401"/>
                    </a:lnTo>
                    <a:lnTo>
                      <a:pt x="89559" y="89362"/>
                    </a:lnTo>
                    <a:lnTo>
                      <a:pt x="93395" y="139887"/>
                    </a:lnTo>
                    <a:lnTo>
                      <a:pt x="101941" y="191902"/>
                    </a:lnTo>
                    <a:lnTo>
                      <a:pt x="111881" y="241239"/>
                    </a:lnTo>
                    <a:lnTo>
                      <a:pt x="115308" y="256291"/>
                    </a:lnTo>
                    <a:lnTo>
                      <a:pt x="121102" y="263986"/>
                    </a:lnTo>
                    <a:lnTo>
                      <a:pt x="128475" y="266776"/>
                    </a:lnTo>
                    <a:lnTo>
                      <a:pt x="136899" y="266296"/>
                    </a:lnTo>
                    <a:lnTo>
                      <a:pt x="152499" y="259524"/>
                    </a:lnTo>
                    <a:lnTo>
                      <a:pt x="208397" y="221453"/>
                    </a:lnTo>
                    <a:lnTo>
                      <a:pt x="238570" y="204111"/>
                    </a:lnTo>
                    <a:lnTo>
                      <a:pt x="253059" y="187823"/>
                    </a:lnTo>
                    <a:lnTo>
                      <a:pt x="258560" y="178566"/>
                    </a:lnTo>
                    <a:lnTo>
                      <a:pt x="259887" y="170055"/>
                    </a:lnTo>
                    <a:lnTo>
                      <a:pt x="258433" y="162041"/>
                    </a:lnTo>
                    <a:lnTo>
                      <a:pt x="255124" y="154359"/>
                    </a:lnTo>
                    <a:lnTo>
                      <a:pt x="242088" y="142704"/>
                    </a:lnTo>
                    <a:lnTo>
                      <a:pt x="233698" y="137958"/>
                    </a:lnTo>
                    <a:lnTo>
                      <a:pt x="215017" y="135805"/>
                    </a:lnTo>
                    <a:lnTo>
                      <a:pt x="195017" y="139917"/>
                    </a:lnTo>
                    <a:lnTo>
                      <a:pt x="174429" y="149543"/>
                    </a:lnTo>
                    <a:lnTo>
                      <a:pt x="159820" y="164740"/>
                    </a:lnTo>
                    <a:lnTo>
                      <a:pt x="140910" y="203092"/>
                    </a:lnTo>
                    <a:lnTo>
                      <a:pt x="140715" y="245205"/>
                    </a:lnTo>
                    <a:lnTo>
                      <a:pt x="151466" y="271597"/>
                    </a:lnTo>
                    <a:lnTo>
                      <a:pt x="181373" y="311547"/>
                    </a:lnTo>
                    <a:lnTo>
                      <a:pt x="208336" y="329072"/>
                    </a:lnTo>
                    <a:lnTo>
                      <a:pt x="264503" y="346058"/>
                    </a:lnTo>
                    <a:lnTo>
                      <a:pt x="290618" y="349565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34" name="Freeform 133"/>
            <p:cNvSpPr/>
            <p:nvPr/>
          </p:nvSpPr>
          <p:spPr>
            <a:xfrm>
              <a:off x="4157769" y="3886134"/>
              <a:ext cx="1295006" cy="10529"/>
            </a:xfrm>
            <a:custGeom>
              <a:avLst/>
              <a:gdLst/>
              <a:ahLst/>
              <a:cxnLst/>
              <a:rect l="0" t="0" r="0" b="0"/>
              <a:pathLst>
                <a:path w="1295006" h="10529">
                  <a:moveTo>
                    <a:pt x="1295005" y="10528"/>
                  </a:moveTo>
                  <a:lnTo>
                    <a:pt x="1236389" y="10528"/>
                  </a:lnTo>
                  <a:lnTo>
                    <a:pt x="1174979" y="10528"/>
                  </a:lnTo>
                  <a:lnTo>
                    <a:pt x="1116575" y="10528"/>
                  </a:lnTo>
                  <a:lnTo>
                    <a:pt x="1065567" y="4939"/>
                  </a:lnTo>
                  <a:lnTo>
                    <a:pt x="1004886" y="976"/>
                  </a:lnTo>
                  <a:lnTo>
                    <a:pt x="953891" y="289"/>
                  </a:lnTo>
                  <a:lnTo>
                    <a:pt x="901736" y="86"/>
                  </a:lnTo>
                  <a:lnTo>
                    <a:pt x="849238" y="26"/>
                  </a:lnTo>
                  <a:lnTo>
                    <a:pt x="797808" y="7"/>
                  </a:lnTo>
                  <a:lnTo>
                    <a:pt x="737916" y="2"/>
                  </a:lnTo>
                  <a:lnTo>
                    <a:pt x="675435" y="0"/>
                  </a:lnTo>
                  <a:lnTo>
                    <a:pt x="615174" y="0"/>
                  </a:lnTo>
                  <a:lnTo>
                    <a:pt x="558211" y="0"/>
                  </a:lnTo>
                  <a:lnTo>
                    <a:pt x="501898" y="0"/>
                  </a:lnTo>
                  <a:lnTo>
                    <a:pt x="438479" y="1170"/>
                  </a:lnTo>
                  <a:lnTo>
                    <a:pt x="379678" y="8333"/>
                  </a:lnTo>
                  <a:lnTo>
                    <a:pt x="317414" y="10095"/>
                  </a:lnTo>
                  <a:lnTo>
                    <a:pt x="256025" y="10443"/>
                  </a:lnTo>
                  <a:lnTo>
                    <a:pt x="207141" y="10503"/>
                  </a:lnTo>
                  <a:lnTo>
                    <a:pt x="144989" y="10523"/>
                  </a:lnTo>
                  <a:lnTo>
                    <a:pt x="82322" y="10527"/>
                  </a:lnTo>
                  <a:lnTo>
                    <a:pt x="20098" y="1052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46" name="Group 145"/>
            <p:cNvGrpSpPr/>
            <p:nvPr/>
          </p:nvGrpSpPr>
          <p:grpSpPr>
            <a:xfrm>
              <a:off x="4047844" y="4107232"/>
              <a:ext cx="920621" cy="1021266"/>
              <a:chOff x="4047844" y="4107232"/>
              <a:chExt cx="920621" cy="1021266"/>
            </a:xfrm>
          </p:grpSpPr>
          <p:sp>
            <p:nvSpPr>
              <p:cNvPr id="135" name="Freeform 134"/>
              <p:cNvSpPr/>
              <p:nvPr/>
            </p:nvSpPr>
            <p:spPr>
              <a:xfrm>
                <a:off x="4170493" y="4107232"/>
                <a:ext cx="207904" cy="336913"/>
              </a:xfrm>
              <a:custGeom>
                <a:avLst/>
                <a:gdLst/>
                <a:ahLst/>
                <a:cxnLst/>
                <a:rect l="0" t="0" r="0" b="0"/>
                <a:pathLst>
                  <a:path w="207904" h="336913">
                    <a:moveTo>
                      <a:pt x="8333" y="336912"/>
                    </a:moveTo>
                    <a:lnTo>
                      <a:pt x="8333" y="287981"/>
                    </a:lnTo>
                    <a:lnTo>
                      <a:pt x="8333" y="240136"/>
                    </a:lnTo>
                    <a:lnTo>
                      <a:pt x="8333" y="188915"/>
                    </a:lnTo>
                    <a:lnTo>
                      <a:pt x="5214" y="139813"/>
                    </a:lnTo>
                    <a:lnTo>
                      <a:pt x="0" y="92509"/>
                    </a:lnTo>
                    <a:lnTo>
                      <a:pt x="3827" y="35301"/>
                    </a:lnTo>
                    <a:lnTo>
                      <a:pt x="6499" y="32893"/>
                    </a:lnTo>
                    <a:lnTo>
                      <a:pt x="9450" y="37136"/>
                    </a:lnTo>
                    <a:lnTo>
                      <a:pt x="29488" y="95244"/>
                    </a:lnTo>
                    <a:lnTo>
                      <a:pt x="54186" y="154699"/>
                    </a:lnTo>
                    <a:lnTo>
                      <a:pt x="80171" y="210145"/>
                    </a:lnTo>
                    <a:lnTo>
                      <a:pt x="113836" y="263157"/>
                    </a:lnTo>
                    <a:lnTo>
                      <a:pt x="141737" y="299726"/>
                    </a:lnTo>
                    <a:lnTo>
                      <a:pt x="149912" y="303933"/>
                    </a:lnTo>
                    <a:lnTo>
                      <a:pt x="168353" y="305487"/>
                    </a:lnTo>
                    <a:lnTo>
                      <a:pt x="175845" y="300754"/>
                    </a:lnTo>
                    <a:lnTo>
                      <a:pt x="187288" y="283018"/>
                    </a:lnTo>
                    <a:lnTo>
                      <a:pt x="202996" y="232333"/>
                    </a:lnTo>
                    <a:lnTo>
                      <a:pt x="206781" y="184133"/>
                    </a:lnTo>
                    <a:lnTo>
                      <a:pt x="207903" y="133977"/>
                    </a:lnTo>
                    <a:lnTo>
                      <a:pt x="205162" y="74515"/>
                    </a:lnTo>
                    <a:lnTo>
                      <a:pt x="200014" y="34947"/>
                    </a:lnTo>
                    <a:lnTo>
                      <a:pt x="197846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6" name="Freeform 135"/>
              <p:cNvSpPr/>
              <p:nvPr/>
            </p:nvSpPr>
            <p:spPr>
              <a:xfrm>
                <a:off x="4417778" y="4317524"/>
                <a:ext cx="140075" cy="137210"/>
              </a:xfrm>
              <a:custGeom>
                <a:avLst/>
                <a:gdLst/>
                <a:ahLst/>
                <a:cxnLst/>
                <a:rect l="0" t="0" r="0" b="0"/>
                <a:pathLst>
                  <a:path w="140075" h="137210">
                    <a:moveTo>
                      <a:pt x="87432" y="52921"/>
                    </a:moveTo>
                    <a:lnTo>
                      <a:pt x="77856" y="21639"/>
                    </a:lnTo>
                    <a:lnTo>
                      <a:pt x="67188" y="5483"/>
                    </a:lnTo>
                    <a:lnTo>
                      <a:pt x="59898" y="1408"/>
                    </a:lnTo>
                    <a:lnTo>
                      <a:pt x="42438" y="0"/>
                    </a:lnTo>
                    <a:lnTo>
                      <a:pt x="26101" y="6394"/>
                    </a:lnTo>
                    <a:lnTo>
                      <a:pt x="18469" y="11374"/>
                    </a:lnTo>
                    <a:lnTo>
                      <a:pt x="6868" y="26267"/>
                    </a:lnTo>
                    <a:lnTo>
                      <a:pt x="2137" y="35152"/>
                    </a:lnTo>
                    <a:lnTo>
                      <a:pt x="0" y="57501"/>
                    </a:lnTo>
                    <a:lnTo>
                      <a:pt x="8160" y="104388"/>
                    </a:lnTo>
                    <a:lnTo>
                      <a:pt x="23260" y="131212"/>
                    </a:lnTo>
                    <a:lnTo>
                      <a:pt x="30612" y="135530"/>
                    </a:lnTo>
                    <a:lnTo>
                      <a:pt x="48141" y="137209"/>
                    </a:lnTo>
                    <a:lnTo>
                      <a:pt x="55389" y="133680"/>
                    </a:lnTo>
                    <a:lnTo>
                      <a:pt x="66562" y="120399"/>
                    </a:lnTo>
                    <a:lnTo>
                      <a:pt x="79428" y="93192"/>
                    </a:lnTo>
                    <a:lnTo>
                      <a:pt x="83266" y="90296"/>
                    </a:lnTo>
                    <a:lnTo>
                      <a:pt x="86994" y="91876"/>
                    </a:lnTo>
                    <a:lnTo>
                      <a:pt x="90649" y="96438"/>
                    </a:lnTo>
                    <a:lnTo>
                      <a:pt x="140074" y="12662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7" name="Freeform 136"/>
              <p:cNvSpPr/>
              <p:nvPr/>
            </p:nvSpPr>
            <p:spPr>
              <a:xfrm>
                <a:off x="4589438" y="4333646"/>
                <a:ext cx="105285" cy="132007"/>
              </a:xfrm>
              <a:custGeom>
                <a:avLst/>
                <a:gdLst/>
                <a:ahLst/>
                <a:cxnLst/>
                <a:rect l="0" t="0" r="0" b="0"/>
                <a:pathLst>
                  <a:path w="105285" h="132007">
                    <a:moveTo>
                      <a:pt x="0" y="68384"/>
                    </a:moveTo>
                    <a:lnTo>
                      <a:pt x="5589" y="130477"/>
                    </a:lnTo>
                    <a:lnTo>
                      <a:pt x="6065" y="132006"/>
                    </a:lnTo>
                    <a:lnTo>
                      <a:pt x="687" y="69930"/>
                    </a:lnTo>
                    <a:lnTo>
                      <a:pt x="2543" y="31538"/>
                    </a:lnTo>
                    <a:lnTo>
                      <a:pt x="11269" y="12623"/>
                    </a:lnTo>
                    <a:lnTo>
                      <a:pt x="19210" y="6644"/>
                    </a:lnTo>
                    <a:lnTo>
                      <a:pt x="40513" y="0"/>
                    </a:lnTo>
                    <a:lnTo>
                      <a:pt x="50405" y="1738"/>
                    </a:lnTo>
                    <a:lnTo>
                      <a:pt x="67635" y="13027"/>
                    </a:lnTo>
                    <a:lnTo>
                      <a:pt x="84900" y="39114"/>
                    </a:lnTo>
                    <a:lnTo>
                      <a:pt x="101791" y="86627"/>
                    </a:lnTo>
                    <a:lnTo>
                      <a:pt x="105284" y="110498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8" name="Freeform 137"/>
              <p:cNvSpPr/>
              <p:nvPr/>
            </p:nvSpPr>
            <p:spPr>
              <a:xfrm>
                <a:off x="4740844" y="4304501"/>
                <a:ext cx="90750" cy="129213"/>
              </a:xfrm>
              <a:custGeom>
                <a:avLst/>
                <a:gdLst/>
                <a:ahLst/>
                <a:cxnLst/>
                <a:rect l="0" t="0" r="0" b="0"/>
                <a:pathLst>
                  <a:path w="90750" h="129213">
                    <a:moveTo>
                      <a:pt x="90749" y="13301"/>
                    </a:moveTo>
                    <a:lnTo>
                      <a:pt x="79571" y="2123"/>
                    </a:lnTo>
                    <a:lnTo>
                      <a:pt x="72768" y="0"/>
                    </a:lnTo>
                    <a:lnTo>
                      <a:pt x="55852" y="761"/>
                    </a:lnTo>
                    <a:lnTo>
                      <a:pt x="39754" y="8117"/>
                    </a:lnTo>
                    <a:lnTo>
                      <a:pt x="10356" y="31904"/>
                    </a:lnTo>
                    <a:lnTo>
                      <a:pt x="2377" y="51595"/>
                    </a:lnTo>
                    <a:lnTo>
                      <a:pt x="0" y="74774"/>
                    </a:lnTo>
                    <a:lnTo>
                      <a:pt x="2843" y="96775"/>
                    </a:lnTo>
                    <a:lnTo>
                      <a:pt x="11125" y="115131"/>
                    </a:lnTo>
                    <a:lnTo>
                      <a:pt x="16609" y="123302"/>
                    </a:lnTo>
                    <a:lnTo>
                      <a:pt x="24945" y="127579"/>
                    </a:lnTo>
                    <a:lnTo>
                      <a:pt x="46685" y="129212"/>
                    </a:lnTo>
                    <a:lnTo>
                      <a:pt x="90749" y="118586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9" name="Freeform 138"/>
              <p:cNvSpPr/>
              <p:nvPr/>
            </p:nvSpPr>
            <p:spPr>
              <a:xfrm>
                <a:off x="4873707" y="4370445"/>
                <a:ext cx="42115" cy="42115"/>
              </a:xfrm>
              <a:custGeom>
                <a:avLst/>
                <a:gdLst/>
                <a:ahLst/>
                <a:cxnLst/>
                <a:rect l="0" t="0" r="0" b="0"/>
                <a:pathLst>
                  <a:path w="42115" h="42115">
                    <a:moveTo>
                      <a:pt x="0" y="0"/>
                    </a:moveTo>
                    <a:lnTo>
                      <a:pt x="42114" y="42114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0" name="Freeform 139"/>
              <p:cNvSpPr/>
              <p:nvPr/>
            </p:nvSpPr>
            <p:spPr>
              <a:xfrm>
                <a:off x="4905292" y="4296745"/>
                <a:ext cx="63173" cy="294799"/>
              </a:xfrm>
              <a:custGeom>
                <a:avLst/>
                <a:gdLst/>
                <a:ahLst/>
                <a:cxnLst/>
                <a:rect l="0" t="0" r="0" b="0"/>
                <a:pathLst>
                  <a:path w="63173" h="294799">
                    <a:moveTo>
                      <a:pt x="63172" y="0"/>
                    </a:moveTo>
                    <a:lnTo>
                      <a:pt x="45213" y="55045"/>
                    </a:lnTo>
                    <a:lnTo>
                      <a:pt x="31505" y="109573"/>
                    </a:lnTo>
                    <a:lnTo>
                      <a:pt x="17532" y="170733"/>
                    </a:lnTo>
                    <a:lnTo>
                      <a:pt x="4677" y="227874"/>
                    </a:lnTo>
                    <a:lnTo>
                      <a:pt x="924" y="274863"/>
                    </a:lnTo>
                    <a:lnTo>
                      <a:pt x="0" y="294798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1" name="Freeform 140"/>
              <p:cNvSpPr/>
              <p:nvPr/>
            </p:nvSpPr>
            <p:spPr>
              <a:xfrm>
                <a:off x="4047844" y="4776493"/>
                <a:ext cx="215211" cy="336976"/>
              </a:xfrm>
              <a:custGeom>
                <a:avLst/>
                <a:gdLst/>
                <a:ahLst/>
                <a:cxnLst/>
                <a:rect l="0" t="0" r="0" b="0"/>
                <a:pathLst>
                  <a:path w="215211" h="336976">
                    <a:moveTo>
                      <a:pt x="173096" y="15092"/>
                    </a:moveTo>
                    <a:lnTo>
                      <a:pt x="129133" y="437"/>
                    </a:lnTo>
                    <a:lnTo>
                      <a:pt x="109103" y="0"/>
                    </a:lnTo>
                    <a:lnTo>
                      <a:pt x="89673" y="4875"/>
                    </a:lnTo>
                    <a:lnTo>
                      <a:pt x="73238" y="14840"/>
                    </a:lnTo>
                    <a:lnTo>
                      <a:pt x="50832" y="39194"/>
                    </a:lnTo>
                    <a:lnTo>
                      <a:pt x="22854" y="99587"/>
                    </a:lnTo>
                    <a:lnTo>
                      <a:pt x="8282" y="158297"/>
                    </a:lnTo>
                    <a:lnTo>
                      <a:pt x="0" y="206612"/>
                    </a:lnTo>
                    <a:lnTo>
                      <a:pt x="6497" y="258683"/>
                    </a:lnTo>
                    <a:lnTo>
                      <a:pt x="13654" y="283622"/>
                    </a:lnTo>
                    <a:lnTo>
                      <a:pt x="37313" y="318695"/>
                    </a:lnTo>
                    <a:lnTo>
                      <a:pt x="43970" y="326289"/>
                    </a:lnTo>
                    <a:lnTo>
                      <a:pt x="63844" y="334726"/>
                    </a:lnTo>
                    <a:lnTo>
                      <a:pt x="75695" y="336975"/>
                    </a:lnTo>
                    <a:lnTo>
                      <a:pt x="85935" y="336136"/>
                    </a:lnTo>
                    <a:lnTo>
                      <a:pt x="103552" y="328963"/>
                    </a:lnTo>
                    <a:lnTo>
                      <a:pt x="126624" y="306182"/>
                    </a:lnTo>
                    <a:lnTo>
                      <a:pt x="142689" y="277205"/>
                    </a:lnTo>
                    <a:lnTo>
                      <a:pt x="149269" y="240804"/>
                    </a:lnTo>
                    <a:lnTo>
                      <a:pt x="144569" y="217184"/>
                    </a:lnTo>
                    <a:lnTo>
                      <a:pt x="128769" y="187275"/>
                    </a:lnTo>
                    <a:lnTo>
                      <a:pt x="122488" y="179013"/>
                    </a:lnTo>
                    <a:lnTo>
                      <a:pt x="121810" y="174676"/>
                    </a:lnTo>
                    <a:lnTo>
                      <a:pt x="124867" y="172954"/>
                    </a:lnTo>
                    <a:lnTo>
                      <a:pt x="137623" y="174160"/>
                    </a:lnTo>
                    <a:lnTo>
                      <a:pt x="198462" y="182569"/>
                    </a:lnTo>
                    <a:lnTo>
                      <a:pt x="215210" y="183548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2" name="Freeform 141"/>
              <p:cNvSpPr/>
              <p:nvPr/>
            </p:nvSpPr>
            <p:spPr>
              <a:xfrm>
                <a:off x="4277828" y="4964980"/>
                <a:ext cx="143155" cy="131996"/>
              </a:xfrm>
              <a:custGeom>
                <a:avLst/>
                <a:gdLst/>
                <a:ahLst/>
                <a:cxnLst/>
                <a:rect l="0" t="0" r="0" b="0"/>
                <a:pathLst>
                  <a:path w="143155" h="131996">
                    <a:moveTo>
                      <a:pt x="79983" y="5589"/>
                    </a:moveTo>
                    <a:lnTo>
                      <a:pt x="63215" y="0"/>
                    </a:lnTo>
                    <a:lnTo>
                      <a:pt x="45625" y="3495"/>
                    </a:lnTo>
                    <a:lnTo>
                      <a:pt x="27278" y="14017"/>
                    </a:lnTo>
                    <a:lnTo>
                      <a:pt x="11324" y="30392"/>
                    </a:lnTo>
                    <a:lnTo>
                      <a:pt x="2675" y="52488"/>
                    </a:lnTo>
                    <a:lnTo>
                      <a:pt x="0" y="76736"/>
                    </a:lnTo>
                    <a:lnTo>
                      <a:pt x="2710" y="99211"/>
                    </a:lnTo>
                    <a:lnTo>
                      <a:pt x="10935" y="117779"/>
                    </a:lnTo>
                    <a:lnTo>
                      <a:pt x="16403" y="126006"/>
                    </a:lnTo>
                    <a:lnTo>
                      <a:pt x="23559" y="130321"/>
                    </a:lnTo>
                    <a:lnTo>
                      <a:pt x="40867" y="131995"/>
                    </a:lnTo>
                    <a:lnTo>
                      <a:pt x="70343" y="126361"/>
                    </a:lnTo>
                    <a:lnTo>
                      <a:pt x="78235" y="121199"/>
                    </a:lnTo>
                    <a:lnTo>
                      <a:pt x="90125" y="106104"/>
                    </a:lnTo>
                    <a:lnTo>
                      <a:pt x="100054" y="67601"/>
                    </a:lnTo>
                    <a:lnTo>
                      <a:pt x="102722" y="67987"/>
                    </a:lnTo>
                    <a:lnTo>
                      <a:pt x="143154" y="110874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3" name="Freeform 142"/>
              <p:cNvSpPr/>
              <p:nvPr/>
            </p:nvSpPr>
            <p:spPr>
              <a:xfrm>
                <a:off x="4494681" y="5012683"/>
                <a:ext cx="10530" cy="94758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94758">
                    <a:moveTo>
                      <a:pt x="0" y="0"/>
                    </a:moveTo>
                    <a:lnTo>
                      <a:pt x="5590" y="58617"/>
                    </a:lnTo>
                    <a:lnTo>
                      <a:pt x="10529" y="94757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4" name="Freeform 143"/>
              <p:cNvSpPr/>
              <p:nvPr/>
            </p:nvSpPr>
            <p:spPr>
              <a:xfrm>
                <a:off x="4473624" y="4865284"/>
                <a:ext cx="10530" cy="1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1">
                    <a:moveTo>
                      <a:pt x="10529" y="0"/>
                    </a:move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5" name="Freeform 144"/>
              <p:cNvSpPr/>
              <p:nvPr/>
            </p:nvSpPr>
            <p:spPr>
              <a:xfrm>
                <a:off x="4562315" y="4823170"/>
                <a:ext cx="27124" cy="305328"/>
              </a:xfrm>
              <a:custGeom>
                <a:avLst/>
                <a:gdLst/>
                <a:ahLst/>
                <a:cxnLst/>
                <a:rect l="0" t="0" r="0" b="0"/>
                <a:pathLst>
                  <a:path w="27124" h="305328">
                    <a:moveTo>
                      <a:pt x="6065" y="0"/>
                    </a:moveTo>
                    <a:lnTo>
                      <a:pt x="0" y="33622"/>
                    </a:lnTo>
                    <a:lnTo>
                      <a:pt x="4520" y="85324"/>
                    </a:lnTo>
                    <a:lnTo>
                      <a:pt x="11350" y="146186"/>
                    </a:lnTo>
                    <a:lnTo>
                      <a:pt x="22794" y="206128"/>
                    </a:lnTo>
                    <a:lnTo>
                      <a:pt x="26268" y="263028"/>
                    </a:lnTo>
                    <a:lnTo>
                      <a:pt x="27123" y="305327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57" name="Group 156"/>
            <p:cNvGrpSpPr/>
            <p:nvPr/>
          </p:nvGrpSpPr>
          <p:grpSpPr>
            <a:xfrm>
              <a:off x="6003644" y="3391294"/>
              <a:ext cx="1362806" cy="516087"/>
              <a:chOff x="6003644" y="3391294"/>
              <a:chExt cx="1362806" cy="516087"/>
            </a:xfrm>
          </p:grpSpPr>
          <p:sp>
            <p:nvSpPr>
              <p:cNvPr id="147" name="Freeform 146"/>
              <p:cNvSpPr/>
              <p:nvPr/>
            </p:nvSpPr>
            <p:spPr>
              <a:xfrm>
                <a:off x="6003644" y="3401823"/>
                <a:ext cx="154541" cy="437122"/>
              </a:xfrm>
              <a:custGeom>
                <a:avLst/>
                <a:gdLst/>
                <a:ahLst/>
                <a:cxnLst/>
                <a:rect l="0" t="0" r="0" b="0"/>
                <a:pathLst>
                  <a:path w="154541" h="437122">
                    <a:moveTo>
                      <a:pt x="154540" y="0"/>
                    </a:moveTo>
                    <a:lnTo>
                      <a:pt x="137772" y="11178"/>
                    </a:lnTo>
                    <a:lnTo>
                      <a:pt x="126421" y="26025"/>
                    </a:lnTo>
                    <a:lnTo>
                      <a:pt x="89525" y="85982"/>
                    </a:lnTo>
                    <a:lnTo>
                      <a:pt x="59078" y="140221"/>
                    </a:lnTo>
                    <a:lnTo>
                      <a:pt x="31569" y="193684"/>
                    </a:lnTo>
                    <a:lnTo>
                      <a:pt x="12009" y="248135"/>
                    </a:lnTo>
                    <a:lnTo>
                      <a:pt x="0" y="297019"/>
                    </a:lnTo>
                    <a:lnTo>
                      <a:pt x="2870" y="356978"/>
                    </a:lnTo>
                    <a:lnTo>
                      <a:pt x="15873" y="407166"/>
                    </a:lnTo>
                    <a:lnTo>
                      <a:pt x="27009" y="425068"/>
                    </a:lnTo>
                    <a:lnTo>
                      <a:pt x="35595" y="430777"/>
                    </a:lnTo>
                    <a:lnTo>
                      <a:pt x="57611" y="437121"/>
                    </a:lnTo>
                    <a:lnTo>
                      <a:pt x="79875" y="433702"/>
                    </a:lnTo>
                    <a:lnTo>
                      <a:pt x="100298" y="423214"/>
                    </a:lnTo>
                    <a:lnTo>
                      <a:pt x="117173" y="406853"/>
                    </a:lnTo>
                    <a:lnTo>
                      <a:pt x="138667" y="367755"/>
                    </a:lnTo>
                    <a:lnTo>
                      <a:pt x="146706" y="347110"/>
                    </a:lnTo>
                    <a:lnTo>
                      <a:pt x="147939" y="326237"/>
                    </a:lnTo>
                    <a:lnTo>
                      <a:pt x="143417" y="305261"/>
                    </a:lnTo>
                    <a:lnTo>
                      <a:pt x="133609" y="284241"/>
                    </a:lnTo>
                    <a:lnTo>
                      <a:pt x="126548" y="278401"/>
                    </a:lnTo>
                    <a:lnTo>
                      <a:pt x="118331" y="275678"/>
                    </a:lnTo>
                    <a:lnTo>
                      <a:pt x="109344" y="275032"/>
                    </a:lnTo>
                    <a:lnTo>
                      <a:pt x="93118" y="280554"/>
                    </a:lnTo>
                    <a:lnTo>
                      <a:pt x="85516" y="285302"/>
                    </a:lnTo>
                    <a:lnTo>
                      <a:pt x="73950" y="299936"/>
                    </a:lnTo>
                    <a:lnTo>
                      <a:pt x="38726" y="34744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8" name="Freeform 147"/>
              <p:cNvSpPr/>
              <p:nvPr/>
            </p:nvSpPr>
            <p:spPr>
              <a:xfrm>
                <a:off x="6246874" y="3433409"/>
                <a:ext cx="6067" cy="136871"/>
              </a:xfrm>
              <a:custGeom>
                <a:avLst/>
                <a:gdLst/>
                <a:ahLst/>
                <a:cxnLst/>
                <a:rect l="0" t="0" r="0" b="0"/>
                <a:pathLst>
                  <a:path w="6067" h="136871">
                    <a:moveTo>
                      <a:pt x="6066" y="0"/>
                    </a:moveTo>
                    <a:lnTo>
                      <a:pt x="0" y="32452"/>
                    </a:lnTo>
                    <a:lnTo>
                      <a:pt x="5036" y="89931"/>
                    </a:lnTo>
                    <a:lnTo>
                      <a:pt x="6066" y="13687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9" name="Freeform 148"/>
              <p:cNvSpPr/>
              <p:nvPr/>
            </p:nvSpPr>
            <p:spPr>
              <a:xfrm>
                <a:off x="6210827" y="3496579"/>
                <a:ext cx="94757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94757" h="21058">
                    <a:moveTo>
                      <a:pt x="94756" y="0"/>
                    </a:moveTo>
                    <a:lnTo>
                      <a:pt x="36139" y="14655"/>
                    </a:lnTo>
                    <a:lnTo>
                      <a:pt x="0" y="21057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0" name="Freeform 149"/>
              <p:cNvSpPr/>
              <p:nvPr/>
            </p:nvSpPr>
            <p:spPr>
              <a:xfrm>
                <a:off x="6326640" y="3391294"/>
                <a:ext cx="105286" cy="210571"/>
              </a:xfrm>
              <a:custGeom>
                <a:avLst/>
                <a:gdLst/>
                <a:ahLst/>
                <a:cxnLst/>
                <a:rect l="0" t="0" r="0" b="0"/>
                <a:pathLst>
                  <a:path w="105286" h="210571">
                    <a:moveTo>
                      <a:pt x="0" y="0"/>
                    </a:moveTo>
                    <a:lnTo>
                      <a:pt x="5589" y="62093"/>
                    </a:lnTo>
                    <a:lnTo>
                      <a:pt x="17958" y="113478"/>
                    </a:lnTo>
                    <a:lnTo>
                      <a:pt x="24749" y="140902"/>
                    </a:lnTo>
                    <a:lnTo>
                      <a:pt x="28197" y="146577"/>
                    </a:lnTo>
                    <a:lnTo>
                      <a:pt x="31666" y="146852"/>
                    </a:lnTo>
                    <a:lnTo>
                      <a:pt x="35149" y="143525"/>
                    </a:lnTo>
                    <a:lnTo>
                      <a:pt x="56817" y="133253"/>
                    </a:lnTo>
                    <a:lnTo>
                      <a:pt x="64784" y="133289"/>
                    </a:lnTo>
                    <a:lnTo>
                      <a:pt x="79875" y="139568"/>
                    </a:lnTo>
                    <a:lnTo>
                      <a:pt x="91262" y="153278"/>
                    </a:lnTo>
                    <a:lnTo>
                      <a:pt x="99052" y="171069"/>
                    </a:lnTo>
                    <a:lnTo>
                      <a:pt x="105285" y="21057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1" name="Freeform 150"/>
              <p:cNvSpPr/>
              <p:nvPr/>
            </p:nvSpPr>
            <p:spPr>
              <a:xfrm>
                <a:off x="6263469" y="3658970"/>
                <a:ext cx="105285" cy="6066"/>
              </a:xfrm>
              <a:custGeom>
                <a:avLst/>
                <a:gdLst/>
                <a:ahLst/>
                <a:cxnLst/>
                <a:rect l="0" t="0" r="0" b="0"/>
                <a:pathLst>
                  <a:path w="105285" h="6066">
                    <a:moveTo>
                      <a:pt x="105284" y="6065"/>
                    </a:moveTo>
                    <a:lnTo>
                      <a:pt x="72832" y="0"/>
                    </a:lnTo>
                    <a:lnTo>
                      <a:pt x="31414" y="4521"/>
                    </a:lnTo>
                    <a:lnTo>
                      <a:pt x="0" y="6065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2" name="Freeform 151"/>
              <p:cNvSpPr/>
              <p:nvPr/>
            </p:nvSpPr>
            <p:spPr>
              <a:xfrm>
                <a:off x="6653388" y="3522250"/>
                <a:ext cx="147035" cy="322311"/>
              </a:xfrm>
              <a:custGeom>
                <a:avLst/>
                <a:gdLst/>
                <a:ahLst/>
                <a:cxnLst/>
                <a:rect l="0" t="0" r="0" b="0"/>
                <a:pathLst>
                  <a:path w="147035" h="322311">
                    <a:moveTo>
                      <a:pt x="147034" y="79614"/>
                    </a:moveTo>
                    <a:lnTo>
                      <a:pt x="126791" y="35652"/>
                    </a:lnTo>
                    <a:lnTo>
                      <a:pt x="107631" y="10956"/>
                    </a:lnTo>
                    <a:lnTo>
                      <a:pt x="87798" y="2306"/>
                    </a:lnTo>
                    <a:lnTo>
                      <a:pt x="75958" y="0"/>
                    </a:lnTo>
                    <a:lnTo>
                      <a:pt x="65725" y="801"/>
                    </a:lnTo>
                    <a:lnTo>
                      <a:pt x="48116" y="7932"/>
                    </a:lnTo>
                    <a:lnTo>
                      <a:pt x="25048" y="30688"/>
                    </a:lnTo>
                    <a:lnTo>
                      <a:pt x="8985" y="59659"/>
                    </a:lnTo>
                    <a:lnTo>
                      <a:pt x="1482" y="110464"/>
                    </a:lnTo>
                    <a:lnTo>
                      <a:pt x="0" y="172492"/>
                    </a:lnTo>
                    <a:lnTo>
                      <a:pt x="5297" y="230151"/>
                    </a:lnTo>
                    <a:lnTo>
                      <a:pt x="18778" y="277026"/>
                    </a:lnTo>
                    <a:lnTo>
                      <a:pt x="49440" y="317452"/>
                    </a:lnTo>
                    <a:lnTo>
                      <a:pt x="57405" y="321230"/>
                    </a:lnTo>
                    <a:lnTo>
                      <a:pt x="75613" y="322310"/>
                    </a:lnTo>
                    <a:lnTo>
                      <a:pt x="83043" y="318620"/>
                    </a:lnTo>
                    <a:lnTo>
                      <a:pt x="94417" y="305162"/>
                    </a:lnTo>
                    <a:lnTo>
                      <a:pt x="107397" y="277854"/>
                    </a:lnTo>
                    <a:lnTo>
                      <a:pt x="108751" y="257798"/>
                    </a:lnTo>
                    <a:lnTo>
                      <a:pt x="104283" y="237186"/>
                    </a:lnTo>
                    <a:lnTo>
                      <a:pt x="94498" y="216327"/>
                    </a:lnTo>
                    <a:lnTo>
                      <a:pt x="87443" y="210530"/>
                    </a:lnTo>
                    <a:lnTo>
                      <a:pt x="79232" y="207836"/>
                    </a:lnTo>
                    <a:lnTo>
                      <a:pt x="70247" y="207209"/>
                    </a:lnTo>
                    <a:lnTo>
                      <a:pt x="66597" y="209131"/>
                    </a:lnTo>
                    <a:lnTo>
                      <a:pt x="66503" y="212752"/>
                    </a:lnTo>
                    <a:lnTo>
                      <a:pt x="68780" y="217506"/>
                    </a:lnTo>
                    <a:lnTo>
                      <a:pt x="74978" y="220675"/>
                    </a:lnTo>
                    <a:lnTo>
                      <a:pt x="115449" y="227013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3" name="Freeform 152"/>
              <p:cNvSpPr/>
              <p:nvPr/>
            </p:nvSpPr>
            <p:spPr>
              <a:xfrm>
                <a:off x="6842536" y="3696621"/>
                <a:ext cx="73700" cy="128953"/>
              </a:xfrm>
              <a:custGeom>
                <a:avLst/>
                <a:gdLst/>
                <a:ahLst/>
                <a:cxnLst/>
                <a:rect l="0" t="0" r="0" b="0"/>
                <a:pathLst>
                  <a:path w="73700" h="128953">
                    <a:moveTo>
                      <a:pt x="0" y="31586"/>
                    </a:moveTo>
                    <a:lnTo>
                      <a:pt x="9065" y="90202"/>
                    </a:lnTo>
                    <a:lnTo>
                      <a:pt x="16305" y="128952"/>
                    </a:lnTo>
                    <a:lnTo>
                      <a:pt x="15550" y="128082"/>
                    </a:lnTo>
                    <a:lnTo>
                      <a:pt x="3954" y="91043"/>
                    </a:lnTo>
                    <a:lnTo>
                      <a:pt x="1757" y="66980"/>
                    </a:lnTo>
                    <a:lnTo>
                      <a:pt x="7021" y="46927"/>
                    </a:lnTo>
                    <a:lnTo>
                      <a:pt x="11699" y="38303"/>
                    </a:lnTo>
                    <a:lnTo>
                      <a:pt x="26257" y="25602"/>
                    </a:lnTo>
                    <a:lnTo>
                      <a:pt x="73699" y="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4" name="Freeform 153"/>
              <p:cNvSpPr/>
              <p:nvPr/>
            </p:nvSpPr>
            <p:spPr>
              <a:xfrm>
                <a:off x="6952739" y="3773247"/>
                <a:ext cx="142482" cy="119646"/>
              </a:xfrm>
              <a:custGeom>
                <a:avLst/>
                <a:gdLst/>
                <a:ahLst/>
                <a:cxnLst/>
                <a:rect l="0" t="0" r="0" b="0"/>
                <a:pathLst>
                  <a:path w="142482" h="119646">
                    <a:moveTo>
                      <a:pt x="79310" y="18130"/>
                    </a:moveTo>
                    <a:lnTo>
                      <a:pt x="68132" y="6952"/>
                    </a:lnTo>
                    <a:lnTo>
                      <a:pt x="50166" y="1464"/>
                    </a:lnTo>
                    <a:lnTo>
                      <a:pt x="38823" y="0"/>
                    </a:lnTo>
                    <a:lnTo>
                      <a:pt x="19981" y="4613"/>
                    </a:lnTo>
                    <a:lnTo>
                      <a:pt x="11682" y="9119"/>
                    </a:lnTo>
                    <a:lnTo>
                      <a:pt x="6149" y="17972"/>
                    </a:lnTo>
                    <a:lnTo>
                      <a:pt x="0" y="43406"/>
                    </a:lnTo>
                    <a:lnTo>
                      <a:pt x="2129" y="85022"/>
                    </a:lnTo>
                    <a:lnTo>
                      <a:pt x="10302" y="106741"/>
                    </a:lnTo>
                    <a:lnTo>
                      <a:pt x="15758" y="115809"/>
                    </a:lnTo>
                    <a:lnTo>
                      <a:pt x="22904" y="119514"/>
                    </a:lnTo>
                    <a:lnTo>
                      <a:pt x="31178" y="119645"/>
                    </a:lnTo>
                    <a:lnTo>
                      <a:pt x="40203" y="117393"/>
                    </a:lnTo>
                    <a:lnTo>
                      <a:pt x="56470" y="105531"/>
                    </a:lnTo>
                    <a:lnTo>
                      <a:pt x="64083" y="97454"/>
                    </a:lnTo>
                    <a:lnTo>
                      <a:pt x="72543" y="76002"/>
                    </a:lnTo>
                    <a:lnTo>
                      <a:pt x="83562" y="29692"/>
                    </a:lnTo>
                    <a:lnTo>
                      <a:pt x="85654" y="27008"/>
                    </a:lnTo>
                    <a:lnTo>
                      <a:pt x="87049" y="29898"/>
                    </a:lnTo>
                    <a:lnTo>
                      <a:pt x="87979" y="36504"/>
                    </a:lnTo>
                    <a:lnTo>
                      <a:pt x="95251" y="50083"/>
                    </a:lnTo>
                    <a:lnTo>
                      <a:pt x="129308" y="93956"/>
                    </a:lnTo>
                    <a:lnTo>
                      <a:pt x="142481" y="102359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5" name="Freeform 154"/>
              <p:cNvSpPr/>
              <p:nvPr/>
            </p:nvSpPr>
            <p:spPr>
              <a:xfrm>
                <a:off x="7080718" y="3568419"/>
                <a:ext cx="285732" cy="338962"/>
              </a:xfrm>
              <a:custGeom>
                <a:avLst/>
                <a:gdLst/>
                <a:ahLst/>
                <a:cxnLst/>
                <a:rect l="0" t="0" r="0" b="0"/>
                <a:pathLst>
                  <a:path w="285732" h="338962">
                    <a:moveTo>
                      <a:pt x="88201" y="233487"/>
                    </a:moveTo>
                    <a:lnTo>
                      <a:pt x="77023" y="216719"/>
                    </a:lnTo>
                    <a:lnTo>
                      <a:pt x="70220" y="212950"/>
                    </a:lnTo>
                    <a:lnTo>
                      <a:pt x="53304" y="211882"/>
                    </a:lnTo>
                    <a:lnTo>
                      <a:pt x="37207" y="218425"/>
                    </a:lnTo>
                    <a:lnTo>
                      <a:pt x="29638" y="223446"/>
                    </a:lnTo>
                    <a:lnTo>
                      <a:pt x="18109" y="238383"/>
                    </a:lnTo>
                    <a:lnTo>
                      <a:pt x="1176" y="276568"/>
                    </a:lnTo>
                    <a:lnTo>
                      <a:pt x="0" y="297088"/>
                    </a:lnTo>
                    <a:lnTo>
                      <a:pt x="4547" y="316736"/>
                    </a:lnTo>
                    <a:lnTo>
                      <a:pt x="14368" y="333268"/>
                    </a:lnTo>
                    <a:lnTo>
                      <a:pt x="21432" y="337442"/>
                    </a:lnTo>
                    <a:lnTo>
                      <a:pt x="38639" y="338961"/>
                    </a:lnTo>
                    <a:lnTo>
                      <a:pt x="46971" y="334218"/>
                    </a:lnTo>
                    <a:lnTo>
                      <a:pt x="62468" y="316471"/>
                    </a:lnTo>
                    <a:lnTo>
                      <a:pt x="90244" y="261789"/>
                    </a:lnTo>
                    <a:lnTo>
                      <a:pt x="100807" y="235537"/>
                    </a:lnTo>
                    <a:lnTo>
                      <a:pt x="113735" y="172203"/>
                    </a:lnTo>
                    <a:lnTo>
                      <a:pt x="119761" y="119000"/>
                    </a:lnTo>
                    <a:lnTo>
                      <a:pt x="127884" y="56498"/>
                    </a:lnTo>
                    <a:lnTo>
                      <a:pt x="126476" y="16100"/>
                    </a:lnTo>
                    <a:lnTo>
                      <a:pt x="124246" y="4334"/>
                    </a:lnTo>
                    <a:lnTo>
                      <a:pt x="121590" y="0"/>
                    </a:lnTo>
                    <a:lnTo>
                      <a:pt x="118649" y="620"/>
                    </a:lnTo>
                    <a:lnTo>
                      <a:pt x="115519" y="4543"/>
                    </a:lnTo>
                    <a:lnTo>
                      <a:pt x="109326" y="58932"/>
                    </a:lnTo>
                    <a:lnTo>
                      <a:pt x="104289" y="120282"/>
                    </a:lnTo>
                    <a:lnTo>
                      <a:pt x="107787" y="171089"/>
                    </a:lnTo>
                    <a:lnTo>
                      <a:pt x="114557" y="229480"/>
                    </a:lnTo>
                    <a:lnTo>
                      <a:pt x="123826" y="263885"/>
                    </a:lnTo>
                    <a:lnTo>
                      <a:pt x="128329" y="268960"/>
                    </a:lnTo>
                    <a:lnTo>
                      <a:pt x="133671" y="270004"/>
                    </a:lnTo>
                    <a:lnTo>
                      <a:pt x="139571" y="268360"/>
                    </a:lnTo>
                    <a:lnTo>
                      <a:pt x="144675" y="263755"/>
                    </a:lnTo>
                    <a:lnTo>
                      <a:pt x="170580" y="226988"/>
                    </a:lnTo>
                    <a:lnTo>
                      <a:pt x="196058" y="211154"/>
                    </a:lnTo>
                    <a:lnTo>
                      <a:pt x="256883" y="188060"/>
                    </a:lnTo>
                    <a:lnTo>
                      <a:pt x="282720" y="171804"/>
                    </a:lnTo>
                    <a:lnTo>
                      <a:pt x="285731" y="164289"/>
                    </a:lnTo>
                    <a:lnTo>
                      <a:pt x="285399" y="155769"/>
                    </a:lnTo>
                    <a:lnTo>
                      <a:pt x="282837" y="146580"/>
                    </a:lnTo>
                    <a:lnTo>
                      <a:pt x="277620" y="139284"/>
                    </a:lnTo>
                    <a:lnTo>
                      <a:pt x="262464" y="128058"/>
                    </a:lnTo>
                    <a:lnTo>
                      <a:pt x="244031" y="125409"/>
                    </a:lnTo>
                    <a:lnTo>
                      <a:pt x="234202" y="126340"/>
                    </a:lnTo>
                    <a:lnTo>
                      <a:pt x="217041" y="133613"/>
                    </a:lnTo>
                    <a:lnTo>
                      <a:pt x="186961" y="157347"/>
                    </a:lnTo>
                    <a:lnTo>
                      <a:pt x="171146" y="183241"/>
                    </a:lnTo>
                    <a:lnTo>
                      <a:pt x="159051" y="213140"/>
                    </a:lnTo>
                    <a:lnTo>
                      <a:pt x="157905" y="233803"/>
                    </a:lnTo>
                    <a:lnTo>
                      <a:pt x="166701" y="275664"/>
                    </a:lnTo>
                    <a:lnTo>
                      <a:pt x="181910" y="307205"/>
                    </a:lnTo>
                    <a:lnTo>
                      <a:pt x="194580" y="318893"/>
                    </a:lnTo>
                    <a:lnTo>
                      <a:pt x="214543" y="328243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6" name="Freeform 155"/>
              <p:cNvSpPr/>
              <p:nvPr/>
            </p:nvSpPr>
            <p:spPr>
              <a:xfrm>
                <a:off x="6126598" y="3844020"/>
                <a:ext cx="1221307" cy="52643"/>
              </a:xfrm>
              <a:custGeom>
                <a:avLst/>
                <a:gdLst/>
                <a:ahLst/>
                <a:cxnLst/>
                <a:rect l="0" t="0" r="0" b="0"/>
                <a:pathLst>
                  <a:path w="1221307" h="52643">
                    <a:moveTo>
                      <a:pt x="1221306" y="52642"/>
                    </a:moveTo>
                    <a:lnTo>
                      <a:pt x="1167161" y="49523"/>
                    </a:lnTo>
                    <a:lnTo>
                      <a:pt x="1106625" y="43577"/>
                    </a:lnTo>
                    <a:lnTo>
                      <a:pt x="1055655" y="36959"/>
                    </a:lnTo>
                    <a:lnTo>
                      <a:pt x="993266" y="31477"/>
                    </a:lnTo>
                    <a:lnTo>
                      <a:pt x="941869" y="24664"/>
                    </a:lnTo>
                    <a:lnTo>
                      <a:pt x="882706" y="22126"/>
                    </a:lnTo>
                    <a:lnTo>
                      <a:pt x="820723" y="21374"/>
                    </a:lnTo>
                    <a:lnTo>
                      <a:pt x="760244" y="21151"/>
                    </a:lnTo>
                    <a:lnTo>
                      <a:pt x="709308" y="21085"/>
                    </a:lnTo>
                    <a:lnTo>
                      <a:pt x="653143" y="21065"/>
                    </a:lnTo>
                    <a:lnTo>
                      <a:pt x="602316" y="21059"/>
                    </a:lnTo>
                    <a:lnTo>
                      <a:pt x="559764" y="21058"/>
                    </a:lnTo>
                    <a:lnTo>
                      <a:pt x="513557" y="21058"/>
                    </a:lnTo>
                    <a:lnTo>
                      <a:pt x="465724" y="19887"/>
                    </a:lnTo>
                    <a:lnTo>
                      <a:pt x="417169" y="15468"/>
                    </a:lnTo>
                    <a:lnTo>
                      <a:pt x="360562" y="11992"/>
                    </a:lnTo>
                    <a:lnTo>
                      <a:pt x="297386" y="10962"/>
                    </a:lnTo>
                    <a:lnTo>
                      <a:pt x="243572" y="10657"/>
                    </a:lnTo>
                    <a:lnTo>
                      <a:pt x="183468" y="9384"/>
                    </a:lnTo>
                    <a:lnTo>
                      <a:pt x="137159" y="3300"/>
                    </a:lnTo>
                    <a:lnTo>
                      <a:pt x="75476" y="978"/>
                    </a:lnTo>
                    <a:lnTo>
                      <a:pt x="16642" y="193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64" name="Group 163"/>
            <p:cNvGrpSpPr/>
            <p:nvPr/>
          </p:nvGrpSpPr>
          <p:grpSpPr>
            <a:xfrm>
              <a:off x="5937085" y="4227509"/>
              <a:ext cx="863338" cy="284252"/>
              <a:chOff x="5937085" y="4227509"/>
              <a:chExt cx="863338" cy="284252"/>
            </a:xfrm>
          </p:grpSpPr>
          <p:sp>
            <p:nvSpPr>
              <p:cNvPr id="158" name="Freeform 157"/>
              <p:cNvSpPr/>
              <p:nvPr/>
            </p:nvSpPr>
            <p:spPr>
              <a:xfrm>
                <a:off x="5937085" y="4275688"/>
                <a:ext cx="177126" cy="236073"/>
              </a:xfrm>
              <a:custGeom>
                <a:avLst/>
                <a:gdLst/>
                <a:ahLst/>
                <a:cxnLst/>
                <a:rect l="0" t="0" r="0" b="0"/>
                <a:pathLst>
                  <a:path w="177126" h="236073">
                    <a:moveTo>
                      <a:pt x="168457" y="0"/>
                    </a:moveTo>
                    <a:lnTo>
                      <a:pt x="160123" y="37478"/>
                    </a:lnTo>
                    <a:lnTo>
                      <a:pt x="161698" y="72326"/>
                    </a:lnTo>
                    <a:lnTo>
                      <a:pt x="172711" y="126721"/>
                    </a:lnTo>
                    <a:lnTo>
                      <a:pt x="177125" y="176627"/>
                    </a:lnTo>
                    <a:lnTo>
                      <a:pt x="172845" y="217281"/>
                    </a:lnTo>
                    <a:lnTo>
                      <a:pt x="166702" y="225572"/>
                    </a:lnTo>
                    <a:lnTo>
                      <a:pt x="157929" y="231100"/>
                    </a:lnTo>
                    <a:lnTo>
                      <a:pt x="136871" y="236072"/>
                    </a:lnTo>
                    <a:lnTo>
                      <a:pt x="78640" y="232444"/>
                    </a:lnTo>
                    <a:lnTo>
                      <a:pt x="24827" y="223401"/>
                    </a:lnTo>
                    <a:lnTo>
                      <a:pt x="0" y="221099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9" name="Freeform 158"/>
              <p:cNvSpPr/>
              <p:nvPr/>
            </p:nvSpPr>
            <p:spPr>
              <a:xfrm>
                <a:off x="5958142" y="4227509"/>
                <a:ext cx="294799" cy="16595"/>
              </a:xfrm>
              <a:custGeom>
                <a:avLst/>
                <a:gdLst/>
                <a:ahLst/>
                <a:cxnLst/>
                <a:rect l="0" t="0" r="0" b="0"/>
                <a:pathLst>
                  <a:path w="294799" h="16595">
                    <a:moveTo>
                      <a:pt x="294798" y="6065"/>
                    </a:moveTo>
                    <a:lnTo>
                      <a:pt x="262346" y="0"/>
                    </a:lnTo>
                    <a:lnTo>
                      <a:pt x="204867" y="5036"/>
                    </a:lnTo>
                    <a:lnTo>
                      <a:pt x="150475" y="5862"/>
                    </a:lnTo>
                    <a:lnTo>
                      <a:pt x="94671" y="6025"/>
                    </a:lnTo>
                    <a:lnTo>
                      <a:pt x="38588" y="11646"/>
                    </a:lnTo>
                    <a:lnTo>
                      <a:pt x="0" y="16594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0" name="Freeform 159"/>
              <p:cNvSpPr/>
              <p:nvPr/>
            </p:nvSpPr>
            <p:spPr>
              <a:xfrm>
                <a:off x="6186606" y="4364856"/>
                <a:ext cx="161092" cy="100346"/>
              </a:xfrm>
              <a:custGeom>
                <a:avLst/>
                <a:gdLst/>
                <a:ahLst/>
                <a:cxnLst/>
                <a:rect l="0" t="0" r="0" b="0"/>
                <a:pathLst>
                  <a:path w="161092" h="100346">
                    <a:moveTo>
                      <a:pt x="87391" y="5589"/>
                    </a:moveTo>
                    <a:lnTo>
                      <a:pt x="70623" y="0"/>
                    </a:lnTo>
                    <a:lnTo>
                      <a:pt x="53033" y="375"/>
                    </a:lnTo>
                    <a:lnTo>
                      <a:pt x="43429" y="2113"/>
                    </a:lnTo>
                    <a:lnTo>
                      <a:pt x="26518" y="13403"/>
                    </a:lnTo>
                    <a:lnTo>
                      <a:pt x="12373" y="30119"/>
                    </a:lnTo>
                    <a:lnTo>
                      <a:pt x="2187" y="49246"/>
                    </a:lnTo>
                    <a:lnTo>
                      <a:pt x="0" y="72565"/>
                    </a:lnTo>
                    <a:lnTo>
                      <a:pt x="1055" y="85335"/>
                    </a:lnTo>
                    <a:lnTo>
                      <a:pt x="6436" y="92678"/>
                    </a:lnTo>
                    <a:lnTo>
                      <a:pt x="14705" y="96404"/>
                    </a:lnTo>
                    <a:lnTo>
                      <a:pt x="24896" y="97718"/>
                    </a:lnTo>
                    <a:lnTo>
                      <a:pt x="42458" y="92938"/>
                    </a:lnTo>
                    <a:lnTo>
                      <a:pt x="58062" y="81845"/>
                    </a:lnTo>
                    <a:lnTo>
                      <a:pt x="72797" y="65217"/>
                    </a:lnTo>
                    <a:lnTo>
                      <a:pt x="80905" y="43009"/>
                    </a:lnTo>
                    <a:lnTo>
                      <a:pt x="83067" y="30536"/>
                    </a:lnTo>
                    <a:lnTo>
                      <a:pt x="85678" y="25729"/>
                    </a:lnTo>
                    <a:lnTo>
                      <a:pt x="88589" y="26035"/>
                    </a:lnTo>
                    <a:lnTo>
                      <a:pt x="140339" y="86305"/>
                    </a:lnTo>
                    <a:lnTo>
                      <a:pt x="161091" y="100345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1" name="Freeform 160"/>
              <p:cNvSpPr/>
              <p:nvPr/>
            </p:nvSpPr>
            <p:spPr>
              <a:xfrm>
                <a:off x="6382449" y="4333270"/>
                <a:ext cx="113382" cy="127400"/>
              </a:xfrm>
              <a:custGeom>
                <a:avLst/>
                <a:gdLst/>
                <a:ahLst/>
                <a:cxnLst/>
                <a:rect l="0" t="0" r="0" b="0"/>
                <a:pathLst>
                  <a:path w="113382" h="127400">
                    <a:moveTo>
                      <a:pt x="81061" y="5589"/>
                    </a:moveTo>
                    <a:lnTo>
                      <a:pt x="64293" y="0"/>
                    </a:lnTo>
                    <a:lnTo>
                      <a:pt x="31509" y="2113"/>
                    </a:lnTo>
                    <a:lnTo>
                      <a:pt x="11855" y="10283"/>
                    </a:lnTo>
                    <a:lnTo>
                      <a:pt x="3338" y="15738"/>
                    </a:lnTo>
                    <a:lnTo>
                      <a:pt x="0" y="21714"/>
                    </a:lnTo>
                    <a:lnTo>
                      <a:pt x="114" y="28037"/>
                    </a:lnTo>
                    <a:lnTo>
                      <a:pt x="2531" y="34592"/>
                    </a:lnTo>
                    <a:lnTo>
                      <a:pt x="8820" y="38963"/>
                    </a:lnTo>
                    <a:lnTo>
                      <a:pt x="70507" y="56511"/>
                    </a:lnTo>
                    <a:lnTo>
                      <a:pt x="91579" y="67605"/>
                    </a:lnTo>
                    <a:lnTo>
                      <a:pt x="106402" y="83455"/>
                    </a:lnTo>
                    <a:lnTo>
                      <a:pt x="111994" y="92595"/>
                    </a:lnTo>
                    <a:lnTo>
                      <a:pt x="113381" y="101027"/>
                    </a:lnTo>
                    <a:lnTo>
                      <a:pt x="111966" y="108989"/>
                    </a:lnTo>
                    <a:lnTo>
                      <a:pt x="108684" y="116637"/>
                    </a:lnTo>
                    <a:lnTo>
                      <a:pt x="101816" y="121735"/>
                    </a:lnTo>
                    <a:lnTo>
                      <a:pt x="81707" y="127399"/>
                    </a:lnTo>
                    <a:lnTo>
                      <a:pt x="44078" y="124999"/>
                    </a:lnTo>
                    <a:lnTo>
                      <a:pt x="7362" y="110874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2" name="Freeform 161"/>
              <p:cNvSpPr/>
              <p:nvPr/>
            </p:nvSpPr>
            <p:spPr>
              <a:xfrm>
                <a:off x="6523346" y="4349388"/>
                <a:ext cx="105352" cy="117889"/>
              </a:xfrm>
              <a:custGeom>
                <a:avLst/>
                <a:gdLst/>
                <a:ahLst/>
                <a:cxnLst/>
                <a:rect l="0" t="0" r="0" b="0"/>
                <a:pathLst>
                  <a:path w="105352" h="117889">
                    <a:moveTo>
                      <a:pt x="55977" y="21057"/>
                    </a:moveTo>
                    <a:lnTo>
                      <a:pt x="31931" y="30632"/>
                    </a:lnTo>
                    <a:lnTo>
                      <a:pt x="17604" y="41300"/>
                    </a:lnTo>
                    <a:lnTo>
                      <a:pt x="1974" y="66049"/>
                    </a:lnTo>
                    <a:lnTo>
                      <a:pt x="0" y="85507"/>
                    </a:lnTo>
                    <a:lnTo>
                      <a:pt x="1112" y="95609"/>
                    </a:lnTo>
                    <a:lnTo>
                      <a:pt x="5363" y="103514"/>
                    </a:lnTo>
                    <a:lnTo>
                      <a:pt x="19444" y="115416"/>
                    </a:lnTo>
                    <a:lnTo>
                      <a:pt x="28113" y="117888"/>
                    </a:lnTo>
                    <a:lnTo>
                      <a:pt x="57081" y="115778"/>
                    </a:lnTo>
                    <a:lnTo>
                      <a:pt x="77525" y="110728"/>
                    </a:lnTo>
                    <a:lnTo>
                      <a:pt x="85550" y="105404"/>
                    </a:lnTo>
                    <a:lnTo>
                      <a:pt x="97587" y="90130"/>
                    </a:lnTo>
                    <a:lnTo>
                      <a:pt x="105351" y="56211"/>
                    </a:lnTo>
                    <a:lnTo>
                      <a:pt x="100928" y="33171"/>
                    </a:lnTo>
                    <a:lnTo>
                      <a:pt x="96473" y="22114"/>
                    </a:lnTo>
                    <a:lnTo>
                      <a:pt x="91164" y="14743"/>
                    </a:lnTo>
                    <a:lnTo>
                      <a:pt x="66506" y="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3" name="Freeform 162"/>
              <p:cNvSpPr/>
              <p:nvPr/>
            </p:nvSpPr>
            <p:spPr>
              <a:xfrm>
                <a:off x="6674691" y="4368205"/>
                <a:ext cx="125732" cy="128583"/>
              </a:xfrm>
              <a:custGeom>
                <a:avLst/>
                <a:gdLst/>
                <a:ahLst/>
                <a:cxnLst/>
                <a:rect l="0" t="0" r="0" b="0"/>
                <a:pathLst>
                  <a:path w="125732" h="128583">
                    <a:moveTo>
                      <a:pt x="9918" y="33825"/>
                    </a:moveTo>
                    <a:lnTo>
                      <a:pt x="4329" y="50593"/>
                    </a:lnTo>
                    <a:lnTo>
                      <a:pt x="8373" y="109271"/>
                    </a:lnTo>
                    <a:lnTo>
                      <a:pt x="8061" y="128188"/>
                    </a:lnTo>
                    <a:lnTo>
                      <a:pt x="6340" y="128319"/>
                    </a:lnTo>
                    <a:lnTo>
                      <a:pt x="4023" y="124897"/>
                    </a:lnTo>
                    <a:lnTo>
                      <a:pt x="0" y="73143"/>
                    </a:lnTo>
                    <a:lnTo>
                      <a:pt x="2690" y="36116"/>
                    </a:lnTo>
                    <a:lnTo>
                      <a:pt x="5099" y="24824"/>
                    </a:lnTo>
                    <a:lnTo>
                      <a:pt x="10214" y="16126"/>
                    </a:lnTo>
                    <a:lnTo>
                      <a:pt x="25257" y="3342"/>
                    </a:lnTo>
                    <a:lnTo>
                      <a:pt x="46761" y="0"/>
                    </a:lnTo>
                    <a:lnTo>
                      <a:pt x="59046" y="747"/>
                    </a:lnTo>
                    <a:lnTo>
                      <a:pt x="78936" y="10935"/>
                    </a:lnTo>
                    <a:lnTo>
                      <a:pt x="94405" y="27161"/>
                    </a:lnTo>
                    <a:lnTo>
                      <a:pt x="109690" y="57197"/>
                    </a:lnTo>
                    <a:lnTo>
                      <a:pt x="122216" y="102436"/>
                    </a:lnTo>
                    <a:lnTo>
                      <a:pt x="125731" y="128582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70" name="Group 169"/>
            <p:cNvGrpSpPr/>
            <p:nvPr/>
          </p:nvGrpSpPr>
          <p:grpSpPr>
            <a:xfrm>
              <a:off x="5920539" y="4854755"/>
              <a:ext cx="606143" cy="536955"/>
              <a:chOff x="5920539" y="4854755"/>
              <a:chExt cx="606143" cy="536955"/>
            </a:xfrm>
          </p:grpSpPr>
          <p:sp>
            <p:nvSpPr>
              <p:cNvPr id="165" name="Freeform 164"/>
              <p:cNvSpPr/>
              <p:nvPr/>
            </p:nvSpPr>
            <p:spPr>
              <a:xfrm>
                <a:off x="5920539" y="4854755"/>
                <a:ext cx="202290" cy="252686"/>
              </a:xfrm>
              <a:custGeom>
                <a:avLst/>
                <a:gdLst/>
                <a:ahLst/>
                <a:cxnLst/>
                <a:rect l="0" t="0" r="0" b="0"/>
                <a:pathLst>
                  <a:path w="202290" h="252686">
                    <a:moveTo>
                      <a:pt x="27075" y="0"/>
                    </a:moveTo>
                    <a:lnTo>
                      <a:pt x="85692" y="0"/>
                    </a:lnTo>
                    <a:lnTo>
                      <a:pt x="139866" y="0"/>
                    </a:lnTo>
                    <a:lnTo>
                      <a:pt x="179297" y="2340"/>
                    </a:lnTo>
                    <a:lnTo>
                      <a:pt x="198454" y="11179"/>
                    </a:lnTo>
                    <a:lnTo>
                      <a:pt x="202159" y="17982"/>
                    </a:lnTo>
                    <a:lnTo>
                      <a:pt x="202289" y="26026"/>
                    </a:lnTo>
                    <a:lnTo>
                      <a:pt x="196194" y="43153"/>
                    </a:lnTo>
                    <a:lnTo>
                      <a:pt x="146150" y="101680"/>
                    </a:lnTo>
                    <a:lnTo>
                      <a:pt x="90015" y="158139"/>
                    </a:lnTo>
                    <a:lnTo>
                      <a:pt x="34675" y="210378"/>
                    </a:lnTo>
                    <a:lnTo>
                      <a:pt x="500" y="238608"/>
                    </a:lnTo>
                    <a:lnTo>
                      <a:pt x="0" y="243300"/>
                    </a:lnTo>
                    <a:lnTo>
                      <a:pt x="4345" y="246429"/>
                    </a:lnTo>
                    <a:lnTo>
                      <a:pt x="44942" y="251449"/>
                    </a:lnTo>
                    <a:lnTo>
                      <a:pt x="96851" y="252441"/>
                    </a:lnTo>
                    <a:lnTo>
                      <a:pt x="142888" y="252685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6" name="Freeform 165"/>
              <p:cNvSpPr/>
              <p:nvPr/>
            </p:nvSpPr>
            <p:spPr>
              <a:xfrm>
                <a:off x="6102972" y="4991626"/>
                <a:ext cx="142401" cy="142812"/>
              </a:xfrm>
              <a:custGeom>
                <a:avLst/>
                <a:gdLst/>
                <a:ahLst/>
                <a:cxnLst/>
                <a:rect l="0" t="0" r="0" b="0"/>
                <a:pathLst>
                  <a:path w="142401" h="142812">
                    <a:moveTo>
                      <a:pt x="86797" y="42114"/>
                    </a:moveTo>
                    <a:lnTo>
                      <a:pt x="75619" y="30936"/>
                    </a:lnTo>
                    <a:lnTo>
                      <a:pt x="68817" y="28812"/>
                    </a:lnTo>
                    <a:lnTo>
                      <a:pt x="51899" y="29573"/>
                    </a:lnTo>
                    <a:lnTo>
                      <a:pt x="22645" y="42168"/>
                    </a:lnTo>
                    <a:lnTo>
                      <a:pt x="8372" y="57346"/>
                    </a:lnTo>
                    <a:lnTo>
                      <a:pt x="2928" y="66307"/>
                    </a:lnTo>
                    <a:lnTo>
                      <a:pt x="0" y="88741"/>
                    </a:lnTo>
                    <a:lnTo>
                      <a:pt x="856" y="101275"/>
                    </a:lnTo>
                    <a:lnTo>
                      <a:pt x="11167" y="121440"/>
                    </a:lnTo>
                    <a:lnTo>
                      <a:pt x="18829" y="130093"/>
                    </a:lnTo>
                    <a:lnTo>
                      <a:pt x="39822" y="139708"/>
                    </a:lnTo>
                    <a:lnTo>
                      <a:pt x="63580" y="142811"/>
                    </a:lnTo>
                    <a:lnTo>
                      <a:pt x="85837" y="140290"/>
                    </a:lnTo>
                    <a:lnTo>
                      <a:pt x="104308" y="132151"/>
                    </a:lnTo>
                    <a:lnTo>
                      <a:pt x="112509" y="126706"/>
                    </a:lnTo>
                    <a:lnTo>
                      <a:pt x="124741" y="111296"/>
                    </a:lnTo>
                    <a:lnTo>
                      <a:pt x="142125" y="72807"/>
                    </a:lnTo>
                    <a:lnTo>
                      <a:pt x="142400" y="62576"/>
                    </a:lnTo>
                    <a:lnTo>
                      <a:pt x="136466" y="41850"/>
                    </a:lnTo>
                    <a:lnTo>
                      <a:pt x="122910" y="24059"/>
                    </a:lnTo>
                    <a:lnTo>
                      <a:pt x="97326" y="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7" name="Freeform 166"/>
              <p:cNvSpPr/>
              <p:nvPr/>
            </p:nvSpPr>
            <p:spPr>
              <a:xfrm>
                <a:off x="6270693" y="4978716"/>
                <a:ext cx="119119" cy="146488"/>
              </a:xfrm>
              <a:custGeom>
                <a:avLst/>
                <a:gdLst/>
                <a:ahLst/>
                <a:cxnLst/>
                <a:rect l="0" t="0" r="0" b="0"/>
                <a:pathLst>
                  <a:path w="119119" h="146488">
                    <a:moveTo>
                      <a:pt x="3304" y="86610"/>
                    </a:moveTo>
                    <a:lnTo>
                      <a:pt x="40782" y="78276"/>
                    </a:lnTo>
                    <a:lnTo>
                      <a:pt x="63245" y="74717"/>
                    </a:lnTo>
                    <a:lnTo>
                      <a:pt x="89045" y="59559"/>
                    </a:lnTo>
                    <a:lnTo>
                      <a:pt x="104192" y="46901"/>
                    </a:lnTo>
                    <a:lnTo>
                      <a:pt x="107998" y="39080"/>
                    </a:lnTo>
                    <a:lnTo>
                      <a:pt x="109106" y="21032"/>
                    </a:lnTo>
                    <a:lnTo>
                      <a:pt x="105424" y="13645"/>
                    </a:lnTo>
                    <a:lnTo>
                      <a:pt x="91975" y="2318"/>
                    </a:lnTo>
                    <a:lnTo>
                      <a:pt x="83475" y="0"/>
                    </a:lnTo>
                    <a:lnTo>
                      <a:pt x="64672" y="543"/>
                    </a:lnTo>
                    <a:lnTo>
                      <a:pt x="47736" y="7804"/>
                    </a:lnTo>
                    <a:lnTo>
                      <a:pt x="17800" y="31529"/>
                    </a:lnTo>
                    <a:lnTo>
                      <a:pt x="2010" y="57421"/>
                    </a:lnTo>
                    <a:lnTo>
                      <a:pt x="0" y="77147"/>
                    </a:lnTo>
                    <a:lnTo>
                      <a:pt x="8241" y="118405"/>
                    </a:lnTo>
                    <a:lnTo>
                      <a:pt x="13614" y="126524"/>
                    </a:lnTo>
                    <a:lnTo>
                      <a:pt x="28944" y="138665"/>
                    </a:lnTo>
                    <a:lnTo>
                      <a:pt x="62894" y="146487"/>
                    </a:lnTo>
                    <a:lnTo>
                      <a:pt x="119118" y="139252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8" name="Freeform 167"/>
              <p:cNvSpPr/>
              <p:nvPr/>
            </p:nvSpPr>
            <p:spPr>
              <a:xfrm>
                <a:off x="6431925" y="5033740"/>
                <a:ext cx="10530" cy="42115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42115">
                    <a:moveTo>
                      <a:pt x="0" y="0"/>
                    </a:moveTo>
                    <a:lnTo>
                      <a:pt x="10529" y="42114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9" name="Freeform 168"/>
              <p:cNvSpPr/>
              <p:nvPr/>
            </p:nvSpPr>
            <p:spPr>
              <a:xfrm>
                <a:off x="6326640" y="5012683"/>
                <a:ext cx="200042" cy="379027"/>
              </a:xfrm>
              <a:custGeom>
                <a:avLst/>
                <a:gdLst/>
                <a:ahLst/>
                <a:cxnLst/>
                <a:rect l="0" t="0" r="0" b="0"/>
                <a:pathLst>
                  <a:path w="200042" h="379027">
                    <a:moveTo>
                      <a:pt x="200041" y="0"/>
                    </a:moveTo>
                    <a:lnTo>
                      <a:pt x="157379" y="58779"/>
                    </a:lnTo>
                    <a:lnTo>
                      <a:pt x="124153" y="115596"/>
                    </a:lnTo>
                    <a:lnTo>
                      <a:pt x="99436" y="168673"/>
                    </a:lnTo>
                    <a:lnTo>
                      <a:pt x="73237" y="226817"/>
                    </a:lnTo>
                    <a:lnTo>
                      <a:pt x="51121" y="278380"/>
                    </a:lnTo>
                    <a:lnTo>
                      <a:pt x="20395" y="339256"/>
                    </a:lnTo>
                    <a:lnTo>
                      <a:pt x="0" y="379026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71" name="Freeform 170"/>
            <p:cNvSpPr/>
            <p:nvPr/>
          </p:nvSpPr>
          <p:spPr>
            <a:xfrm>
              <a:off x="2140311" y="1999426"/>
              <a:ext cx="5527463" cy="4000832"/>
            </a:xfrm>
            <a:custGeom>
              <a:avLst/>
              <a:gdLst/>
              <a:ahLst/>
              <a:cxnLst/>
              <a:rect l="0" t="0" r="0" b="0"/>
              <a:pathLst>
                <a:path w="5527463" h="4000832">
                  <a:moveTo>
                    <a:pt x="0" y="0"/>
                  </a:moveTo>
                  <a:lnTo>
                    <a:pt x="5527462" y="0"/>
                  </a:lnTo>
                  <a:lnTo>
                    <a:pt x="5527462" y="4000831"/>
                  </a:lnTo>
                  <a:lnTo>
                    <a:pt x="0" y="4000831"/>
                  </a:lnTo>
                  <a:close/>
                </a:path>
              </a:pathLst>
            </a:cu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729149" y="1008051"/>
            <a:ext cx="986997" cy="367085"/>
            <a:chOff x="729149" y="1008051"/>
            <a:chExt cx="986997" cy="367085"/>
          </a:xfrm>
        </p:grpSpPr>
        <p:sp>
          <p:nvSpPr>
            <p:cNvPr id="2" name="Freeform 1"/>
            <p:cNvSpPr/>
            <p:nvPr/>
          </p:nvSpPr>
          <p:spPr>
            <a:xfrm>
              <a:off x="729149" y="1008051"/>
              <a:ext cx="218416" cy="367085"/>
            </a:xfrm>
            <a:custGeom>
              <a:avLst/>
              <a:gdLst/>
              <a:ahLst/>
              <a:cxnLst/>
              <a:rect l="0" t="0" r="0" b="0"/>
              <a:pathLst>
                <a:path w="218416" h="367085">
                  <a:moveTo>
                    <a:pt x="176301" y="65855"/>
                  </a:moveTo>
                  <a:lnTo>
                    <a:pt x="161647" y="21893"/>
                  </a:lnTo>
                  <a:lnTo>
                    <a:pt x="148731" y="8102"/>
                  </a:lnTo>
                  <a:lnTo>
                    <a:pt x="140374" y="2786"/>
                  </a:lnTo>
                  <a:lnTo>
                    <a:pt x="118610" y="0"/>
                  </a:lnTo>
                  <a:lnTo>
                    <a:pt x="95678" y="3831"/>
                  </a:lnTo>
                  <a:lnTo>
                    <a:pt x="69615" y="19142"/>
                  </a:lnTo>
                  <a:lnTo>
                    <a:pt x="39847" y="48396"/>
                  </a:lnTo>
                  <a:lnTo>
                    <a:pt x="21617" y="77450"/>
                  </a:lnTo>
                  <a:lnTo>
                    <a:pt x="2423" y="130336"/>
                  </a:lnTo>
                  <a:lnTo>
                    <a:pt x="0" y="167889"/>
                  </a:lnTo>
                  <a:lnTo>
                    <a:pt x="12170" y="228944"/>
                  </a:lnTo>
                  <a:lnTo>
                    <a:pt x="25554" y="282601"/>
                  </a:lnTo>
                  <a:lnTo>
                    <a:pt x="37139" y="316080"/>
                  </a:lnTo>
                  <a:lnTo>
                    <a:pt x="56039" y="341337"/>
                  </a:lnTo>
                  <a:lnTo>
                    <a:pt x="73719" y="356358"/>
                  </a:lnTo>
                  <a:lnTo>
                    <a:pt x="96394" y="364593"/>
                  </a:lnTo>
                  <a:lnTo>
                    <a:pt x="120900" y="367084"/>
                  </a:lnTo>
                  <a:lnTo>
                    <a:pt x="143489" y="364291"/>
                  </a:lnTo>
                  <a:lnTo>
                    <a:pt x="162108" y="356031"/>
                  </a:lnTo>
                  <a:lnTo>
                    <a:pt x="193125" y="331664"/>
                  </a:lnTo>
                  <a:lnTo>
                    <a:pt x="218415" y="2974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005146" y="1010735"/>
              <a:ext cx="26647" cy="326385"/>
            </a:xfrm>
            <a:custGeom>
              <a:avLst/>
              <a:gdLst/>
              <a:ahLst/>
              <a:cxnLst/>
              <a:rect l="0" t="0" r="0" b="0"/>
              <a:pathLst>
                <a:path w="26647" h="326385">
                  <a:moveTo>
                    <a:pt x="5589" y="0"/>
                  </a:moveTo>
                  <a:lnTo>
                    <a:pt x="0" y="16768"/>
                  </a:lnTo>
                  <a:lnTo>
                    <a:pt x="4442" y="68347"/>
                  </a:lnTo>
                  <a:lnTo>
                    <a:pt x="13465" y="120995"/>
                  </a:lnTo>
                  <a:lnTo>
                    <a:pt x="15332" y="169992"/>
                  </a:lnTo>
                  <a:lnTo>
                    <a:pt x="21552" y="227771"/>
                  </a:lnTo>
                  <a:lnTo>
                    <a:pt x="25640" y="280215"/>
                  </a:lnTo>
                  <a:lnTo>
                    <a:pt x="26646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99259" y="1218043"/>
              <a:ext cx="164161" cy="128220"/>
            </a:xfrm>
            <a:custGeom>
              <a:avLst/>
              <a:gdLst/>
              <a:ahLst/>
              <a:cxnLst/>
              <a:rect l="0" t="0" r="0" b="0"/>
              <a:pathLst>
                <a:path w="164161" h="128220">
                  <a:moveTo>
                    <a:pt x="100989" y="34848"/>
                  </a:moveTo>
                  <a:lnTo>
                    <a:pt x="89811" y="18080"/>
                  </a:lnTo>
                  <a:lnTo>
                    <a:pt x="74964" y="6728"/>
                  </a:lnTo>
                  <a:lnTo>
                    <a:pt x="66092" y="2064"/>
                  </a:lnTo>
                  <a:lnTo>
                    <a:pt x="46875" y="0"/>
                  </a:lnTo>
                  <a:lnTo>
                    <a:pt x="36837" y="1087"/>
                  </a:lnTo>
                  <a:lnTo>
                    <a:pt x="19445" y="11654"/>
                  </a:lnTo>
                  <a:lnTo>
                    <a:pt x="11531" y="19385"/>
                  </a:lnTo>
                  <a:lnTo>
                    <a:pt x="2739" y="40454"/>
                  </a:lnTo>
                  <a:lnTo>
                    <a:pt x="0" y="64245"/>
                  </a:lnTo>
                  <a:lnTo>
                    <a:pt x="10770" y="118788"/>
                  </a:lnTo>
                  <a:lnTo>
                    <a:pt x="16277" y="124733"/>
                  </a:lnTo>
                  <a:lnTo>
                    <a:pt x="23457" y="127526"/>
                  </a:lnTo>
                  <a:lnTo>
                    <a:pt x="31754" y="128219"/>
                  </a:lnTo>
                  <a:lnTo>
                    <a:pt x="50331" y="122749"/>
                  </a:lnTo>
                  <a:lnTo>
                    <a:pt x="60198" y="118015"/>
                  </a:lnTo>
                  <a:lnTo>
                    <a:pt x="74281" y="103397"/>
                  </a:lnTo>
                  <a:lnTo>
                    <a:pt x="92854" y="65416"/>
                  </a:lnTo>
                  <a:lnTo>
                    <a:pt x="96736" y="62246"/>
                  </a:lnTo>
                  <a:lnTo>
                    <a:pt x="100493" y="63641"/>
                  </a:lnTo>
                  <a:lnTo>
                    <a:pt x="107788" y="74551"/>
                  </a:lnTo>
                  <a:lnTo>
                    <a:pt x="120811" y="99254"/>
                  </a:lnTo>
                  <a:lnTo>
                    <a:pt x="136705" y="114555"/>
                  </a:lnTo>
                  <a:lnTo>
                    <a:pt x="143517" y="118402"/>
                  </a:lnTo>
                  <a:lnTo>
                    <a:pt x="149228" y="119796"/>
                  </a:lnTo>
                  <a:lnTo>
                    <a:pt x="164160" y="1190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16062" y="1252891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5589" y="62092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95005" y="112654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10818" y="1179191"/>
              <a:ext cx="73701" cy="140746"/>
            </a:xfrm>
            <a:custGeom>
              <a:avLst/>
              <a:gdLst/>
              <a:ahLst/>
              <a:cxnLst/>
              <a:rect l="0" t="0" r="0" b="0"/>
              <a:pathLst>
                <a:path w="73701" h="140746">
                  <a:moveTo>
                    <a:pt x="0" y="63171"/>
                  </a:moveTo>
                  <a:lnTo>
                    <a:pt x="17958" y="117046"/>
                  </a:lnTo>
                  <a:lnTo>
                    <a:pt x="25858" y="140745"/>
                  </a:lnTo>
                  <a:lnTo>
                    <a:pt x="23000" y="127490"/>
                  </a:lnTo>
                  <a:lnTo>
                    <a:pt x="15724" y="74082"/>
                  </a:lnTo>
                  <a:lnTo>
                    <a:pt x="17657" y="42227"/>
                  </a:lnTo>
                  <a:lnTo>
                    <a:pt x="22300" y="34001"/>
                  </a:lnTo>
                  <a:lnTo>
                    <a:pt x="44432" y="16834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38589" y="1162825"/>
              <a:ext cx="177557" cy="188546"/>
            </a:xfrm>
            <a:custGeom>
              <a:avLst/>
              <a:gdLst/>
              <a:ahLst/>
              <a:cxnLst/>
              <a:rect l="0" t="0" r="0" b="0"/>
              <a:pathLst>
                <a:path w="177557" h="188546">
                  <a:moveTo>
                    <a:pt x="19628" y="79537"/>
                  </a:moveTo>
                  <a:lnTo>
                    <a:pt x="30807" y="96305"/>
                  </a:lnTo>
                  <a:lnTo>
                    <a:pt x="38779" y="100074"/>
                  </a:lnTo>
                  <a:lnTo>
                    <a:pt x="60115" y="101143"/>
                  </a:lnTo>
                  <a:lnTo>
                    <a:pt x="92845" y="89578"/>
                  </a:lnTo>
                  <a:lnTo>
                    <a:pt x="107931" y="74641"/>
                  </a:lnTo>
                  <a:lnTo>
                    <a:pt x="113592" y="65745"/>
                  </a:lnTo>
                  <a:lnTo>
                    <a:pt x="116762" y="46501"/>
                  </a:lnTo>
                  <a:lnTo>
                    <a:pt x="115970" y="36456"/>
                  </a:lnTo>
                  <a:lnTo>
                    <a:pt x="108850" y="19056"/>
                  </a:lnTo>
                  <a:lnTo>
                    <a:pt x="103676" y="11140"/>
                  </a:lnTo>
                  <a:lnTo>
                    <a:pt x="95547" y="5863"/>
                  </a:lnTo>
                  <a:lnTo>
                    <a:pt x="74037" y="0"/>
                  </a:lnTo>
                  <a:lnTo>
                    <a:pt x="41209" y="2288"/>
                  </a:lnTo>
                  <a:lnTo>
                    <a:pt x="22980" y="10499"/>
                  </a:lnTo>
                  <a:lnTo>
                    <a:pt x="14844" y="15964"/>
                  </a:lnTo>
                  <a:lnTo>
                    <a:pt x="9420" y="24287"/>
                  </a:lnTo>
                  <a:lnTo>
                    <a:pt x="1786" y="58358"/>
                  </a:lnTo>
                  <a:lnTo>
                    <a:pt x="0" y="84552"/>
                  </a:lnTo>
                  <a:lnTo>
                    <a:pt x="5445" y="108672"/>
                  </a:lnTo>
                  <a:lnTo>
                    <a:pt x="28005" y="152753"/>
                  </a:lnTo>
                  <a:lnTo>
                    <a:pt x="44408" y="167839"/>
                  </a:lnTo>
                  <a:lnTo>
                    <a:pt x="83535" y="187057"/>
                  </a:lnTo>
                  <a:lnTo>
                    <a:pt x="107302" y="188545"/>
                  </a:lnTo>
                  <a:lnTo>
                    <a:pt x="143872" y="185925"/>
                  </a:lnTo>
                  <a:lnTo>
                    <a:pt x="177556" y="1848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949476" y="-73699"/>
            <a:ext cx="482400" cy="336912"/>
            <a:chOff x="949476" y="-73699"/>
            <a:chExt cx="482400" cy="336912"/>
          </a:xfrm>
        </p:grpSpPr>
        <p:sp>
          <p:nvSpPr>
            <p:cNvPr id="10" name="Freeform 9"/>
            <p:cNvSpPr/>
            <p:nvPr/>
          </p:nvSpPr>
          <p:spPr>
            <a:xfrm>
              <a:off x="1087728" y="21056"/>
              <a:ext cx="17765" cy="242157"/>
            </a:xfrm>
            <a:custGeom>
              <a:avLst/>
              <a:gdLst/>
              <a:ahLst/>
              <a:cxnLst/>
              <a:rect l="0" t="0" r="0" b="0"/>
              <a:pathLst>
                <a:path w="17765" h="242157">
                  <a:moveTo>
                    <a:pt x="7235" y="0"/>
                  </a:moveTo>
                  <a:lnTo>
                    <a:pt x="0" y="27557"/>
                  </a:lnTo>
                  <a:lnTo>
                    <a:pt x="477" y="83779"/>
                  </a:lnTo>
                  <a:lnTo>
                    <a:pt x="5900" y="140292"/>
                  </a:lnTo>
                  <a:lnTo>
                    <a:pt x="15393" y="202226"/>
                  </a:lnTo>
                  <a:lnTo>
                    <a:pt x="17764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949476" y="52642"/>
              <a:ext cx="134960" cy="139925"/>
            </a:xfrm>
            <a:custGeom>
              <a:avLst/>
              <a:gdLst/>
              <a:ahLst/>
              <a:cxnLst/>
              <a:rect l="0" t="0" r="0" b="0"/>
              <a:pathLst>
                <a:path w="134960" h="139925">
                  <a:moveTo>
                    <a:pt x="134959" y="73699"/>
                  </a:moveTo>
                  <a:lnTo>
                    <a:pt x="116978" y="89341"/>
                  </a:lnTo>
                  <a:lnTo>
                    <a:pt x="60605" y="119372"/>
                  </a:lnTo>
                  <a:lnTo>
                    <a:pt x="8531" y="139924"/>
                  </a:lnTo>
                  <a:lnTo>
                    <a:pt x="2710" y="138906"/>
                  </a:lnTo>
                  <a:lnTo>
                    <a:pt x="0" y="134718"/>
                  </a:lnTo>
                  <a:lnTo>
                    <a:pt x="108" y="120706"/>
                  </a:lnTo>
                  <a:lnTo>
                    <a:pt x="16121" y="62676"/>
                  </a:lnTo>
                  <a:lnTo>
                    <a:pt x="2967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168663" y="52642"/>
              <a:ext cx="94757" cy="10529"/>
            </a:xfrm>
            <a:custGeom>
              <a:avLst/>
              <a:gdLst/>
              <a:ahLst/>
              <a:cxnLst/>
              <a:rect l="0" t="0" r="0" b="0"/>
              <a:pathLst>
                <a:path w="94757" h="10529">
                  <a:moveTo>
                    <a:pt x="94756" y="0"/>
                  </a:moveTo>
                  <a:lnTo>
                    <a:pt x="57278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200248" y="-73699"/>
              <a:ext cx="21058" cy="189513"/>
            </a:xfrm>
            <a:custGeom>
              <a:avLst/>
              <a:gdLst/>
              <a:ahLst/>
              <a:cxnLst/>
              <a:rect l="0" t="0" r="0" b="0"/>
              <a:pathLst>
                <a:path w="21058" h="189513">
                  <a:moveTo>
                    <a:pt x="21057" y="189512"/>
                  </a:moveTo>
                  <a:lnTo>
                    <a:pt x="12724" y="152034"/>
                  </a:lnTo>
                  <a:lnTo>
                    <a:pt x="10962" y="100611"/>
                  </a:lnTo>
                  <a:lnTo>
                    <a:pt x="9445" y="4656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316062" y="-31585"/>
              <a:ext cx="31586" cy="200041"/>
            </a:xfrm>
            <a:custGeom>
              <a:avLst/>
              <a:gdLst/>
              <a:ahLst/>
              <a:cxnLst/>
              <a:rect l="0" t="0" r="0" b="0"/>
              <a:pathLst>
                <a:path w="31586" h="200041">
                  <a:moveTo>
                    <a:pt x="31585" y="200040"/>
                  </a:moveTo>
                  <a:lnTo>
                    <a:pt x="14797" y="144996"/>
                  </a:lnTo>
                  <a:lnTo>
                    <a:pt x="5501" y="85528"/>
                  </a:lnTo>
                  <a:lnTo>
                    <a:pt x="724" y="2654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326590" y="30054"/>
              <a:ext cx="105286" cy="96288"/>
            </a:xfrm>
            <a:custGeom>
              <a:avLst/>
              <a:gdLst/>
              <a:ahLst/>
              <a:cxnLst/>
              <a:rect l="0" t="0" r="0" b="0"/>
              <a:pathLst>
                <a:path w="105286" h="96288">
                  <a:moveTo>
                    <a:pt x="105285" y="96287"/>
                  </a:moveTo>
                  <a:lnTo>
                    <a:pt x="96952" y="58810"/>
                  </a:lnTo>
                  <a:lnTo>
                    <a:pt x="93393" y="36347"/>
                  </a:lnTo>
                  <a:lnTo>
                    <a:pt x="84012" y="18564"/>
                  </a:lnTo>
                  <a:lnTo>
                    <a:pt x="68924" y="5982"/>
                  </a:lnTo>
                  <a:lnTo>
                    <a:pt x="59988" y="989"/>
                  </a:lnTo>
                  <a:lnTo>
                    <a:pt x="51690" y="0"/>
                  </a:lnTo>
                  <a:lnTo>
                    <a:pt x="36232" y="5140"/>
                  </a:lnTo>
                  <a:lnTo>
                    <a:pt x="24682" y="18343"/>
                  </a:lnTo>
                  <a:lnTo>
                    <a:pt x="0" y="541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168663" y="168455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21057"/>
                  </a:moveTo>
                  <a:lnTo>
                    <a:pt x="215206" y="12724"/>
                  </a:lnTo>
                  <a:lnTo>
                    <a:pt x="163782" y="10963"/>
                  </a:lnTo>
                  <a:lnTo>
                    <a:pt x="108564" y="3379"/>
                  </a:lnTo>
                  <a:lnTo>
                    <a:pt x="52597" y="66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831751" y="3011150"/>
            <a:ext cx="1042322" cy="344961"/>
            <a:chOff x="831751" y="3011150"/>
            <a:chExt cx="1042322" cy="344961"/>
          </a:xfrm>
        </p:grpSpPr>
        <p:sp>
          <p:nvSpPr>
            <p:cNvPr id="18" name="Freeform 17"/>
            <p:cNvSpPr/>
            <p:nvPr/>
          </p:nvSpPr>
          <p:spPr>
            <a:xfrm>
              <a:off x="831751" y="3011150"/>
              <a:ext cx="231628" cy="342315"/>
            </a:xfrm>
            <a:custGeom>
              <a:avLst/>
              <a:gdLst/>
              <a:ahLst/>
              <a:cxnLst/>
              <a:rect l="0" t="0" r="0" b="0"/>
              <a:pathLst>
                <a:path w="231628" h="342315">
                  <a:moveTo>
                    <a:pt x="0" y="21057"/>
                  </a:moveTo>
                  <a:lnTo>
                    <a:pt x="3119" y="63748"/>
                  </a:lnTo>
                  <a:lnTo>
                    <a:pt x="21331" y="126393"/>
                  </a:lnTo>
                  <a:lnTo>
                    <a:pt x="42138" y="189517"/>
                  </a:lnTo>
                  <a:lnTo>
                    <a:pt x="59665" y="249392"/>
                  </a:lnTo>
                  <a:lnTo>
                    <a:pt x="77209" y="304893"/>
                  </a:lnTo>
                  <a:lnTo>
                    <a:pt x="87737" y="336783"/>
                  </a:lnTo>
                  <a:lnTo>
                    <a:pt x="92417" y="341505"/>
                  </a:lnTo>
                  <a:lnTo>
                    <a:pt x="97876" y="342314"/>
                  </a:lnTo>
                  <a:lnTo>
                    <a:pt x="103855" y="340513"/>
                  </a:lnTo>
                  <a:lnTo>
                    <a:pt x="109011" y="334633"/>
                  </a:lnTo>
                  <a:lnTo>
                    <a:pt x="133072" y="272525"/>
                  </a:lnTo>
                  <a:lnTo>
                    <a:pt x="150870" y="212027"/>
                  </a:lnTo>
                  <a:lnTo>
                    <a:pt x="168451" y="158119"/>
                  </a:lnTo>
                  <a:lnTo>
                    <a:pt x="189512" y="94773"/>
                  </a:lnTo>
                  <a:lnTo>
                    <a:pt x="213689" y="31587"/>
                  </a:lnTo>
                  <a:lnTo>
                    <a:pt x="23162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042321" y="3137129"/>
              <a:ext cx="157928" cy="203425"/>
            </a:xfrm>
            <a:custGeom>
              <a:avLst/>
              <a:gdLst/>
              <a:ahLst/>
              <a:cxnLst/>
              <a:rect l="0" t="0" r="0" b="0"/>
              <a:pathLst>
                <a:path w="157928" h="203425">
                  <a:moveTo>
                    <a:pt x="0" y="116176"/>
                  </a:moveTo>
                  <a:lnTo>
                    <a:pt x="61110" y="98218"/>
                  </a:lnTo>
                  <a:lnTo>
                    <a:pt x="115542" y="75438"/>
                  </a:lnTo>
                  <a:lnTo>
                    <a:pt x="141729" y="55883"/>
                  </a:lnTo>
                  <a:lnTo>
                    <a:pt x="145959" y="47904"/>
                  </a:lnTo>
                  <a:lnTo>
                    <a:pt x="147539" y="29681"/>
                  </a:lnTo>
                  <a:lnTo>
                    <a:pt x="141222" y="13003"/>
                  </a:lnTo>
                  <a:lnTo>
                    <a:pt x="136262" y="5280"/>
                  </a:lnTo>
                  <a:lnTo>
                    <a:pt x="128276" y="1301"/>
                  </a:lnTo>
                  <a:lnTo>
                    <a:pt x="106924" y="0"/>
                  </a:lnTo>
                  <a:lnTo>
                    <a:pt x="74185" y="5845"/>
                  </a:lnTo>
                  <a:lnTo>
                    <a:pt x="47847" y="20574"/>
                  </a:lnTo>
                  <a:lnTo>
                    <a:pt x="25225" y="45346"/>
                  </a:lnTo>
                  <a:lnTo>
                    <a:pt x="17060" y="67929"/>
                  </a:lnTo>
                  <a:lnTo>
                    <a:pt x="11819" y="120554"/>
                  </a:lnTo>
                  <a:lnTo>
                    <a:pt x="16500" y="156468"/>
                  </a:lnTo>
                  <a:lnTo>
                    <a:pt x="30885" y="183746"/>
                  </a:lnTo>
                  <a:lnTo>
                    <a:pt x="46482" y="196120"/>
                  </a:lnTo>
                  <a:lnTo>
                    <a:pt x="55554" y="201058"/>
                  </a:lnTo>
                  <a:lnTo>
                    <a:pt x="74994" y="203424"/>
                  </a:lnTo>
                  <a:lnTo>
                    <a:pt x="94162" y="199407"/>
                  </a:lnTo>
                  <a:lnTo>
                    <a:pt x="144915" y="173011"/>
                  </a:lnTo>
                  <a:lnTo>
                    <a:pt x="157927" y="1582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252891" y="3148020"/>
              <a:ext cx="105286" cy="208091"/>
            </a:xfrm>
            <a:custGeom>
              <a:avLst/>
              <a:gdLst/>
              <a:ahLst/>
              <a:cxnLst/>
              <a:rect l="0" t="0" r="0" b="0"/>
              <a:pathLst>
                <a:path w="105286" h="208091">
                  <a:moveTo>
                    <a:pt x="0" y="126342"/>
                  </a:moveTo>
                  <a:lnTo>
                    <a:pt x="3119" y="169034"/>
                  </a:lnTo>
                  <a:lnTo>
                    <a:pt x="9575" y="188600"/>
                  </a:lnTo>
                  <a:lnTo>
                    <a:pt x="21684" y="208090"/>
                  </a:lnTo>
                  <a:lnTo>
                    <a:pt x="20305" y="207747"/>
                  </a:lnTo>
                  <a:lnTo>
                    <a:pt x="17046" y="205178"/>
                  </a:lnTo>
                  <a:lnTo>
                    <a:pt x="6870" y="179207"/>
                  </a:lnTo>
                  <a:lnTo>
                    <a:pt x="2035" y="141876"/>
                  </a:lnTo>
                  <a:lnTo>
                    <a:pt x="6192" y="101179"/>
                  </a:lnTo>
                  <a:lnTo>
                    <a:pt x="20422" y="65074"/>
                  </a:lnTo>
                  <a:lnTo>
                    <a:pt x="39456" y="37739"/>
                  </a:lnTo>
                  <a:lnTo>
                    <a:pt x="65503" y="20411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394701" y="3194611"/>
              <a:ext cx="131932" cy="132976"/>
            </a:xfrm>
            <a:custGeom>
              <a:avLst/>
              <a:gdLst/>
              <a:ahLst/>
              <a:cxnLst/>
              <a:rect l="0" t="0" r="0" b="0"/>
              <a:pathLst>
                <a:path w="131932" h="132976">
                  <a:moveTo>
                    <a:pt x="5589" y="48166"/>
                  </a:moveTo>
                  <a:lnTo>
                    <a:pt x="0" y="64933"/>
                  </a:lnTo>
                  <a:lnTo>
                    <a:pt x="3495" y="82524"/>
                  </a:lnTo>
                  <a:lnTo>
                    <a:pt x="10507" y="103210"/>
                  </a:lnTo>
                  <a:lnTo>
                    <a:pt x="13285" y="132975"/>
                  </a:lnTo>
                  <a:lnTo>
                    <a:pt x="11889" y="132782"/>
                  </a:lnTo>
                  <a:lnTo>
                    <a:pt x="9789" y="129143"/>
                  </a:lnTo>
                  <a:lnTo>
                    <a:pt x="6142" y="77012"/>
                  </a:lnTo>
                  <a:lnTo>
                    <a:pt x="8174" y="52798"/>
                  </a:lnTo>
                  <a:lnTo>
                    <a:pt x="22473" y="26011"/>
                  </a:lnTo>
                  <a:lnTo>
                    <a:pt x="34930" y="10633"/>
                  </a:lnTo>
                  <a:lnTo>
                    <a:pt x="54504" y="2239"/>
                  </a:lnTo>
                  <a:lnTo>
                    <a:pt x="66275" y="0"/>
                  </a:lnTo>
                  <a:lnTo>
                    <a:pt x="76462" y="2018"/>
                  </a:lnTo>
                  <a:lnTo>
                    <a:pt x="94020" y="13618"/>
                  </a:lnTo>
                  <a:lnTo>
                    <a:pt x="111469" y="39879"/>
                  </a:lnTo>
                  <a:lnTo>
                    <a:pt x="131931" y="1008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562174" y="3211191"/>
              <a:ext cx="104287" cy="128682"/>
            </a:xfrm>
            <a:custGeom>
              <a:avLst/>
              <a:gdLst/>
              <a:ahLst/>
              <a:cxnLst/>
              <a:rect l="0" t="0" r="0" b="0"/>
              <a:pathLst>
                <a:path w="104287" h="128682">
                  <a:moveTo>
                    <a:pt x="69743" y="0"/>
                  </a:moveTo>
                  <a:lnTo>
                    <a:pt x="45696" y="9576"/>
                  </a:lnTo>
                  <a:lnTo>
                    <a:pt x="10150" y="39404"/>
                  </a:lnTo>
                  <a:lnTo>
                    <a:pt x="2313" y="59237"/>
                  </a:lnTo>
                  <a:lnTo>
                    <a:pt x="0" y="82480"/>
                  </a:lnTo>
                  <a:lnTo>
                    <a:pt x="2871" y="104508"/>
                  </a:lnTo>
                  <a:lnTo>
                    <a:pt x="7614" y="112956"/>
                  </a:lnTo>
                  <a:lnTo>
                    <a:pt x="22243" y="125462"/>
                  </a:lnTo>
                  <a:lnTo>
                    <a:pt x="43562" y="128681"/>
                  </a:lnTo>
                  <a:lnTo>
                    <a:pt x="66296" y="125042"/>
                  </a:lnTo>
                  <a:lnTo>
                    <a:pt x="84198" y="115626"/>
                  </a:lnTo>
                  <a:lnTo>
                    <a:pt x="96835" y="100522"/>
                  </a:lnTo>
                  <a:lnTo>
                    <a:pt x="101842" y="91581"/>
                  </a:lnTo>
                  <a:lnTo>
                    <a:pt x="104286" y="69169"/>
                  </a:lnTo>
                  <a:lnTo>
                    <a:pt x="100303" y="45950"/>
                  </a:lnTo>
                  <a:lnTo>
                    <a:pt x="90734" y="27831"/>
                  </a:lnTo>
                  <a:lnTo>
                    <a:pt x="81802" y="18219"/>
                  </a:lnTo>
                  <a:lnTo>
                    <a:pt x="69743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728543" y="3187737"/>
              <a:ext cx="145530" cy="150379"/>
            </a:xfrm>
            <a:custGeom>
              <a:avLst/>
              <a:gdLst/>
              <a:ahLst/>
              <a:cxnLst/>
              <a:rect l="0" t="0" r="0" b="0"/>
              <a:pathLst>
                <a:path w="145530" h="150379">
                  <a:moveTo>
                    <a:pt x="19187" y="65568"/>
                  </a:moveTo>
                  <a:lnTo>
                    <a:pt x="13598" y="82336"/>
                  </a:lnTo>
                  <a:lnTo>
                    <a:pt x="13974" y="99927"/>
                  </a:lnTo>
                  <a:lnTo>
                    <a:pt x="18157" y="145405"/>
                  </a:lnTo>
                  <a:lnTo>
                    <a:pt x="17331" y="150378"/>
                  </a:lnTo>
                  <a:lnTo>
                    <a:pt x="15610" y="150184"/>
                  </a:lnTo>
                  <a:lnTo>
                    <a:pt x="4443" y="124656"/>
                  </a:lnTo>
                  <a:lnTo>
                    <a:pt x="0" y="90355"/>
                  </a:lnTo>
                  <a:lnTo>
                    <a:pt x="9829" y="34474"/>
                  </a:lnTo>
                  <a:lnTo>
                    <a:pt x="12949" y="23782"/>
                  </a:lnTo>
                  <a:lnTo>
                    <a:pt x="18538" y="15484"/>
                  </a:lnTo>
                  <a:lnTo>
                    <a:pt x="34106" y="3144"/>
                  </a:lnTo>
                  <a:lnTo>
                    <a:pt x="52724" y="0"/>
                  </a:lnTo>
                  <a:lnTo>
                    <a:pt x="62602" y="799"/>
                  </a:lnTo>
                  <a:lnTo>
                    <a:pt x="79817" y="7926"/>
                  </a:lnTo>
                  <a:lnTo>
                    <a:pt x="95266" y="20062"/>
                  </a:lnTo>
                  <a:lnTo>
                    <a:pt x="115949" y="46626"/>
                  </a:lnTo>
                  <a:lnTo>
                    <a:pt x="140410" y="105528"/>
                  </a:lnTo>
                  <a:lnTo>
                    <a:pt x="145529" y="1287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938097" y="4969450"/>
            <a:ext cx="714878" cy="351605"/>
            <a:chOff x="938097" y="4969450"/>
            <a:chExt cx="714878" cy="351605"/>
          </a:xfrm>
        </p:grpSpPr>
        <p:sp>
          <p:nvSpPr>
            <p:cNvPr id="25" name="Freeform 24"/>
            <p:cNvSpPr/>
            <p:nvPr/>
          </p:nvSpPr>
          <p:spPr>
            <a:xfrm>
              <a:off x="938097" y="5011565"/>
              <a:ext cx="248891" cy="307313"/>
            </a:xfrm>
            <a:custGeom>
              <a:avLst/>
              <a:gdLst/>
              <a:ahLst/>
              <a:cxnLst/>
              <a:rect l="0" t="0" r="0" b="0"/>
              <a:pathLst>
                <a:path w="248891" h="307313">
                  <a:moveTo>
                    <a:pt x="19996" y="0"/>
                  </a:moveTo>
                  <a:lnTo>
                    <a:pt x="11663" y="37477"/>
                  </a:lnTo>
                  <a:lnTo>
                    <a:pt x="4312" y="88901"/>
                  </a:lnTo>
                  <a:lnTo>
                    <a:pt x="0" y="151355"/>
                  </a:lnTo>
                  <a:lnTo>
                    <a:pt x="2268" y="206845"/>
                  </a:lnTo>
                  <a:lnTo>
                    <a:pt x="18095" y="268787"/>
                  </a:lnTo>
                  <a:lnTo>
                    <a:pt x="29289" y="287527"/>
                  </a:lnTo>
                  <a:lnTo>
                    <a:pt x="36720" y="292290"/>
                  </a:lnTo>
                  <a:lnTo>
                    <a:pt x="54335" y="294463"/>
                  </a:lnTo>
                  <a:lnTo>
                    <a:pt x="62776" y="291065"/>
                  </a:lnTo>
                  <a:lnTo>
                    <a:pt x="78394" y="277931"/>
                  </a:lnTo>
                  <a:lnTo>
                    <a:pt x="94751" y="250806"/>
                  </a:lnTo>
                  <a:lnTo>
                    <a:pt x="103522" y="209982"/>
                  </a:lnTo>
                  <a:lnTo>
                    <a:pt x="106096" y="210178"/>
                  </a:lnTo>
                  <a:lnTo>
                    <a:pt x="108981" y="213818"/>
                  </a:lnTo>
                  <a:lnTo>
                    <a:pt x="134489" y="267897"/>
                  </a:lnTo>
                  <a:lnTo>
                    <a:pt x="154005" y="290597"/>
                  </a:lnTo>
                  <a:lnTo>
                    <a:pt x="180195" y="306551"/>
                  </a:lnTo>
                  <a:lnTo>
                    <a:pt x="188797" y="307312"/>
                  </a:lnTo>
                  <a:lnTo>
                    <a:pt x="204593" y="301919"/>
                  </a:lnTo>
                  <a:lnTo>
                    <a:pt x="226640" y="280140"/>
                  </a:lnTo>
                  <a:lnTo>
                    <a:pt x="242401" y="245871"/>
                  </a:lnTo>
                  <a:lnTo>
                    <a:pt x="248890" y="200492"/>
                  </a:lnTo>
                  <a:lnTo>
                    <a:pt x="242678" y="139992"/>
                  </a:lnTo>
                  <a:lnTo>
                    <a:pt x="230185" y="79168"/>
                  </a:lnTo>
                  <a:lnTo>
                    <a:pt x="212595" y="17247"/>
                  </a:lnTo>
                  <a:lnTo>
                    <a:pt x="20950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241946" y="5147723"/>
              <a:ext cx="179402" cy="173332"/>
            </a:xfrm>
            <a:custGeom>
              <a:avLst/>
              <a:gdLst/>
              <a:ahLst/>
              <a:cxnLst/>
              <a:rect l="0" t="0" r="0" b="0"/>
              <a:pathLst>
                <a:path w="179402" h="173332">
                  <a:moveTo>
                    <a:pt x="74116" y="42826"/>
                  </a:moveTo>
                  <a:lnTo>
                    <a:pt x="64540" y="18779"/>
                  </a:lnTo>
                  <a:lnTo>
                    <a:pt x="53872" y="4452"/>
                  </a:lnTo>
                  <a:lnTo>
                    <a:pt x="46582" y="866"/>
                  </a:lnTo>
                  <a:lnTo>
                    <a:pt x="29123" y="0"/>
                  </a:lnTo>
                  <a:lnTo>
                    <a:pt x="20724" y="4917"/>
                  </a:lnTo>
                  <a:lnTo>
                    <a:pt x="5152" y="22858"/>
                  </a:lnTo>
                  <a:lnTo>
                    <a:pt x="1234" y="33023"/>
                  </a:lnTo>
                  <a:lnTo>
                    <a:pt x="0" y="53677"/>
                  </a:lnTo>
                  <a:lnTo>
                    <a:pt x="11814" y="114372"/>
                  </a:lnTo>
                  <a:lnTo>
                    <a:pt x="25155" y="158214"/>
                  </a:lnTo>
                  <a:lnTo>
                    <a:pt x="32116" y="165375"/>
                  </a:lnTo>
                  <a:lnTo>
                    <a:pt x="52330" y="173331"/>
                  </a:lnTo>
                  <a:lnTo>
                    <a:pt x="61931" y="171943"/>
                  </a:lnTo>
                  <a:lnTo>
                    <a:pt x="78839" y="161043"/>
                  </a:lnTo>
                  <a:lnTo>
                    <a:pt x="95922" y="135175"/>
                  </a:lnTo>
                  <a:lnTo>
                    <a:pt x="103770" y="86587"/>
                  </a:lnTo>
                  <a:lnTo>
                    <a:pt x="105129" y="55142"/>
                  </a:lnTo>
                  <a:lnTo>
                    <a:pt x="105447" y="62728"/>
                  </a:lnTo>
                  <a:lnTo>
                    <a:pt x="111827" y="75458"/>
                  </a:lnTo>
                  <a:lnTo>
                    <a:pt x="125454" y="98898"/>
                  </a:lnTo>
                  <a:lnTo>
                    <a:pt x="140020" y="124951"/>
                  </a:lnTo>
                  <a:lnTo>
                    <a:pt x="146128" y="132671"/>
                  </a:lnTo>
                  <a:lnTo>
                    <a:pt x="159154" y="141249"/>
                  </a:lnTo>
                  <a:lnTo>
                    <a:pt x="179401" y="1481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422810" y="4990507"/>
              <a:ext cx="30123" cy="284271"/>
            </a:xfrm>
            <a:custGeom>
              <a:avLst/>
              <a:gdLst/>
              <a:ahLst/>
              <a:cxnLst/>
              <a:rect l="0" t="0" r="0" b="0"/>
              <a:pathLst>
                <a:path w="30123" h="284271">
                  <a:moveTo>
                    <a:pt x="9065" y="0"/>
                  </a:moveTo>
                  <a:lnTo>
                    <a:pt x="0" y="58617"/>
                  </a:lnTo>
                  <a:lnTo>
                    <a:pt x="7063" y="118334"/>
                  </a:lnTo>
                  <a:lnTo>
                    <a:pt x="14259" y="172464"/>
                  </a:lnTo>
                  <a:lnTo>
                    <a:pt x="19710" y="234282"/>
                  </a:lnTo>
                  <a:lnTo>
                    <a:pt x="30122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573208" y="4969450"/>
              <a:ext cx="37653" cy="284271"/>
            </a:xfrm>
            <a:custGeom>
              <a:avLst/>
              <a:gdLst/>
              <a:ahLst/>
              <a:cxnLst/>
              <a:rect l="0" t="0" r="0" b="0"/>
              <a:pathLst>
                <a:path w="37653" h="284271">
                  <a:moveTo>
                    <a:pt x="6066" y="0"/>
                  </a:moveTo>
                  <a:lnTo>
                    <a:pt x="0" y="32452"/>
                  </a:lnTo>
                  <a:lnTo>
                    <a:pt x="5036" y="95521"/>
                  </a:lnTo>
                  <a:lnTo>
                    <a:pt x="14268" y="153876"/>
                  </a:lnTo>
                  <a:lnTo>
                    <a:pt x="24237" y="213583"/>
                  </a:lnTo>
                  <a:lnTo>
                    <a:pt x="29388" y="254747"/>
                  </a:lnTo>
                  <a:lnTo>
                    <a:pt x="37652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505575" y="5074735"/>
              <a:ext cx="147400" cy="31587"/>
            </a:xfrm>
            <a:custGeom>
              <a:avLst/>
              <a:gdLst/>
              <a:ahLst/>
              <a:cxnLst/>
              <a:rect l="0" t="0" r="0" b="0"/>
              <a:pathLst>
                <a:path w="147400" h="31587">
                  <a:moveTo>
                    <a:pt x="147399" y="0"/>
                  </a:moveTo>
                  <a:lnTo>
                    <a:pt x="104707" y="3120"/>
                  </a:lnTo>
                  <a:lnTo>
                    <a:pt x="45331" y="1189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3524143" y="-42113"/>
            <a:ext cx="518801" cy="355642"/>
            <a:chOff x="3524143" y="-42113"/>
            <a:chExt cx="518801" cy="355642"/>
          </a:xfrm>
        </p:grpSpPr>
        <p:sp>
          <p:nvSpPr>
            <p:cNvPr id="31" name="Freeform 30"/>
            <p:cNvSpPr/>
            <p:nvPr/>
          </p:nvSpPr>
          <p:spPr>
            <a:xfrm>
              <a:off x="3524143" y="31585"/>
              <a:ext cx="178545" cy="281944"/>
            </a:xfrm>
            <a:custGeom>
              <a:avLst/>
              <a:gdLst/>
              <a:ahLst/>
              <a:cxnLst/>
              <a:rect l="0" t="0" r="0" b="0"/>
              <a:pathLst>
                <a:path w="178545" h="281944">
                  <a:moveTo>
                    <a:pt x="139774" y="0"/>
                  </a:moveTo>
                  <a:lnTo>
                    <a:pt x="97082" y="3120"/>
                  </a:lnTo>
                  <a:lnTo>
                    <a:pt x="38875" y="11892"/>
                  </a:lnTo>
                  <a:lnTo>
                    <a:pt x="20451" y="21273"/>
                  </a:lnTo>
                  <a:lnTo>
                    <a:pt x="7582" y="36361"/>
                  </a:lnTo>
                  <a:lnTo>
                    <a:pt x="2513" y="45298"/>
                  </a:lnTo>
                  <a:lnTo>
                    <a:pt x="0" y="64586"/>
                  </a:lnTo>
                  <a:lnTo>
                    <a:pt x="7919" y="105564"/>
                  </a:lnTo>
                  <a:lnTo>
                    <a:pt x="12096" y="110151"/>
                  </a:lnTo>
                  <a:lnTo>
                    <a:pt x="17221" y="110868"/>
                  </a:lnTo>
                  <a:lnTo>
                    <a:pt x="70451" y="97442"/>
                  </a:lnTo>
                  <a:lnTo>
                    <a:pt x="94926" y="98290"/>
                  </a:lnTo>
                  <a:lnTo>
                    <a:pt x="139234" y="117898"/>
                  </a:lnTo>
                  <a:lnTo>
                    <a:pt x="158251" y="131948"/>
                  </a:lnTo>
                  <a:lnTo>
                    <a:pt x="170602" y="149890"/>
                  </a:lnTo>
                  <a:lnTo>
                    <a:pt x="178544" y="185312"/>
                  </a:lnTo>
                  <a:lnTo>
                    <a:pt x="175308" y="219854"/>
                  </a:lnTo>
                  <a:lnTo>
                    <a:pt x="166875" y="238483"/>
                  </a:lnTo>
                  <a:lnTo>
                    <a:pt x="161351" y="246726"/>
                  </a:lnTo>
                  <a:lnTo>
                    <a:pt x="145854" y="259005"/>
                  </a:lnTo>
                  <a:lnTo>
                    <a:pt x="107310" y="276419"/>
                  </a:lnTo>
                  <a:lnTo>
                    <a:pt x="70753" y="281943"/>
                  </a:lnTo>
                  <a:lnTo>
                    <a:pt x="53336" y="280116"/>
                  </a:lnTo>
                  <a:lnTo>
                    <a:pt x="34489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800787" y="-42113"/>
              <a:ext cx="10530" cy="147398"/>
            </a:xfrm>
            <a:custGeom>
              <a:avLst/>
              <a:gdLst/>
              <a:ahLst/>
              <a:cxnLst/>
              <a:rect l="0" t="0" r="0" b="0"/>
              <a:pathLst>
                <a:path w="10530" h="147398">
                  <a:moveTo>
                    <a:pt x="10529" y="147397"/>
                  </a:moveTo>
                  <a:lnTo>
                    <a:pt x="2195" y="109919"/>
                  </a:lnTo>
                  <a:lnTo>
                    <a:pt x="434" y="5849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727088" y="31585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73121" y="3120"/>
                  </a:lnTo>
                  <a:lnTo>
                    <a:pt x="11503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896411" y="262"/>
              <a:ext cx="146533" cy="126080"/>
            </a:xfrm>
            <a:custGeom>
              <a:avLst/>
              <a:gdLst/>
              <a:ahLst/>
              <a:cxnLst/>
              <a:rect l="0" t="0" r="0" b="0"/>
              <a:pathLst>
                <a:path w="146533" h="126080">
                  <a:moveTo>
                    <a:pt x="20190" y="94494"/>
                  </a:moveTo>
                  <a:lnTo>
                    <a:pt x="9011" y="77726"/>
                  </a:lnTo>
                  <a:lnTo>
                    <a:pt x="2059" y="44942"/>
                  </a:lnTo>
                  <a:lnTo>
                    <a:pt x="0" y="5593"/>
                  </a:lnTo>
                  <a:lnTo>
                    <a:pt x="880" y="131"/>
                  </a:lnTo>
                  <a:lnTo>
                    <a:pt x="2638" y="0"/>
                  </a:lnTo>
                  <a:lnTo>
                    <a:pt x="4979" y="3422"/>
                  </a:lnTo>
                  <a:lnTo>
                    <a:pt x="23904" y="62693"/>
                  </a:lnTo>
                  <a:lnTo>
                    <a:pt x="34288" y="94430"/>
                  </a:lnTo>
                  <a:lnTo>
                    <a:pt x="36608" y="96791"/>
                  </a:lnTo>
                  <a:lnTo>
                    <a:pt x="38154" y="93686"/>
                  </a:lnTo>
                  <a:lnTo>
                    <a:pt x="39185" y="86936"/>
                  </a:lnTo>
                  <a:lnTo>
                    <a:pt x="46570" y="73197"/>
                  </a:lnTo>
                  <a:lnTo>
                    <a:pt x="51814" y="66258"/>
                  </a:lnTo>
                  <a:lnTo>
                    <a:pt x="70120" y="58548"/>
                  </a:lnTo>
                  <a:lnTo>
                    <a:pt x="81552" y="56492"/>
                  </a:lnTo>
                  <a:lnTo>
                    <a:pt x="100495" y="60447"/>
                  </a:lnTo>
                  <a:lnTo>
                    <a:pt x="108822" y="64777"/>
                  </a:lnTo>
                  <a:lnTo>
                    <a:pt x="121193" y="78947"/>
                  </a:lnTo>
                  <a:lnTo>
                    <a:pt x="146532" y="1260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811316" y="147398"/>
              <a:ext cx="189514" cy="1"/>
            </a:xfrm>
            <a:custGeom>
              <a:avLst/>
              <a:gdLst/>
              <a:ahLst/>
              <a:cxnLst/>
              <a:rect l="0" t="0" r="0" b="0"/>
              <a:pathLst>
                <a:path w="189514" h="1">
                  <a:moveTo>
                    <a:pt x="189513" y="0"/>
                  </a:moveTo>
                  <a:lnTo>
                    <a:pt x="140582" y="0"/>
                  </a:lnTo>
                  <a:lnTo>
                    <a:pt x="81451" y="0"/>
                  </a:lnTo>
                  <a:lnTo>
                    <a:pt x="1998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3442844" y="505367"/>
            <a:ext cx="1073882" cy="526426"/>
            <a:chOff x="3442844" y="505367"/>
            <a:chExt cx="1073882" cy="526426"/>
          </a:xfrm>
        </p:grpSpPr>
        <p:sp>
          <p:nvSpPr>
            <p:cNvPr id="37" name="Freeform 36"/>
            <p:cNvSpPr/>
            <p:nvPr/>
          </p:nvSpPr>
          <p:spPr>
            <a:xfrm>
              <a:off x="3442844" y="505367"/>
              <a:ext cx="294773" cy="305328"/>
            </a:xfrm>
            <a:custGeom>
              <a:avLst/>
              <a:gdLst/>
              <a:ahLst/>
              <a:cxnLst/>
              <a:rect l="0" t="0" r="0" b="0"/>
              <a:pathLst>
                <a:path w="294773" h="305328">
                  <a:moveTo>
                    <a:pt x="10503" y="305327"/>
                  </a:moveTo>
                  <a:lnTo>
                    <a:pt x="3267" y="277771"/>
                  </a:lnTo>
                  <a:lnTo>
                    <a:pt x="625" y="221548"/>
                  </a:lnTo>
                  <a:lnTo>
                    <a:pt x="103" y="159446"/>
                  </a:lnTo>
                  <a:lnTo>
                    <a:pt x="0" y="99260"/>
                  </a:lnTo>
                  <a:lnTo>
                    <a:pt x="3099" y="42311"/>
                  </a:lnTo>
                  <a:lnTo>
                    <a:pt x="5567" y="28207"/>
                  </a:lnTo>
                  <a:lnTo>
                    <a:pt x="9552" y="22314"/>
                  </a:lnTo>
                  <a:lnTo>
                    <a:pt x="14548" y="21895"/>
                  </a:lnTo>
                  <a:lnTo>
                    <a:pt x="20219" y="25126"/>
                  </a:lnTo>
                  <a:lnTo>
                    <a:pt x="59873" y="84046"/>
                  </a:lnTo>
                  <a:lnTo>
                    <a:pt x="101771" y="147383"/>
                  </a:lnTo>
                  <a:lnTo>
                    <a:pt x="143866" y="204980"/>
                  </a:lnTo>
                  <a:lnTo>
                    <a:pt x="191567" y="248992"/>
                  </a:lnTo>
                  <a:lnTo>
                    <a:pt x="221689" y="264589"/>
                  </a:lnTo>
                  <a:lnTo>
                    <a:pt x="230842" y="265300"/>
                  </a:lnTo>
                  <a:lnTo>
                    <a:pt x="247252" y="259851"/>
                  </a:lnTo>
                  <a:lnTo>
                    <a:pt x="259224" y="246511"/>
                  </a:lnTo>
                  <a:lnTo>
                    <a:pt x="276442" y="203762"/>
                  </a:lnTo>
                  <a:lnTo>
                    <a:pt x="289939" y="149087"/>
                  </a:lnTo>
                  <a:lnTo>
                    <a:pt x="293817" y="86295"/>
                  </a:lnTo>
                  <a:lnTo>
                    <a:pt x="294584" y="28485"/>
                  </a:lnTo>
                  <a:lnTo>
                    <a:pt x="29477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781120" y="622505"/>
              <a:ext cx="177596" cy="177661"/>
            </a:xfrm>
            <a:custGeom>
              <a:avLst/>
              <a:gdLst/>
              <a:ahLst/>
              <a:cxnLst/>
              <a:rect l="0" t="0" r="0" b="0"/>
              <a:pathLst>
                <a:path w="177596" h="177661">
                  <a:moveTo>
                    <a:pt x="103895" y="40790"/>
                  </a:moveTo>
                  <a:lnTo>
                    <a:pt x="85914" y="16743"/>
                  </a:lnTo>
                  <a:lnTo>
                    <a:pt x="68998" y="2416"/>
                  </a:lnTo>
                  <a:lnTo>
                    <a:pt x="59573" y="0"/>
                  </a:lnTo>
                  <a:lnTo>
                    <a:pt x="39743" y="3554"/>
                  </a:lnTo>
                  <a:lnTo>
                    <a:pt x="22351" y="16052"/>
                  </a:lnTo>
                  <a:lnTo>
                    <a:pt x="14437" y="24298"/>
                  </a:lnTo>
                  <a:lnTo>
                    <a:pt x="5644" y="45938"/>
                  </a:lnTo>
                  <a:lnTo>
                    <a:pt x="0" y="97959"/>
                  </a:lnTo>
                  <a:lnTo>
                    <a:pt x="4611" y="133768"/>
                  </a:lnTo>
                  <a:lnTo>
                    <a:pt x="18975" y="161016"/>
                  </a:lnTo>
                  <a:lnTo>
                    <a:pt x="26225" y="165394"/>
                  </a:lnTo>
                  <a:lnTo>
                    <a:pt x="43639" y="167139"/>
                  </a:lnTo>
                  <a:lnTo>
                    <a:pt x="52026" y="163627"/>
                  </a:lnTo>
                  <a:lnTo>
                    <a:pt x="67585" y="150366"/>
                  </a:lnTo>
                  <a:lnTo>
                    <a:pt x="83908" y="123170"/>
                  </a:lnTo>
                  <a:lnTo>
                    <a:pt x="91498" y="83492"/>
                  </a:lnTo>
                  <a:lnTo>
                    <a:pt x="102778" y="125594"/>
                  </a:lnTo>
                  <a:lnTo>
                    <a:pt x="132748" y="163236"/>
                  </a:lnTo>
                  <a:lnTo>
                    <a:pt x="149474" y="171250"/>
                  </a:lnTo>
                  <a:lnTo>
                    <a:pt x="177595" y="1776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990300" y="694500"/>
              <a:ext cx="136872" cy="161755"/>
            </a:xfrm>
            <a:custGeom>
              <a:avLst/>
              <a:gdLst/>
              <a:ahLst/>
              <a:cxnLst/>
              <a:rect l="0" t="0" r="0" b="0"/>
              <a:pathLst>
                <a:path w="136872" h="161755">
                  <a:moveTo>
                    <a:pt x="0" y="31966"/>
                  </a:moveTo>
                  <a:lnTo>
                    <a:pt x="5589" y="94058"/>
                  </a:lnTo>
                  <a:lnTo>
                    <a:pt x="21331" y="147637"/>
                  </a:lnTo>
                  <a:lnTo>
                    <a:pt x="25859" y="161754"/>
                  </a:lnTo>
                  <a:lnTo>
                    <a:pt x="14397" y="123082"/>
                  </a:lnTo>
                  <a:lnTo>
                    <a:pt x="11292" y="72668"/>
                  </a:lnTo>
                  <a:lnTo>
                    <a:pt x="13875" y="34667"/>
                  </a:lnTo>
                  <a:lnTo>
                    <a:pt x="16269" y="23238"/>
                  </a:lnTo>
                  <a:lnTo>
                    <a:pt x="21374" y="14449"/>
                  </a:lnTo>
                  <a:lnTo>
                    <a:pt x="36406" y="1564"/>
                  </a:lnTo>
                  <a:lnTo>
                    <a:pt x="44158" y="0"/>
                  </a:lnTo>
                  <a:lnTo>
                    <a:pt x="51666" y="1296"/>
                  </a:lnTo>
                  <a:lnTo>
                    <a:pt x="66246" y="8976"/>
                  </a:lnTo>
                  <a:lnTo>
                    <a:pt x="101718" y="39655"/>
                  </a:lnTo>
                  <a:lnTo>
                    <a:pt x="117226" y="65830"/>
                  </a:lnTo>
                  <a:lnTo>
                    <a:pt x="131777" y="106115"/>
                  </a:lnTo>
                  <a:lnTo>
                    <a:pt x="136871" y="1477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194587" y="710348"/>
              <a:ext cx="90512" cy="144308"/>
            </a:xfrm>
            <a:custGeom>
              <a:avLst/>
              <a:gdLst/>
              <a:ahLst/>
              <a:cxnLst/>
              <a:rect l="0" t="0" r="0" b="0"/>
              <a:pathLst>
                <a:path w="90512" h="144308">
                  <a:moveTo>
                    <a:pt x="79983" y="5589"/>
                  </a:moveTo>
                  <a:lnTo>
                    <a:pt x="63215" y="0"/>
                  </a:lnTo>
                  <a:lnTo>
                    <a:pt x="45624" y="376"/>
                  </a:lnTo>
                  <a:lnTo>
                    <a:pt x="36020" y="2114"/>
                  </a:lnTo>
                  <a:lnTo>
                    <a:pt x="19110" y="13403"/>
                  </a:lnTo>
                  <a:lnTo>
                    <a:pt x="11325" y="21327"/>
                  </a:lnTo>
                  <a:lnTo>
                    <a:pt x="2675" y="42610"/>
                  </a:lnTo>
                  <a:lnTo>
                    <a:pt x="0" y="66496"/>
                  </a:lnTo>
                  <a:lnTo>
                    <a:pt x="2711" y="88811"/>
                  </a:lnTo>
                  <a:lnTo>
                    <a:pt x="16403" y="121105"/>
                  </a:lnTo>
                  <a:lnTo>
                    <a:pt x="34957" y="136088"/>
                  </a:lnTo>
                  <a:lnTo>
                    <a:pt x="56462" y="144307"/>
                  </a:lnTo>
                  <a:lnTo>
                    <a:pt x="90511" y="1424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358798" y="779108"/>
              <a:ext cx="63172" cy="63172"/>
            </a:xfrm>
            <a:custGeom>
              <a:avLst/>
              <a:gdLst/>
              <a:ahLst/>
              <a:cxnLst/>
              <a:rect l="0" t="0" r="0" b="0"/>
              <a:pathLst>
                <a:path w="63172" h="63172">
                  <a:moveTo>
                    <a:pt x="0" y="0"/>
                  </a:moveTo>
                  <a:lnTo>
                    <a:pt x="63171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379855" y="715937"/>
              <a:ext cx="136871" cy="315856"/>
            </a:xfrm>
            <a:custGeom>
              <a:avLst/>
              <a:gdLst/>
              <a:ahLst/>
              <a:cxnLst/>
              <a:rect l="0" t="0" r="0" b="0"/>
              <a:pathLst>
                <a:path w="136871" h="315856">
                  <a:moveTo>
                    <a:pt x="136870" y="0"/>
                  </a:moveTo>
                  <a:lnTo>
                    <a:pt x="121229" y="17981"/>
                  </a:lnTo>
                  <a:lnTo>
                    <a:pt x="98433" y="74354"/>
                  </a:lnTo>
                  <a:lnTo>
                    <a:pt x="75151" y="126429"/>
                  </a:lnTo>
                  <a:lnTo>
                    <a:pt x="53296" y="187329"/>
                  </a:lnTo>
                  <a:lnTo>
                    <a:pt x="35180" y="241868"/>
                  </a:lnTo>
                  <a:lnTo>
                    <a:pt x="7979" y="301792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3254900" y="1751976"/>
            <a:ext cx="651173" cy="469538"/>
            <a:chOff x="3254900" y="1751976"/>
            <a:chExt cx="651173" cy="469538"/>
          </a:xfrm>
        </p:grpSpPr>
        <p:sp>
          <p:nvSpPr>
            <p:cNvPr id="44" name="Freeform 43"/>
            <p:cNvSpPr/>
            <p:nvPr/>
          </p:nvSpPr>
          <p:spPr>
            <a:xfrm>
              <a:off x="3254900" y="1751976"/>
              <a:ext cx="303733" cy="419910"/>
            </a:xfrm>
            <a:custGeom>
              <a:avLst/>
              <a:gdLst/>
              <a:ahLst/>
              <a:cxnLst/>
              <a:rect l="0" t="0" r="0" b="0"/>
              <a:pathLst>
                <a:path w="303733" h="419910">
                  <a:moveTo>
                    <a:pt x="208975" y="79982"/>
                  </a:moveTo>
                  <a:lnTo>
                    <a:pt x="188732" y="36020"/>
                  </a:lnTo>
                  <a:lnTo>
                    <a:pt x="169572" y="11324"/>
                  </a:lnTo>
                  <a:lnTo>
                    <a:pt x="149739" y="2674"/>
                  </a:lnTo>
                  <a:lnTo>
                    <a:pt x="126496" y="0"/>
                  </a:lnTo>
                  <a:lnTo>
                    <a:pt x="104467" y="2710"/>
                  </a:lnTo>
                  <a:lnTo>
                    <a:pt x="72335" y="16403"/>
                  </a:lnTo>
                  <a:lnTo>
                    <a:pt x="46177" y="35277"/>
                  </a:lnTo>
                  <a:lnTo>
                    <a:pt x="34065" y="55044"/>
                  </a:lnTo>
                  <a:lnTo>
                    <a:pt x="12980" y="118292"/>
                  </a:lnTo>
                  <a:lnTo>
                    <a:pt x="555" y="179827"/>
                  </a:lnTo>
                  <a:lnTo>
                    <a:pt x="0" y="233542"/>
                  </a:lnTo>
                  <a:lnTo>
                    <a:pt x="13116" y="295566"/>
                  </a:lnTo>
                  <a:lnTo>
                    <a:pt x="27784" y="349341"/>
                  </a:lnTo>
                  <a:lnTo>
                    <a:pt x="51998" y="391852"/>
                  </a:lnTo>
                  <a:lnTo>
                    <a:pt x="66678" y="406934"/>
                  </a:lnTo>
                  <a:lnTo>
                    <a:pt x="84901" y="417537"/>
                  </a:lnTo>
                  <a:lnTo>
                    <a:pt x="104698" y="419909"/>
                  </a:lnTo>
                  <a:lnTo>
                    <a:pt x="146004" y="411901"/>
                  </a:lnTo>
                  <a:lnTo>
                    <a:pt x="163830" y="399467"/>
                  </a:lnTo>
                  <a:lnTo>
                    <a:pt x="178383" y="382243"/>
                  </a:lnTo>
                  <a:lnTo>
                    <a:pt x="188749" y="362889"/>
                  </a:lnTo>
                  <a:lnTo>
                    <a:pt x="195573" y="326673"/>
                  </a:lnTo>
                  <a:lnTo>
                    <a:pt x="192007" y="291896"/>
                  </a:lnTo>
                  <a:lnTo>
                    <a:pt x="187134" y="283259"/>
                  </a:lnTo>
                  <a:lnTo>
                    <a:pt x="172362" y="270543"/>
                  </a:lnTo>
                  <a:lnTo>
                    <a:pt x="163509" y="267854"/>
                  </a:lnTo>
                  <a:lnTo>
                    <a:pt x="144315" y="267986"/>
                  </a:lnTo>
                  <a:lnTo>
                    <a:pt x="140132" y="270829"/>
                  </a:lnTo>
                  <a:lnTo>
                    <a:pt x="139683" y="275063"/>
                  </a:lnTo>
                  <a:lnTo>
                    <a:pt x="141724" y="280226"/>
                  </a:lnTo>
                  <a:lnTo>
                    <a:pt x="153349" y="289082"/>
                  </a:lnTo>
                  <a:lnTo>
                    <a:pt x="189409" y="304300"/>
                  </a:lnTo>
                  <a:lnTo>
                    <a:pt x="225535" y="303854"/>
                  </a:lnTo>
                  <a:lnTo>
                    <a:pt x="278963" y="289993"/>
                  </a:lnTo>
                  <a:lnTo>
                    <a:pt x="303732" y="2800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582542" y="2017558"/>
              <a:ext cx="144547" cy="151313"/>
            </a:xfrm>
            <a:custGeom>
              <a:avLst/>
              <a:gdLst/>
              <a:ahLst/>
              <a:cxnLst/>
              <a:rect l="0" t="0" r="0" b="0"/>
              <a:pathLst>
                <a:path w="144547" h="151313">
                  <a:moveTo>
                    <a:pt x="112960" y="24970"/>
                  </a:moveTo>
                  <a:lnTo>
                    <a:pt x="94980" y="9329"/>
                  </a:lnTo>
                  <a:lnTo>
                    <a:pt x="78063" y="1251"/>
                  </a:lnTo>
                  <a:lnTo>
                    <a:pt x="58846" y="0"/>
                  </a:lnTo>
                  <a:lnTo>
                    <a:pt x="48808" y="1305"/>
                  </a:lnTo>
                  <a:lnTo>
                    <a:pt x="31416" y="12112"/>
                  </a:lnTo>
                  <a:lnTo>
                    <a:pt x="17057" y="28614"/>
                  </a:lnTo>
                  <a:lnTo>
                    <a:pt x="6776" y="47647"/>
                  </a:lnTo>
                  <a:lnTo>
                    <a:pt x="0" y="83682"/>
                  </a:lnTo>
                  <a:lnTo>
                    <a:pt x="4654" y="107216"/>
                  </a:lnTo>
                  <a:lnTo>
                    <a:pt x="20428" y="137077"/>
                  </a:lnTo>
                  <a:lnTo>
                    <a:pt x="26706" y="145331"/>
                  </a:lnTo>
                  <a:lnTo>
                    <a:pt x="33231" y="148495"/>
                  </a:lnTo>
                  <a:lnTo>
                    <a:pt x="39920" y="148264"/>
                  </a:lnTo>
                  <a:lnTo>
                    <a:pt x="53592" y="141769"/>
                  </a:lnTo>
                  <a:lnTo>
                    <a:pt x="67467" y="131083"/>
                  </a:lnTo>
                  <a:lnTo>
                    <a:pt x="82843" y="106324"/>
                  </a:lnTo>
                  <a:lnTo>
                    <a:pt x="94808" y="76761"/>
                  </a:lnTo>
                  <a:lnTo>
                    <a:pt x="97350" y="74705"/>
                  </a:lnTo>
                  <a:lnTo>
                    <a:pt x="99044" y="78014"/>
                  </a:lnTo>
                  <a:lnTo>
                    <a:pt x="100173" y="84899"/>
                  </a:lnTo>
                  <a:lnTo>
                    <a:pt x="107667" y="98788"/>
                  </a:lnTo>
                  <a:lnTo>
                    <a:pt x="138766" y="137674"/>
                  </a:lnTo>
                  <a:lnTo>
                    <a:pt x="144546" y="1513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784670" y="2074114"/>
              <a:ext cx="5590" cy="105286"/>
            </a:xfrm>
            <a:custGeom>
              <a:avLst/>
              <a:gdLst/>
              <a:ahLst/>
              <a:cxnLst/>
              <a:rect l="0" t="0" r="0" b="0"/>
              <a:pathLst>
                <a:path w="5590" h="105286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5131" y="93974"/>
                  </a:lnTo>
                  <a:lnTo>
                    <a:pt x="5589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779730" y="193724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885015" y="1926715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0" y="0"/>
                  </a:moveTo>
                  <a:lnTo>
                    <a:pt x="0" y="54144"/>
                  </a:lnTo>
                  <a:lnTo>
                    <a:pt x="5589" y="109091"/>
                  </a:lnTo>
                  <a:lnTo>
                    <a:pt x="10723" y="172240"/>
                  </a:lnTo>
                  <a:lnTo>
                    <a:pt x="18669" y="230988"/>
                  </a:lnTo>
                  <a:lnTo>
                    <a:pt x="20350" y="267312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2000414" y="800165"/>
            <a:ext cx="1347649" cy="1105494"/>
            <a:chOff x="2000414" y="800165"/>
            <a:chExt cx="1347649" cy="1105494"/>
          </a:xfrm>
        </p:grpSpPr>
        <p:sp>
          <p:nvSpPr>
            <p:cNvPr id="50" name="Freeform 49"/>
            <p:cNvSpPr/>
            <p:nvPr/>
          </p:nvSpPr>
          <p:spPr>
            <a:xfrm>
              <a:off x="2000414" y="800165"/>
              <a:ext cx="1347649" cy="442198"/>
            </a:xfrm>
            <a:custGeom>
              <a:avLst/>
              <a:gdLst/>
              <a:ahLst/>
              <a:cxnLst/>
              <a:rect l="0" t="0" r="0" b="0"/>
              <a:pathLst>
                <a:path w="1347649" h="442198">
                  <a:moveTo>
                    <a:pt x="0" y="442197"/>
                  </a:moveTo>
                  <a:lnTo>
                    <a:pt x="55045" y="424239"/>
                  </a:lnTo>
                  <a:lnTo>
                    <a:pt x="114512" y="401459"/>
                  </a:lnTo>
                  <a:lnTo>
                    <a:pt x="171404" y="379670"/>
                  </a:lnTo>
                  <a:lnTo>
                    <a:pt x="225190" y="365115"/>
                  </a:lnTo>
                  <a:lnTo>
                    <a:pt x="282045" y="343740"/>
                  </a:lnTo>
                  <a:lnTo>
                    <a:pt x="331314" y="329707"/>
                  </a:lnTo>
                  <a:lnTo>
                    <a:pt x="382956" y="312420"/>
                  </a:lnTo>
                  <a:lnTo>
                    <a:pt x="435303" y="298200"/>
                  </a:lnTo>
                  <a:lnTo>
                    <a:pt x="487857" y="279688"/>
                  </a:lnTo>
                  <a:lnTo>
                    <a:pt x="540474" y="259386"/>
                  </a:lnTo>
                  <a:lnTo>
                    <a:pt x="593109" y="239722"/>
                  </a:lnTo>
                  <a:lnTo>
                    <a:pt x="643409" y="225967"/>
                  </a:lnTo>
                  <a:lnTo>
                    <a:pt x="704177" y="207240"/>
                  </a:lnTo>
                  <a:lnTo>
                    <a:pt x="764091" y="185822"/>
                  </a:lnTo>
                  <a:lnTo>
                    <a:pt x="826012" y="169114"/>
                  </a:lnTo>
                  <a:lnTo>
                    <a:pt x="883910" y="148959"/>
                  </a:lnTo>
                  <a:lnTo>
                    <a:pt x="937201" y="129683"/>
                  </a:lnTo>
                  <a:lnTo>
                    <a:pt x="984788" y="112384"/>
                  </a:lnTo>
                  <a:lnTo>
                    <a:pt x="1047031" y="95466"/>
                  </a:lnTo>
                  <a:lnTo>
                    <a:pt x="1107066" y="77303"/>
                  </a:lnTo>
                  <a:lnTo>
                    <a:pt x="1164121" y="63190"/>
                  </a:lnTo>
                  <a:lnTo>
                    <a:pt x="1223047" y="44456"/>
                  </a:lnTo>
                  <a:lnTo>
                    <a:pt x="1279968" y="23253"/>
                  </a:lnTo>
                  <a:lnTo>
                    <a:pt x="1337893" y="3313"/>
                  </a:lnTo>
                  <a:lnTo>
                    <a:pt x="134764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010943" y="1242362"/>
              <a:ext cx="1000208" cy="663297"/>
            </a:xfrm>
            <a:custGeom>
              <a:avLst/>
              <a:gdLst/>
              <a:ahLst/>
              <a:cxnLst/>
              <a:rect l="0" t="0" r="0" b="0"/>
              <a:pathLst>
                <a:path w="1000208" h="663297">
                  <a:moveTo>
                    <a:pt x="0" y="0"/>
                  </a:moveTo>
                  <a:lnTo>
                    <a:pt x="55087" y="49498"/>
                  </a:lnTo>
                  <a:lnTo>
                    <a:pt x="109696" y="98288"/>
                  </a:lnTo>
                  <a:lnTo>
                    <a:pt x="164097" y="138953"/>
                  </a:lnTo>
                  <a:lnTo>
                    <a:pt x="219284" y="179396"/>
                  </a:lnTo>
                  <a:lnTo>
                    <a:pt x="282178" y="221180"/>
                  </a:lnTo>
                  <a:lnTo>
                    <a:pt x="344608" y="258111"/>
                  </a:lnTo>
                  <a:lnTo>
                    <a:pt x="408045" y="305439"/>
                  </a:lnTo>
                  <a:lnTo>
                    <a:pt x="424678" y="318245"/>
                  </a:lnTo>
                  <a:lnTo>
                    <a:pt x="483451" y="351930"/>
                  </a:lnTo>
                  <a:lnTo>
                    <a:pt x="518153" y="376100"/>
                  </a:lnTo>
                  <a:lnTo>
                    <a:pt x="567666" y="404594"/>
                  </a:lnTo>
                  <a:lnTo>
                    <a:pt x="622183" y="445795"/>
                  </a:lnTo>
                  <a:lnTo>
                    <a:pt x="684440" y="481762"/>
                  </a:lnTo>
                  <a:lnTo>
                    <a:pt x="747531" y="522013"/>
                  </a:lnTo>
                  <a:lnTo>
                    <a:pt x="810695" y="561749"/>
                  </a:lnTo>
                  <a:lnTo>
                    <a:pt x="868926" y="596645"/>
                  </a:lnTo>
                  <a:lnTo>
                    <a:pt x="925857" y="623381"/>
                  </a:lnTo>
                  <a:lnTo>
                    <a:pt x="988596" y="657249"/>
                  </a:lnTo>
                  <a:lnTo>
                    <a:pt x="1000207" y="6632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3" name="Freeform 52"/>
          <p:cNvSpPr/>
          <p:nvPr/>
        </p:nvSpPr>
        <p:spPr>
          <a:xfrm>
            <a:off x="3653388" y="284269"/>
            <a:ext cx="473784" cy="42115"/>
          </a:xfrm>
          <a:custGeom>
            <a:avLst/>
            <a:gdLst/>
            <a:ahLst/>
            <a:cxnLst/>
            <a:rect l="0" t="0" r="0" b="0"/>
            <a:pathLst>
              <a:path w="473784" h="42115">
                <a:moveTo>
                  <a:pt x="473783" y="0"/>
                </a:moveTo>
                <a:lnTo>
                  <a:pt x="415166" y="5589"/>
                </a:lnTo>
                <a:lnTo>
                  <a:pt x="359822" y="10723"/>
                </a:lnTo>
                <a:lnTo>
                  <a:pt x="309645" y="17475"/>
                </a:lnTo>
                <a:lnTo>
                  <a:pt x="250844" y="21165"/>
                </a:lnTo>
                <a:lnTo>
                  <a:pt x="191307" y="27978"/>
                </a:lnTo>
                <a:lnTo>
                  <a:pt x="139482" y="31686"/>
                </a:lnTo>
                <a:lnTo>
                  <a:pt x="76163" y="38504"/>
                </a:lnTo>
                <a:lnTo>
                  <a:pt x="16778" y="41401"/>
                </a:lnTo>
                <a:lnTo>
                  <a:pt x="0" y="4211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Freeform 53"/>
          <p:cNvSpPr/>
          <p:nvPr/>
        </p:nvSpPr>
        <p:spPr>
          <a:xfrm>
            <a:off x="915979" y="284269"/>
            <a:ext cx="673825" cy="31586"/>
          </a:xfrm>
          <a:custGeom>
            <a:avLst/>
            <a:gdLst/>
            <a:ahLst/>
            <a:cxnLst/>
            <a:rect l="0" t="0" r="0" b="0"/>
            <a:pathLst>
              <a:path w="673825" h="31586">
                <a:moveTo>
                  <a:pt x="673824" y="0"/>
                </a:moveTo>
                <a:lnTo>
                  <a:pt x="624893" y="0"/>
                </a:lnTo>
                <a:lnTo>
                  <a:pt x="570808" y="0"/>
                </a:lnTo>
                <a:lnTo>
                  <a:pt x="512279" y="0"/>
                </a:lnTo>
                <a:lnTo>
                  <a:pt x="462182" y="0"/>
                </a:lnTo>
                <a:lnTo>
                  <a:pt x="410294" y="3119"/>
                </a:lnTo>
                <a:lnTo>
                  <a:pt x="357875" y="8333"/>
                </a:lnTo>
                <a:lnTo>
                  <a:pt x="305298" y="9878"/>
                </a:lnTo>
                <a:lnTo>
                  <a:pt x="249556" y="13455"/>
                </a:lnTo>
                <a:lnTo>
                  <a:pt x="191706" y="18805"/>
                </a:lnTo>
                <a:lnTo>
                  <a:pt x="134400" y="20390"/>
                </a:lnTo>
                <a:lnTo>
                  <a:pt x="79207" y="20859"/>
                </a:lnTo>
                <a:lnTo>
                  <a:pt x="16149" y="28267"/>
                </a:lnTo>
                <a:lnTo>
                  <a:pt x="0" y="3158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1" name="Group 60"/>
          <p:cNvGrpSpPr/>
          <p:nvPr/>
        </p:nvGrpSpPr>
        <p:grpSpPr>
          <a:xfrm>
            <a:off x="5895958" y="-21056"/>
            <a:ext cx="621183" cy="410611"/>
            <a:chOff x="5895958" y="-21056"/>
            <a:chExt cx="621183" cy="410611"/>
          </a:xfrm>
        </p:grpSpPr>
        <p:sp>
          <p:nvSpPr>
            <p:cNvPr id="55" name="Freeform 54"/>
            <p:cNvSpPr/>
            <p:nvPr/>
          </p:nvSpPr>
          <p:spPr>
            <a:xfrm>
              <a:off x="5917644" y="21056"/>
              <a:ext cx="143993" cy="354481"/>
            </a:xfrm>
            <a:custGeom>
              <a:avLst/>
              <a:gdLst/>
              <a:ahLst/>
              <a:cxnLst/>
              <a:rect l="0" t="0" r="0" b="0"/>
              <a:pathLst>
                <a:path w="143993" h="354481">
                  <a:moveTo>
                    <a:pt x="104656" y="0"/>
                  </a:moveTo>
                  <a:lnTo>
                    <a:pt x="69910" y="37087"/>
                  </a:lnTo>
                  <a:lnTo>
                    <a:pt x="33378" y="97274"/>
                  </a:lnTo>
                  <a:lnTo>
                    <a:pt x="10112" y="158149"/>
                  </a:lnTo>
                  <a:lnTo>
                    <a:pt x="2554" y="192698"/>
                  </a:lnTo>
                  <a:lnTo>
                    <a:pt x="0" y="246295"/>
                  </a:lnTo>
                  <a:lnTo>
                    <a:pt x="7901" y="300772"/>
                  </a:lnTo>
                  <a:lnTo>
                    <a:pt x="14081" y="324359"/>
                  </a:lnTo>
                  <a:lnTo>
                    <a:pt x="19706" y="333223"/>
                  </a:lnTo>
                  <a:lnTo>
                    <a:pt x="35315" y="346191"/>
                  </a:lnTo>
                  <a:lnTo>
                    <a:pt x="57070" y="352735"/>
                  </a:lnTo>
                  <a:lnTo>
                    <a:pt x="69423" y="354480"/>
                  </a:lnTo>
                  <a:lnTo>
                    <a:pt x="89387" y="350179"/>
                  </a:lnTo>
                  <a:lnTo>
                    <a:pt x="106059" y="339299"/>
                  </a:lnTo>
                  <a:lnTo>
                    <a:pt x="127429" y="313443"/>
                  </a:lnTo>
                  <a:lnTo>
                    <a:pt x="137394" y="293726"/>
                  </a:lnTo>
                  <a:lnTo>
                    <a:pt x="143992" y="257306"/>
                  </a:lnTo>
                  <a:lnTo>
                    <a:pt x="141409" y="247577"/>
                  </a:lnTo>
                  <a:lnTo>
                    <a:pt x="136177" y="239921"/>
                  </a:lnTo>
                  <a:lnTo>
                    <a:pt x="129179" y="233647"/>
                  </a:lnTo>
                  <a:lnTo>
                    <a:pt x="108926" y="226676"/>
                  </a:lnTo>
                  <a:lnTo>
                    <a:pt x="96974" y="224817"/>
                  </a:lnTo>
                  <a:lnTo>
                    <a:pt x="74335" y="228990"/>
                  </a:lnTo>
                  <a:lnTo>
                    <a:pt x="54916" y="238644"/>
                  </a:lnTo>
                  <a:lnTo>
                    <a:pt x="30957" y="2632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159171" y="-21056"/>
              <a:ext cx="21058" cy="178984"/>
            </a:xfrm>
            <a:custGeom>
              <a:avLst/>
              <a:gdLst/>
              <a:ahLst/>
              <a:cxnLst/>
              <a:rect l="0" t="0" r="0" b="0"/>
              <a:pathLst>
                <a:path w="21058" h="178984">
                  <a:moveTo>
                    <a:pt x="21057" y="178983"/>
                  </a:moveTo>
                  <a:lnTo>
                    <a:pt x="12723" y="141505"/>
                  </a:lnTo>
                  <a:lnTo>
                    <a:pt x="5373" y="90082"/>
                  </a:lnTo>
                  <a:lnTo>
                    <a:pt x="708" y="2714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106528" y="52642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4666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258501" y="-12805"/>
              <a:ext cx="132298" cy="170733"/>
            </a:xfrm>
            <a:custGeom>
              <a:avLst/>
              <a:gdLst/>
              <a:ahLst/>
              <a:cxnLst/>
              <a:rect l="0" t="0" r="0" b="0"/>
              <a:pathLst>
                <a:path w="132298" h="170733">
                  <a:moveTo>
                    <a:pt x="27012" y="160203"/>
                  </a:moveTo>
                  <a:lnTo>
                    <a:pt x="10223" y="105159"/>
                  </a:lnTo>
                  <a:lnTo>
                    <a:pt x="6798" y="53751"/>
                  </a:lnTo>
                  <a:lnTo>
                    <a:pt x="0" y="0"/>
                  </a:lnTo>
                  <a:lnTo>
                    <a:pt x="815" y="759"/>
                  </a:lnTo>
                  <a:lnTo>
                    <a:pt x="2528" y="4775"/>
                  </a:lnTo>
                  <a:lnTo>
                    <a:pt x="11243" y="65127"/>
                  </a:lnTo>
                  <a:lnTo>
                    <a:pt x="30677" y="128590"/>
                  </a:lnTo>
                  <a:lnTo>
                    <a:pt x="34135" y="132109"/>
                  </a:lnTo>
                  <a:lnTo>
                    <a:pt x="37610" y="130945"/>
                  </a:lnTo>
                  <a:lnTo>
                    <a:pt x="41096" y="126660"/>
                  </a:lnTo>
                  <a:lnTo>
                    <a:pt x="51592" y="98272"/>
                  </a:lnTo>
                  <a:lnTo>
                    <a:pt x="58606" y="92010"/>
                  </a:lnTo>
                  <a:lnTo>
                    <a:pt x="67962" y="89005"/>
                  </a:lnTo>
                  <a:lnTo>
                    <a:pt x="78878" y="88171"/>
                  </a:lnTo>
                  <a:lnTo>
                    <a:pt x="87326" y="91125"/>
                  </a:lnTo>
                  <a:lnTo>
                    <a:pt x="99831" y="103766"/>
                  </a:lnTo>
                  <a:lnTo>
                    <a:pt x="121190" y="147442"/>
                  </a:lnTo>
                  <a:lnTo>
                    <a:pt x="132297" y="17073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201285" y="181129"/>
              <a:ext cx="221099" cy="8384"/>
            </a:xfrm>
            <a:custGeom>
              <a:avLst/>
              <a:gdLst/>
              <a:ahLst/>
              <a:cxnLst/>
              <a:rect l="0" t="0" r="0" b="0"/>
              <a:pathLst>
                <a:path w="221099" h="8384">
                  <a:moveTo>
                    <a:pt x="221098" y="8383"/>
                  </a:moveTo>
                  <a:lnTo>
                    <a:pt x="162481" y="2794"/>
                  </a:lnTo>
                  <a:lnTo>
                    <a:pt x="109477" y="0"/>
                  </a:lnTo>
                  <a:lnTo>
                    <a:pt x="47605" y="7048"/>
                  </a:lnTo>
                  <a:lnTo>
                    <a:pt x="0" y="8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895958" y="370749"/>
              <a:ext cx="621183" cy="18806"/>
            </a:xfrm>
            <a:custGeom>
              <a:avLst/>
              <a:gdLst/>
              <a:ahLst/>
              <a:cxnLst/>
              <a:rect l="0" t="0" r="0" b="0"/>
              <a:pathLst>
                <a:path w="621183" h="18806">
                  <a:moveTo>
                    <a:pt x="621182" y="18805"/>
                  </a:moveTo>
                  <a:lnTo>
                    <a:pt x="562565" y="18805"/>
                  </a:lnTo>
                  <a:lnTo>
                    <a:pt x="508391" y="11569"/>
                  </a:lnTo>
                  <a:lnTo>
                    <a:pt x="449510" y="8927"/>
                  </a:lnTo>
                  <a:lnTo>
                    <a:pt x="399130" y="5350"/>
                  </a:lnTo>
                  <a:lnTo>
                    <a:pt x="347158" y="0"/>
                  </a:lnTo>
                  <a:lnTo>
                    <a:pt x="294715" y="1535"/>
                  </a:lnTo>
                  <a:lnTo>
                    <a:pt x="239011" y="6279"/>
                  </a:lnTo>
                  <a:lnTo>
                    <a:pt x="181172" y="7685"/>
                  </a:lnTo>
                  <a:lnTo>
                    <a:pt x="123871" y="8101"/>
                  </a:lnTo>
                  <a:lnTo>
                    <a:pt x="65559" y="8224"/>
                  </a:lnTo>
                  <a:lnTo>
                    <a:pt x="23715" y="8261"/>
                  </a:lnTo>
                  <a:lnTo>
                    <a:pt x="0" y="82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5652376" y="484310"/>
            <a:ext cx="864765" cy="768582"/>
            <a:chOff x="5652376" y="484310"/>
            <a:chExt cx="864765" cy="768582"/>
          </a:xfrm>
        </p:grpSpPr>
        <p:sp>
          <p:nvSpPr>
            <p:cNvPr id="62" name="Freeform 61"/>
            <p:cNvSpPr/>
            <p:nvPr/>
          </p:nvSpPr>
          <p:spPr>
            <a:xfrm>
              <a:off x="5685389" y="505367"/>
              <a:ext cx="113619" cy="173742"/>
            </a:xfrm>
            <a:custGeom>
              <a:avLst/>
              <a:gdLst/>
              <a:ahLst/>
              <a:cxnLst/>
              <a:rect l="0" t="0" r="0" b="0"/>
              <a:pathLst>
                <a:path w="113619" h="173742">
                  <a:moveTo>
                    <a:pt x="105284" y="0"/>
                  </a:moveTo>
                  <a:lnTo>
                    <a:pt x="105284" y="58617"/>
                  </a:lnTo>
                  <a:lnTo>
                    <a:pt x="113618" y="118334"/>
                  </a:lnTo>
                  <a:lnTo>
                    <a:pt x="112498" y="142670"/>
                  </a:lnTo>
                  <a:lnTo>
                    <a:pt x="104201" y="161285"/>
                  </a:lnTo>
                  <a:lnTo>
                    <a:pt x="96373" y="167185"/>
                  </a:lnTo>
                  <a:lnTo>
                    <a:pt x="75197" y="173741"/>
                  </a:lnTo>
                  <a:lnTo>
                    <a:pt x="42557" y="171842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653803" y="484310"/>
              <a:ext cx="263213" cy="9066"/>
            </a:xfrm>
            <a:custGeom>
              <a:avLst/>
              <a:gdLst/>
              <a:ahLst/>
              <a:cxnLst/>
              <a:rect l="0" t="0" r="0" b="0"/>
              <a:pathLst>
                <a:path w="263213" h="9066">
                  <a:moveTo>
                    <a:pt x="263212" y="0"/>
                  </a:moveTo>
                  <a:lnTo>
                    <a:pt x="204595" y="9065"/>
                  </a:lnTo>
                  <a:lnTo>
                    <a:pt x="149252" y="3004"/>
                  </a:lnTo>
                  <a:lnTo>
                    <a:pt x="86327" y="594"/>
                  </a:lnTo>
                  <a:lnTo>
                    <a:pt x="28491" y="11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852260" y="564626"/>
              <a:ext cx="201627" cy="128564"/>
            </a:xfrm>
            <a:custGeom>
              <a:avLst/>
              <a:gdLst/>
              <a:ahLst/>
              <a:cxnLst/>
              <a:rect l="0" t="0" r="0" b="0"/>
              <a:pathLst>
                <a:path w="201627" h="128564">
                  <a:moveTo>
                    <a:pt x="106869" y="24969"/>
                  </a:moveTo>
                  <a:lnTo>
                    <a:pt x="88888" y="9328"/>
                  </a:lnTo>
                  <a:lnTo>
                    <a:pt x="71972" y="1250"/>
                  </a:lnTo>
                  <a:lnTo>
                    <a:pt x="52755" y="0"/>
                  </a:lnTo>
                  <a:lnTo>
                    <a:pt x="42717" y="1304"/>
                  </a:lnTo>
                  <a:lnTo>
                    <a:pt x="34855" y="5683"/>
                  </a:lnTo>
                  <a:lnTo>
                    <a:pt x="4160" y="47646"/>
                  </a:lnTo>
                  <a:lnTo>
                    <a:pt x="0" y="70923"/>
                  </a:lnTo>
                  <a:lnTo>
                    <a:pt x="3220" y="95696"/>
                  </a:lnTo>
                  <a:lnTo>
                    <a:pt x="12450" y="118405"/>
                  </a:lnTo>
                  <a:lnTo>
                    <a:pt x="19357" y="124694"/>
                  </a:lnTo>
                  <a:lnTo>
                    <a:pt x="27471" y="127717"/>
                  </a:lnTo>
                  <a:lnTo>
                    <a:pt x="36389" y="128563"/>
                  </a:lnTo>
                  <a:lnTo>
                    <a:pt x="55658" y="123264"/>
                  </a:lnTo>
                  <a:lnTo>
                    <a:pt x="74750" y="111940"/>
                  </a:lnTo>
                  <a:lnTo>
                    <a:pt x="97483" y="85833"/>
                  </a:lnTo>
                  <a:lnTo>
                    <a:pt x="107766" y="66058"/>
                  </a:lnTo>
                  <a:lnTo>
                    <a:pt x="112147" y="62890"/>
                  </a:lnTo>
                  <a:lnTo>
                    <a:pt x="116236" y="64288"/>
                  </a:lnTo>
                  <a:lnTo>
                    <a:pt x="136796" y="86158"/>
                  </a:lnTo>
                  <a:lnTo>
                    <a:pt x="178618" y="108474"/>
                  </a:lnTo>
                  <a:lnTo>
                    <a:pt x="201626" y="1197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077423" y="536953"/>
              <a:ext cx="114067" cy="129604"/>
            </a:xfrm>
            <a:custGeom>
              <a:avLst/>
              <a:gdLst/>
              <a:ahLst/>
              <a:cxnLst/>
              <a:rect l="0" t="0" r="0" b="0"/>
              <a:pathLst>
                <a:path w="114067" h="129604">
                  <a:moveTo>
                    <a:pt x="81748" y="0"/>
                  </a:moveTo>
                  <a:lnTo>
                    <a:pt x="59391" y="0"/>
                  </a:lnTo>
                  <a:lnTo>
                    <a:pt x="28720" y="11178"/>
                  </a:lnTo>
                  <a:lnTo>
                    <a:pt x="2995" y="29308"/>
                  </a:lnTo>
                  <a:lnTo>
                    <a:pt x="0" y="35916"/>
                  </a:lnTo>
                  <a:lnTo>
                    <a:pt x="343" y="42662"/>
                  </a:lnTo>
                  <a:lnTo>
                    <a:pt x="2912" y="49498"/>
                  </a:lnTo>
                  <a:lnTo>
                    <a:pt x="9303" y="52886"/>
                  </a:lnTo>
                  <a:lnTo>
                    <a:pt x="71176" y="61223"/>
                  </a:lnTo>
                  <a:lnTo>
                    <a:pt x="92257" y="67375"/>
                  </a:lnTo>
                  <a:lnTo>
                    <a:pt x="100452" y="72992"/>
                  </a:lnTo>
                  <a:lnTo>
                    <a:pt x="112677" y="88593"/>
                  </a:lnTo>
                  <a:lnTo>
                    <a:pt x="114066" y="96497"/>
                  </a:lnTo>
                  <a:lnTo>
                    <a:pt x="112652" y="104105"/>
                  </a:lnTo>
                  <a:lnTo>
                    <a:pt x="109369" y="111518"/>
                  </a:lnTo>
                  <a:lnTo>
                    <a:pt x="96364" y="122873"/>
                  </a:lnTo>
                  <a:lnTo>
                    <a:pt x="87983" y="127539"/>
                  </a:lnTo>
                  <a:lnTo>
                    <a:pt x="69311" y="129603"/>
                  </a:lnTo>
                  <a:lnTo>
                    <a:pt x="29105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236827" y="547481"/>
              <a:ext cx="93951" cy="137369"/>
            </a:xfrm>
            <a:custGeom>
              <a:avLst/>
              <a:gdLst/>
              <a:ahLst/>
              <a:cxnLst/>
              <a:rect l="0" t="0" r="0" b="0"/>
              <a:pathLst>
                <a:path w="93951" h="137369">
                  <a:moveTo>
                    <a:pt x="69743" y="0"/>
                  </a:moveTo>
                  <a:lnTo>
                    <a:pt x="45696" y="9576"/>
                  </a:lnTo>
                  <a:lnTo>
                    <a:pt x="24273" y="27534"/>
                  </a:lnTo>
                  <a:lnTo>
                    <a:pt x="10150" y="44993"/>
                  </a:lnTo>
                  <a:lnTo>
                    <a:pt x="2313" y="67570"/>
                  </a:lnTo>
                  <a:lnTo>
                    <a:pt x="0" y="92033"/>
                  </a:lnTo>
                  <a:lnTo>
                    <a:pt x="2871" y="114603"/>
                  </a:lnTo>
                  <a:lnTo>
                    <a:pt x="7614" y="123195"/>
                  </a:lnTo>
                  <a:lnTo>
                    <a:pt x="22243" y="135862"/>
                  </a:lnTo>
                  <a:lnTo>
                    <a:pt x="31057" y="137368"/>
                  </a:lnTo>
                  <a:lnTo>
                    <a:pt x="50209" y="132803"/>
                  </a:lnTo>
                  <a:lnTo>
                    <a:pt x="75134" y="117078"/>
                  </a:lnTo>
                  <a:lnTo>
                    <a:pt x="86957" y="101168"/>
                  </a:lnTo>
                  <a:lnTo>
                    <a:pt x="91747" y="92012"/>
                  </a:lnTo>
                  <a:lnTo>
                    <a:pt x="93950" y="69360"/>
                  </a:lnTo>
                  <a:lnTo>
                    <a:pt x="88614" y="36539"/>
                  </a:lnTo>
                  <a:lnTo>
                    <a:pt x="80271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390798" y="535602"/>
              <a:ext cx="126343" cy="149215"/>
            </a:xfrm>
            <a:custGeom>
              <a:avLst/>
              <a:gdLst/>
              <a:ahLst/>
              <a:cxnLst/>
              <a:rect l="0" t="0" r="0" b="0"/>
              <a:pathLst>
                <a:path w="126343" h="149215">
                  <a:moveTo>
                    <a:pt x="0" y="43465"/>
                  </a:moveTo>
                  <a:lnTo>
                    <a:pt x="0" y="92396"/>
                  </a:lnTo>
                  <a:lnTo>
                    <a:pt x="5589" y="145937"/>
                  </a:lnTo>
                  <a:lnTo>
                    <a:pt x="7235" y="149214"/>
                  </a:lnTo>
                  <a:lnTo>
                    <a:pt x="8333" y="146720"/>
                  </a:lnTo>
                  <a:lnTo>
                    <a:pt x="10239" y="95407"/>
                  </a:lnTo>
                  <a:lnTo>
                    <a:pt x="13590" y="37651"/>
                  </a:lnTo>
                  <a:lnTo>
                    <a:pt x="16079" y="25551"/>
                  </a:lnTo>
                  <a:lnTo>
                    <a:pt x="21248" y="16314"/>
                  </a:lnTo>
                  <a:lnTo>
                    <a:pt x="36350" y="2932"/>
                  </a:lnTo>
                  <a:lnTo>
                    <a:pt x="45290" y="65"/>
                  </a:lnTo>
                  <a:lnTo>
                    <a:pt x="64582" y="0"/>
                  </a:lnTo>
                  <a:lnTo>
                    <a:pt x="81735" y="10109"/>
                  </a:lnTo>
                  <a:lnTo>
                    <a:pt x="95988" y="26300"/>
                  </a:lnTo>
                  <a:lnTo>
                    <a:pt x="118560" y="75563"/>
                  </a:lnTo>
                  <a:lnTo>
                    <a:pt x="126342" y="13822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652376" y="854271"/>
              <a:ext cx="183431" cy="237437"/>
            </a:xfrm>
            <a:custGeom>
              <a:avLst/>
              <a:gdLst/>
              <a:ahLst/>
              <a:cxnLst/>
              <a:rect l="0" t="0" r="0" b="0"/>
              <a:pathLst>
                <a:path w="183431" h="237437">
                  <a:moveTo>
                    <a:pt x="1427" y="9065"/>
                  </a:moveTo>
                  <a:lnTo>
                    <a:pt x="60043" y="9065"/>
                  </a:lnTo>
                  <a:lnTo>
                    <a:pt x="113048" y="7895"/>
                  </a:lnTo>
                  <a:lnTo>
                    <a:pt x="174920" y="0"/>
                  </a:lnTo>
                  <a:lnTo>
                    <a:pt x="181430" y="1852"/>
                  </a:lnTo>
                  <a:lnTo>
                    <a:pt x="183430" y="5426"/>
                  </a:lnTo>
                  <a:lnTo>
                    <a:pt x="179413" y="16807"/>
                  </a:lnTo>
                  <a:lnTo>
                    <a:pt x="151280" y="57138"/>
                  </a:lnTo>
                  <a:lnTo>
                    <a:pt x="93588" y="107269"/>
                  </a:lnTo>
                  <a:lnTo>
                    <a:pt x="36558" y="163481"/>
                  </a:lnTo>
                  <a:lnTo>
                    <a:pt x="9623" y="192729"/>
                  </a:lnTo>
                  <a:lnTo>
                    <a:pt x="0" y="211186"/>
                  </a:lnTo>
                  <a:lnTo>
                    <a:pt x="476" y="218682"/>
                  </a:lnTo>
                  <a:lnTo>
                    <a:pt x="4302" y="224849"/>
                  </a:lnTo>
                  <a:lnTo>
                    <a:pt x="10363" y="230130"/>
                  </a:lnTo>
                  <a:lnTo>
                    <a:pt x="29575" y="235998"/>
                  </a:lnTo>
                  <a:lnTo>
                    <a:pt x="52542" y="237436"/>
                  </a:lnTo>
                  <a:lnTo>
                    <a:pt x="112100" y="225763"/>
                  </a:lnTo>
                  <a:lnTo>
                    <a:pt x="169883" y="21963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855340" y="968621"/>
              <a:ext cx="127904" cy="133087"/>
            </a:xfrm>
            <a:custGeom>
              <a:avLst/>
              <a:gdLst/>
              <a:ahLst/>
              <a:cxnLst/>
              <a:rect l="0" t="0" r="0" b="0"/>
              <a:pathLst>
                <a:path w="127904" h="133087">
                  <a:moveTo>
                    <a:pt x="93261" y="31586"/>
                  </a:moveTo>
                  <a:lnTo>
                    <a:pt x="55783" y="23253"/>
                  </a:lnTo>
                  <a:lnTo>
                    <a:pt x="43710" y="22521"/>
                  </a:lnTo>
                  <a:lnTo>
                    <a:pt x="24055" y="27947"/>
                  </a:lnTo>
                  <a:lnTo>
                    <a:pt x="15538" y="32669"/>
                  </a:lnTo>
                  <a:lnTo>
                    <a:pt x="9860" y="40497"/>
                  </a:lnTo>
                  <a:lnTo>
                    <a:pt x="3551" y="61673"/>
                  </a:lnTo>
                  <a:lnTo>
                    <a:pt x="0" y="99902"/>
                  </a:lnTo>
                  <a:lnTo>
                    <a:pt x="3011" y="109885"/>
                  </a:lnTo>
                  <a:lnTo>
                    <a:pt x="8528" y="117711"/>
                  </a:lnTo>
                  <a:lnTo>
                    <a:pt x="15715" y="124097"/>
                  </a:lnTo>
                  <a:lnTo>
                    <a:pt x="36179" y="131194"/>
                  </a:lnTo>
                  <a:lnTo>
                    <a:pt x="48188" y="133086"/>
                  </a:lnTo>
                  <a:lnTo>
                    <a:pt x="70888" y="128950"/>
                  </a:lnTo>
                  <a:lnTo>
                    <a:pt x="100280" y="113467"/>
                  </a:lnTo>
                  <a:lnTo>
                    <a:pt x="115098" y="99563"/>
                  </a:lnTo>
                  <a:lnTo>
                    <a:pt x="125583" y="81685"/>
                  </a:lnTo>
                  <a:lnTo>
                    <a:pt x="127903" y="58921"/>
                  </a:lnTo>
                  <a:lnTo>
                    <a:pt x="123865" y="35546"/>
                  </a:lnTo>
                  <a:lnTo>
                    <a:pt x="10378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043357" y="929310"/>
              <a:ext cx="125993" cy="165654"/>
            </a:xfrm>
            <a:custGeom>
              <a:avLst/>
              <a:gdLst/>
              <a:ahLst/>
              <a:cxnLst/>
              <a:rect l="0" t="0" r="0" b="0"/>
              <a:pathLst>
                <a:path w="125993" h="165654">
                  <a:moveTo>
                    <a:pt x="0" y="81425"/>
                  </a:moveTo>
                  <a:lnTo>
                    <a:pt x="37478" y="89759"/>
                  </a:lnTo>
                  <a:lnTo>
                    <a:pt x="75446" y="88184"/>
                  </a:lnTo>
                  <a:lnTo>
                    <a:pt x="100212" y="82089"/>
                  </a:lnTo>
                  <a:lnTo>
                    <a:pt x="119018" y="71582"/>
                  </a:lnTo>
                  <a:lnTo>
                    <a:pt x="123799" y="64335"/>
                  </a:lnTo>
                  <a:lnTo>
                    <a:pt x="125992" y="46923"/>
                  </a:lnTo>
                  <a:lnTo>
                    <a:pt x="119947" y="30606"/>
                  </a:lnTo>
                  <a:lnTo>
                    <a:pt x="115060" y="22979"/>
                  </a:lnTo>
                  <a:lnTo>
                    <a:pt x="100271" y="11386"/>
                  </a:lnTo>
                  <a:lnTo>
                    <a:pt x="80830" y="3503"/>
                  </a:lnTo>
                  <a:lnTo>
                    <a:pt x="56591" y="0"/>
                  </a:lnTo>
                  <a:lnTo>
                    <a:pt x="45917" y="2575"/>
                  </a:lnTo>
                  <a:lnTo>
                    <a:pt x="27816" y="14795"/>
                  </a:lnTo>
                  <a:lnTo>
                    <a:pt x="10062" y="41406"/>
                  </a:lnTo>
                  <a:lnTo>
                    <a:pt x="7592" y="64419"/>
                  </a:lnTo>
                  <a:lnTo>
                    <a:pt x="15538" y="111731"/>
                  </a:lnTo>
                  <a:lnTo>
                    <a:pt x="30600" y="138628"/>
                  </a:lnTo>
                  <a:lnTo>
                    <a:pt x="46356" y="150912"/>
                  </a:lnTo>
                  <a:lnTo>
                    <a:pt x="66226" y="159102"/>
                  </a:lnTo>
                  <a:lnTo>
                    <a:pt x="115814" y="1656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232870" y="989678"/>
              <a:ext cx="42115" cy="63172"/>
            </a:xfrm>
            <a:custGeom>
              <a:avLst/>
              <a:gdLst/>
              <a:ahLst/>
              <a:cxnLst/>
              <a:rect l="0" t="0" r="0" b="0"/>
              <a:pathLst>
                <a:path w="42115" h="63172">
                  <a:moveTo>
                    <a:pt x="0" y="0"/>
                  </a:moveTo>
                  <a:lnTo>
                    <a:pt x="9575" y="24047"/>
                  </a:lnTo>
                  <a:lnTo>
                    <a:pt x="42114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232870" y="947564"/>
              <a:ext cx="126343" cy="305328"/>
            </a:xfrm>
            <a:custGeom>
              <a:avLst/>
              <a:gdLst/>
              <a:ahLst/>
              <a:cxnLst/>
              <a:rect l="0" t="0" r="0" b="0"/>
              <a:pathLst>
                <a:path w="126343" h="305328">
                  <a:moveTo>
                    <a:pt x="126342" y="0"/>
                  </a:moveTo>
                  <a:lnTo>
                    <a:pt x="110701" y="17981"/>
                  </a:lnTo>
                  <a:lnTo>
                    <a:pt x="91498" y="69742"/>
                  </a:lnTo>
                  <a:lnTo>
                    <a:pt x="70023" y="123437"/>
                  </a:lnTo>
                  <a:lnTo>
                    <a:pt x="50184" y="175985"/>
                  </a:lnTo>
                  <a:lnTo>
                    <a:pt x="25629" y="231232"/>
                  </a:lnTo>
                  <a:lnTo>
                    <a:pt x="4773" y="291254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4611482" y="610652"/>
            <a:ext cx="968622" cy="379027"/>
            <a:chOff x="4611482" y="610652"/>
            <a:chExt cx="968622" cy="379027"/>
          </a:xfrm>
        </p:grpSpPr>
        <p:sp>
          <p:nvSpPr>
            <p:cNvPr id="74" name="Freeform 73"/>
            <p:cNvSpPr/>
            <p:nvPr/>
          </p:nvSpPr>
          <p:spPr>
            <a:xfrm>
              <a:off x="4611482" y="610652"/>
              <a:ext cx="968622" cy="189514"/>
            </a:xfrm>
            <a:custGeom>
              <a:avLst/>
              <a:gdLst/>
              <a:ahLst/>
              <a:cxnLst/>
              <a:rect l="0" t="0" r="0" b="0"/>
              <a:pathLst>
                <a:path w="968622" h="189514">
                  <a:moveTo>
                    <a:pt x="0" y="189513"/>
                  </a:moveTo>
                  <a:lnTo>
                    <a:pt x="58617" y="183924"/>
                  </a:lnTo>
                  <a:lnTo>
                    <a:pt x="112790" y="178791"/>
                  </a:lnTo>
                  <a:lnTo>
                    <a:pt x="165432" y="167725"/>
                  </a:lnTo>
                  <a:lnTo>
                    <a:pt x="221150" y="159863"/>
                  </a:lnTo>
                  <a:lnTo>
                    <a:pt x="282890" y="146730"/>
                  </a:lnTo>
                  <a:lnTo>
                    <a:pt x="345135" y="136999"/>
                  </a:lnTo>
                  <a:lnTo>
                    <a:pt x="397201" y="125674"/>
                  </a:lnTo>
                  <a:lnTo>
                    <a:pt x="452806" y="112172"/>
                  </a:lnTo>
                  <a:lnTo>
                    <a:pt x="510539" y="105476"/>
                  </a:lnTo>
                  <a:lnTo>
                    <a:pt x="573422" y="90810"/>
                  </a:lnTo>
                  <a:lnTo>
                    <a:pt x="634086" y="73642"/>
                  </a:lnTo>
                  <a:lnTo>
                    <a:pt x="693920" y="59650"/>
                  </a:lnTo>
                  <a:lnTo>
                    <a:pt x="744768" y="49130"/>
                  </a:lnTo>
                  <a:lnTo>
                    <a:pt x="804777" y="42330"/>
                  </a:lnTo>
                  <a:lnTo>
                    <a:pt x="862557" y="27643"/>
                  </a:lnTo>
                  <a:lnTo>
                    <a:pt x="915876" y="10472"/>
                  </a:lnTo>
                  <a:lnTo>
                    <a:pt x="96862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622010" y="779108"/>
              <a:ext cx="758053" cy="210571"/>
            </a:xfrm>
            <a:custGeom>
              <a:avLst/>
              <a:gdLst/>
              <a:ahLst/>
              <a:cxnLst/>
              <a:rect l="0" t="0" r="0" b="0"/>
              <a:pathLst>
                <a:path w="758053" h="210571">
                  <a:moveTo>
                    <a:pt x="0" y="0"/>
                  </a:moveTo>
                  <a:lnTo>
                    <a:pt x="17981" y="15641"/>
                  </a:lnTo>
                  <a:lnTo>
                    <a:pt x="34897" y="23720"/>
                  </a:lnTo>
                  <a:lnTo>
                    <a:pt x="96117" y="33670"/>
                  </a:lnTo>
                  <a:lnTo>
                    <a:pt x="151177" y="46036"/>
                  </a:lnTo>
                  <a:lnTo>
                    <a:pt x="207114" y="59743"/>
                  </a:lnTo>
                  <a:lnTo>
                    <a:pt x="260104" y="73716"/>
                  </a:lnTo>
                  <a:lnTo>
                    <a:pt x="322681" y="91249"/>
                  </a:lnTo>
                  <a:lnTo>
                    <a:pt x="384128" y="108795"/>
                  </a:lnTo>
                  <a:lnTo>
                    <a:pt x="447408" y="124003"/>
                  </a:lnTo>
                  <a:lnTo>
                    <a:pt x="498853" y="140597"/>
                  </a:lnTo>
                  <a:lnTo>
                    <a:pt x="549971" y="153443"/>
                  </a:lnTo>
                  <a:lnTo>
                    <a:pt x="612878" y="168264"/>
                  </a:lnTo>
                  <a:lnTo>
                    <a:pt x="675693" y="182456"/>
                  </a:lnTo>
                  <a:lnTo>
                    <a:pt x="732735" y="200037"/>
                  </a:lnTo>
                  <a:lnTo>
                    <a:pt x="758052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4285098" y="1589803"/>
            <a:ext cx="1021265" cy="463255"/>
            <a:chOff x="4285098" y="1589803"/>
            <a:chExt cx="1021265" cy="463255"/>
          </a:xfrm>
        </p:grpSpPr>
        <p:sp>
          <p:nvSpPr>
            <p:cNvPr id="77" name="Freeform 76"/>
            <p:cNvSpPr/>
            <p:nvPr/>
          </p:nvSpPr>
          <p:spPr>
            <a:xfrm>
              <a:off x="4285098" y="1589803"/>
              <a:ext cx="1021265" cy="421141"/>
            </a:xfrm>
            <a:custGeom>
              <a:avLst/>
              <a:gdLst/>
              <a:ahLst/>
              <a:cxnLst/>
              <a:rect l="0" t="0" r="0" b="0"/>
              <a:pathLst>
                <a:path w="1021265" h="421141">
                  <a:moveTo>
                    <a:pt x="0" y="421140"/>
                  </a:moveTo>
                  <a:lnTo>
                    <a:pt x="17981" y="405499"/>
                  </a:lnTo>
                  <a:lnTo>
                    <a:pt x="74354" y="375467"/>
                  </a:lnTo>
                  <a:lnTo>
                    <a:pt x="136928" y="344018"/>
                  </a:lnTo>
                  <a:lnTo>
                    <a:pt x="189521" y="317758"/>
                  </a:lnTo>
                  <a:lnTo>
                    <a:pt x="250490" y="292391"/>
                  </a:lnTo>
                  <a:lnTo>
                    <a:pt x="313443" y="260555"/>
                  </a:lnTo>
                  <a:lnTo>
                    <a:pt x="368714" y="243017"/>
                  </a:lnTo>
                  <a:lnTo>
                    <a:pt x="424692" y="222698"/>
                  </a:lnTo>
                  <a:lnTo>
                    <a:pt x="480810" y="196155"/>
                  </a:lnTo>
                  <a:lnTo>
                    <a:pt x="536955" y="171501"/>
                  </a:lnTo>
                  <a:lnTo>
                    <a:pt x="593106" y="149430"/>
                  </a:lnTo>
                  <a:lnTo>
                    <a:pt x="649257" y="129776"/>
                  </a:lnTo>
                  <a:lnTo>
                    <a:pt x="705409" y="107696"/>
                  </a:lnTo>
                  <a:lnTo>
                    <a:pt x="768364" y="86885"/>
                  </a:lnTo>
                  <a:lnTo>
                    <a:pt x="830105" y="61166"/>
                  </a:lnTo>
                  <a:lnTo>
                    <a:pt x="892511" y="42312"/>
                  </a:lnTo>
                  <a:lnTo>
                    <a:pt x="947248" y="24592"/>
                  </a:lnTo>
                  <a:lnTo>
                    <a:pt x="1007199" y="4681"/>
                  </a:lnTo>
                  <a:lnTo>
                    <a:pt x="102126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327212" y="1968829"/>
              <a:ext cx="937037" cy="84229"/>
            </a:xfrm>
            <a:custGeom>
              <a:avLst/>
              <a:gdLst/>
              <a:ahLst/>
              <a:cxnLst/>
              <a:rect l="0" t="0" r="0" b="0"/>
              <a:pathLst>
                <a:path w="937037" h="84229">
                  <a:moveTo>
                    <a:pt x="0" y="0"/>
                  </a:moveTo>
                  <a:lnTo>
                    <a:pt x="58617" y="0"/>
                  </a:lnTo>
                  <a:lnTo>
                    <a:pt x="112791" y="7235"/>
                  </a:lnTo>
                  <a:lnTo>
                    <a:pt x="168552" y="12997"/>
                  </a:lnTo>
                  <a:lnTo>
                    <a:pt x="216838" y="18669"/>
                  </a:lnTo>
                  <a:lnTo>
                    <a:pt x="269359" y="20349"/>
                  </a:lnTo>
                  <a:lnTo>
                    <a:pt x="329027" y="26506"/>
                  </a:lnTo>
                  <a:lnTo>
                    <a:pt x="385874" y="30582"/>
                  </a:lnTo>
                  <a:lnTo>
                    <a:pt x="442163" y="31387"/>
                  </a:lnTo>
                  <a:lnTo>
                    <a:pt x="498342" y="31546"/>
                  </a:lnTo>
                  <a:lnTo>
                    <a:pt x="554500" y="31577"/>
                  </a:lnTo>
                  <a:lnTo>
                    <a:pt x="610653" y="34703"/>
                  </a:lnTo>
                  <a:lnTo>
                    <a:pt x="666805" y="40650"/>
                  </a:lnTo>
                  <a:lnTo>
                    <a:pt x="722957" y="41825"/>
                  </a:lnTo>
                  <a:lnTo>
                    <a:pt x="775989" y="45176"/>
                  </a:lnTo>
                  <a:lnTo>
                    <a:pt x="832511" y="58895"/>
                  </a:lnTo>
                  <a:lnTo>
                    <a:pt x="893405" y="68197"/>
                  </a:lnTo>
                  <a:lnTo>
                    <a:pt x="937036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5548518" y="1423492"/>
            <a:ext cx="894923" cy="303182"/>
            <a:chOff x="5548518" y="1423492"/>
            <a:chExt cx="894923" cy="303182"/>
          </a:xfrm>
        </p:grpSpPr>
        <p:sp>
          <p:nvSpPr>
            <p:cNvPr id="80" name="Freeform 79"/>
            <p:cNvSpPr/>
            <p:nvPr/>
          </p:nvSpPr>
          <p:spPr>
            <a:xfrm>
              <a:off x="5569575" y="1442404"/>
              <a:ext cx="123955" cy="236032"/>
            </a:xfrm>
            <a:custGeom>
              <a:avLst/>
              <a:gdLst/>
              <a:ahLst/>
              <a:cxnLst/>
              <a:rect l="0" t="0" r="0" b="0"/>
              <a:pathLst>
                <a:path w="123955" h="236032">
                  <a:moveTo>
                    <a:pt x="105285" y="0"/>
                  </a:moveTo>
                  <a:lnTo>
                    <a:pt x="110874" y="58617"/>
                  </a:lnTo>
                  <a:lnTo>
                    <a:pt x="116008" y="118856"/>
                  </a:lnTo>
                  <a:lnTo>
                    <a:pt x="123954" y="170097"/>
                  </a:lnTo>
                  <a:lnTo>
                    <a:pt x="122941" y="196091"/>
                  </a:lnTo>
                  <a:lnTo>
                    <a:pt x="114692" y="219343"/>
                  </a:lnTo>
                  <a:lnTo>
                    <a:pt x="106877" y="226947"/>
                  </a:lnTo>
                  <a:lnTo>
                    <a:pt x="85715" y="235396"/>
                  </a:lnTo>
                  <a:lnTo>
                    <a:pt x="63832" y="236031"/>
                  </a:lnTo>
                  <a:lnTo>
                    <a:pt x="31781" y="232932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548518" y="1423492"/>
              <a:ext cx="231628" cy="8384"/>
            </a:xfrm>
            <a:custGeom>
              <a:avLst/>
              <a:gdLst/>
              <a:ahLst/>
              <a:cxnLst/>
              <a:rect l="0" t="0" r="0" b="0"/>
              <a:pathLst>
                <a:path w="231628" h="8384">
                  <a:moveTo>
                    <a:pt x="231627" y="8383"/>
                  </a:moveTo>
                  <a:lnTo>
                    <a:pt x="169534" y="2794"/>
                  </a:lnTo>
                  <a:lnTo>
                    <a:pt x="112084" y="0"/>
                  </a:lnTo>
                  <a:lnTo>
                    <a:pt x="61395" y="6381"/>
                  </a:lnTo>
                  <a:lnTo>
                    <a:pt x="0" y="8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734325" y="1561144"/>
              <a:ext cx="182691" cy="134707"/>
            </a:xfrm>
            <a:custGeom>
              <a:avLst/>
              <a:gdLst/>
              <a:ahLst/>
              <a:cxnLst/>
              <a:rect l="0" t="0" r="0" b="0"/>
              <a:pathLst>
                <a:path w="182691" h="134707">
                  <a:moveTo>
                    <a:pt x="119519" y="18130"/>
                  </a:moveTo>
                  <a:lnTo>
                    <a:pt x="102752" y="6952"/>
                  </a:lnTo>
                  <a:lnTo>
                    <a:pt x="69968" y="0"/>
                  </a:lnTo>
                  <a:lnTo>
                    <a:pt x="36208" y="3530"/>
                  </a:lnTo>
                  <a:lnTo>
                    <a:pt x="27713" y="8397"/>
                  </a:lnTo>
                  <a:lnTo>
                    <a:pt x="15156" y="23163"/>
                  </a:lnTo>
                  <a:lnTo>
                    <a:pt x="1509" y="51207"/>
                  </a:lnTo>
                  <a:lnTo>
                    <a:pt x="0" y="71436"/>
                  </a:lnTo>
                  <a:lnTo>
                    <a:pt x="8563" y="113018"/>
                  </a:lnTo>
                  <a:lnTo>
                    <a:pt x="13963" y="121163"/>
                  </a:lnTo>
                  <a:lnTo>
                    <a:pt x="29322" y="133332"/>
                  </a:lnTo>
                  <a:lnTo>
                    <a:pt x="38330" y="134706"/>
                  </a:lnTo>
                  <a:lnTo>
                    <a:pt x="57699" y="129993"/>
                  </a:lnTo>
                  <a:lnTo>
                    <a:pt x="82745" y="114186"/>
                  </a:lnTo>
                  <a:lnTo>
                    <a:pt x="94596" y="98256"/>
                  </a:lnTo>
                  <a:lnTo>
                    <a:pt x="113161" y="56194"/>
                  </a:lnTo>
                  <a:lnTo>
                    <a:pt x="111624" y="61954"/>
                  </a:lnTo>
                  <a:lnTo>
                    <a:pt x="116400" y="76212"/>
                  </a:lnTo>
                  <a:lnTo>
                    <a:pt x="138530" y="108372"/>
                  </a:lnTo>
                  <a:lnTo>
                    <a:pt x="182690" y="13394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927027" y="1549152"/>
              <a:ext cx="147360" cy="159145"/>
            </a:xfrm>
            <a:custGeom>
              <a:avLst/>
              <a:gdLst/>
              <a:ahLst/>
              <a:cxnLst/>
              <a:rect l="0" t="0" r="0" b="0"/>
              <a:pathLst>
                <a:path w="147360" h="159145">
                  <a:moveTo>
                    <a:pt x="105802" y="9065"/>
                  </a:moveTo>
                  <a:lnTo>
                    <a:pt x="68324" y="732"/>
                  </a:lnTo>
                  <a:lnTo>
                    <a:pt x="56250" y="0"/>
                  </a:lnTo>
                  <a:lnTo>
                    <a:pt x="36595" y="5426"/>
                  </a:lnTo>
                  <a:lnTo>
                    <a:pt x="4914" y="27974"/>
                  </a:lnTo>
                  <a:lnTo>
                    <a:pt x="1109" y="35709"/>
                  </a:lnTo>
                  <a:lnTo>
                    <a:pt x="0" y="53662"/>
                  </a:lnTo>
                  <a:lnTo>
                    <a:pt x="6526" y="70220"/>
                  </a:lnTo>
                  <a:lnTo>
                    <a:pt x="11542" y="77911"/>
                  </a:lnTo>
                  <a:lnTo>
                    <a:pt x="19565" y="83039"/>
                  </a:lnTo>
                  <a:lnTo>
                    <a:pt x="53214" y="90255"/>
                  </a:lnTo>
                  <a:lnTo>
                    <a:pt x="106506" y="92693"/>
                  </a:lnTo>
                  <a:lnTo>
                    <a:pt x="120309" y="92893"/>
                  </a:lnTo>
                  <a:lnTo>
                    <a:pt x="130681" y="96536"/>
                  </a:lnTo>
                  <a:lnTo>
                    <a:pt x="145325" y="109942"/>
                  </a:lnTo>
                  <a:lnTo>
                    <a:pt x="147359" y="118431"/>
                  </a:lnTo>
                  <a:lnTo>
                    <a:pt x="143379" y="137221"/>
                  </a:lnTo>
                  <a:lnTo>
                    <a:pt x="137872" y="144805"/>
                  </a:lnTo>
                  <a:lnTo>
                    <a:pt x="122395" y="156352"/>
                  </a:lnTo>
                  <a:lnTo>
                    <a:pt x="103818" y="159144"/>
                  </a:lnTo>
                  <a:lnTo>
                    <a:pt x="63688" y="15646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124250" y="1600331"/>
              <a:ext cx="98733" cy="106554"/>
            </a:xfrm>
            <a:custGeom>
              <a:avLst/>
              <a:gdLst/>
              <a:ahLst/>
              <a:cxnLst/>
              <a:rect l="0" t="0" r="0" b="0"/>
              <a:pathLst>
                <a:path w="98733" h="106554">
                  <a:moveTo>
                    <a:pt x="55978" y="0"/>
                  </a:moveTo>
                  <a:lnTo>
                    <a:pt x="31931" y="9575"/>
                  </a:lnTo>
                  <a:lnTo>
                    <a:pt x="17604" y="20244"/>
                  </a:lnTo>
                  <a:lnTo>
                    <a:pt x="1974" y="44993"/>
                  </a:lnTo>
                  <a:lnTo>
                    <a:pt x="0" y="67570"/>
                  </a:lnTo>
                  <a:lnTo>
                    <a:pt x="1112" y="80142"/>
                  </a:lnTo>
                  <a:lnTo>
                    <a:pt x="5363" y="89693"/>
                  </a:lnTo>
                  <a:lnTo>
                    <a:pt x="19444" y="103424"/>
                  </a:lnTo>
                  <a:lnTo>
                    <a:pt x="28112" y="106384"/>
                  </a:lnTo>
                  <a:lnTo>
                    <a:pt x="47103" y="106553"/>
                  </a:lnTo>
                  <a:lnTo>
                    <a:pt x="64121" y="99610"/>
                  </a:lnTo>
                  <a:lnTo>
                    <a:pt x="79484" y="87555"/>
                  </a:lnTo>
                  <a:lnTo>
                    <a:pt x="94111" y="70499"/>
                  </a:lnTo>
                  <a:lnTo>
                    <a:pt x="97778" y="61037"/>
                  </a:lnTo>
                  <a:lnTo>
                    <a:pt x="98732" y="41166"/>
                  </a:lnTo>
                  <a:lnTo>
                    <a:pt x="96179" y="33293"/>
                  </a:lnTo>
                  <a:lnTo>
                    <a:pt x="77035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285513" y="1569212"/>
              <a:ext cx="157928" cy="157462"/>
            </a:xfrm>
            <a:custGeom>
              <a:avLst/>
              <a:gdLst/>
              <a:ahLst/>
              <a:cxnLst/>
              <a:rect l="0" t="0" r="0" b="0"/>
              <a:pathLst>
                <a:path w="157928" h="157462">
                  <a:moveTo>
                    <a:pt x="0" y="41648"/>
                  </a:moveTo>
                  <a:lnTo>
                    <a:pt x="8333" y="79126"/>
                  </a:lnTo>
                  <a:lnTo>
                    <a:pt x="15683" y="124960"/>
                  </a:lnTo>
                  <a:lnTo>
                    <a:pt x="17474" y="127605"/>
                  </a:lnTo>
                  <a:lnTo>
                    <a:pt x="18668" y="124689"/>
                  </a:lnTo>
                  <a:lnTo>
                    <a:pt x="21912" y="66578"/>
                  </a:lnTo>
                  <a:lnTo>
                    <a:pt x="30539" y="26548"/>
                  </a:lnTo>
                  <a:lnTo>
                    <a:pt x="41259" y="7250"/>
                  </a:lnTo>
                  <a:lnTo>
                    <a:pt x="49733" y="2339"/>
                  </a:lnTo>
                  <a:lnTo>
                    <a:pt x="71626" y="0"/>
                  </a:lnTo>
                  <a:lnTo>
                    <a:pt x="90716" y="5980"/>
                  </a:lnTo>
                  <a:lnTo>
                    <a:pt x="106998" y="17607"/>
                  </a:lnTo>
                  <a:lnTo>
                    <a:pt x="122034" y="34472"/>
                  </a:lnTo>
                  <a:lnTo>
                    <a:pt x="146369" y="92536"/>
                  </a:lnTo>
                  <a:lnTo>
                    <a:pt x="154503" y="125356"/>
                  </a:lnTo>
                  <a:lnTo>
                    <a:pt x="157927" y="15746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5485347" y="2005391"/>
            <a:ext cx="758053" cy="458278"/>
            <a:chOff x="5485347" y="2005391"/>
            <a:chExt cx="758053" cy="458278"/>
          </a:xfrm>
        </p:grpSpPr>
        <p:sp>
          <p:nvSpPr>
            <p:cNvPr id="87" name="Freeform 86"/>
            <p:cNvSpPr/>
            <p:nvPr/>
          </p:nvSpPr>
          <p:spPr>
            <a:xfrm>
              <a:off x="5485347" y="2005391"/>
              <a:ext cx="221099" cy="246800"/>
            </a:xfrm>
            <a:custGeom>
              <a:avLst/>
              <a:gdLst/>
              <a:ahLst/>
              <a:cxnLst/>
              <a:rect l="0" t="0" r="0" b="0"/>
              <a:pathLst>
                <a:path w="221099" h="246800">
                  <a:moveTo>
                    <a:pt x="0" y="16080"/>
                  </a:moveTo>
                  <a:lnTo>
                    <a:pt x="37478" y="7747"/>
                  </a:lnTo>
                  <a:lnTo>
                    <a:pt x="88901" y="5985"/>
                  </a:lnTo>
                  <a:lnTo>
                    <a:pt x="142949" y="4468"/>
                  </a:lnTo>
                  <a:lnTo>
                    <a:pt x="166478" y="0"/>
                  </a:lnTo>
                  <a:lnTo>
                    <a:pt x="174156" y="3021"/>
                  </a:lnTo>
                  <a:lnTo>
                    <a:pt x="179275" y="9713"/>
                  </a:lnTo>
                  <a:lnTo>
                    <a:pt x="182688" y="18855"/>
                  </a:lnTo>
                  <a:lnTo>
                    <a:pt x="182623" y="27288"/>
                  </a:lnTo>
                  <a:lnTo>
                    <a:pt x="176312" y="42899"/>
                  </a:lnTo>
                  <a:lnTo>
                    <a:pt x="159605" y="64840"/>
                  </a:lnTo>
                  <a:lnTo>
                    <a:pt x="102644" y="121560"/>
                  </a:lnTo>
                  <a:lnTo>
                    <a:pt x="45658" y="180897"/>
                  </a:lnTo>
                  <a:lnTo>
                    <a:pt x="24576" y="207634"/>
                  </a:lnTo>
                  <a:lnTo>
                    <a:pt x="22233" y="216313"/>
                  </a:lnTo>
                  <a:lnTo>
                    <a:pt x="23011" y="224438"/>
                  </a:lnTo>
                  <a:lnTo>
                    <a:pt x="25869" y="232194"/>
                  </a:lnTo>
                  <a:lnTo>
                    <a:pt x="32454" y="237365"/>
                  </a:lnTo>
                  <a:lnTo>
                    <a:pt x="52249" y="243111"/>
                  </a:lnTo>
                  <a:lnTo>
                    <a:pt x="103084" y="246799"/>
                  </a:lnTo>
                  <a:lnTo>
                    <a:pt x="155066" y="244408"/>
                  </a:lnTo>
                  <a:lnTo>
                    <a:pt x="211488" y="229480"/>
                  </a:lnTo>
                  <a:lnTo>
                    <a:pt x="221098" y="22665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745396" y="2116227"/>
              <a:ext cx="141763" cy="139805"/>
            </a:xfrm>
            <a:custGeom>
              <a:avLst/>
              <a:gdLst/>
              <a:ahLst/>
              <a:cxnLst/>
              <a:rect l="0" t="0" r="0" b="0"/>
              <a:pathLst>
                <a:path w="141763" h="139805">
                  <a:moveTo>
                    <a:pt x="87391" y="21058"/>
                  </a:moveTo>
                  <a:lnTo>
                    <a:pt x="70624" y="15468"/>
                  </a:lnTo>
                  <a:lnTo>
                    <a:pt x="53033" y="15844"/>
                  </a:lnTo>
                  <a:lnTo>
                    <a:pt x="34686" y="21080"/>
                  </a:lnTo>
                  <a:lnTo>
                    <a:pt x="18733" y="31206"/>
                  </a:lnTo>
                  <a:lnTo>
                    <a:pt x="6964" y="46625"/>
                  </a:lnTo>
                  <a:lnTo>
                    <a:pt x="2188" y="55650"/>
                  </a:lnTo>
                  <a:lnTo>
                    <a:pt x="0" y="78156"/>
                  </a:lnTo>
                  <a:lnTo>
                    <a:pt x="4097" y="101417"/>
                  </a:lnTo>
                  <a:lnTo>
                    <a:pt x="13717" y="119554"/>
                  </a:lnTo>
                  <a:lnTo>
                    <a:pt x="28911" y="132294"/>
                  </a:lnTo>
                  <a:lnTo>
                    <a:pt x="37876" y="137329"/>
                  </a:lnTo>
                  <a:lnTo>
                    <a:pt x="57196" y="139804"/>
                  </a:lnTo>
                  <a:lnTo>
                    <a:pt x="77481" y="135835"/>
                  </a:lnTo>
                  <a:lnTo>
                    <a:pt x="107461" y="120446"/>
                  </a:lnTo>
                  <a:lnTo>
                    <a:pt x="123998" y="107734"/>
                  </a:lnTo>
                  <a:lnTo>
                    <a:pt x="140871" y="81835"/>
                  </a:lnTo>
                  <a:lnTo>
                    <a:pt x="141762" y="72104"/>
                  </a:lnTo>
                  <a:lnTo>
                    <a:pt x="136512" y="51934"/>
                  </a:lnTo>
                  <a:lnTo>
                    <a:pt x="115248" y="19964"/>
                  </a:lnTo>
                  <a:lnTo>
                    <a:pt x="9792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917015" y="2091180"/>
              <a:ext cx="144213" cy="159010"/>
            </a:xfrm>
            <a:custGeom>
              <a:avLst/>
              <a:gdLst/>
              <a:ahLst/>
              <a:cxnLst/>
              <a:rect l="0" t="0" r="0" b="0"/>
              <a:pathLst>
                <a:path w="144213" h="159010">
                  <a:moveTo>
                    <a:pt x="0" y="67162"/>
                  </a:moveTo>
                  <a:lnTo>
                    <a:pt x="42692" y="70281"/>
                  </a:lnTo>
                  <a:lnTo>
                    <a:pt x="89931" y="76227"/>
                  </a:lnTo>
                  <a:lnTo>
                    <a:pt x="130502" y="71667"/>
                  </a:lnTo>
                  <a:lnTo>
                    <a:pt x="138474" y="66656"/>
                  </a:lnTo>
                  <a:lnTo>
                    <a:pt x="142619" y="59805"/>
                  </a:lnTo>
                  <a:lnTo>
                    <a:pt x="144212" y="51729"/>
                  </a:lnTo>
                  <a:lnTo>
                    <a:pt x="142935" y="44005"/>
                  </a:lnTo>
                  <a:lnTo>
                    <a:pt x="135276" y="29184"/>
                  </a:lnTo>
                  <a:lnTo>
                    <a:pt x="120954" y="17917"/>
                  </a:lnTo>
                  <a:lnTo>
                    <a:pt x="83164" y="1152"/>
                  </a:lnTo>
                  <a:lnTo>
                    <a:pt x="62698" y="0"/>
                  </a:lnTo>
                  <a:lnTo>
                    <a:pt x="43074" y="4557"/>
                  </a:lnTo>
                  <a:lnTo>
                    <a:pt x="26553" y="14381"/>
                  </a:lnTo>
                  <a:lnTo>
                    <a:pt x="14531" y="29665"/>
                  </a:lnTo>
                  <a:lnTo>
                    <a:pt x="6459" y="49327"/>
                  </a:lnTo>
                  <a:lnTo>
                    <a:pt x="2871" y="73663"/>
                  </a:lnTo>
                  <a:lnTo>
                    <a:pt x="7515" y="96957"/>
                  </a:lnTo>
                  <a:lnTo>
                    <a:pt x="23284" y="126683"/>
                  </a:lnTo>
                  <a:lnTo>
                    <a:pt x="37255" y="141579"/>
                  </a:lnTo>
                  <a:lnTo>
                    <a:pt x="55162" y="152098"/>
                  </a:lnTo>
                  <a:lnTo>
                    <a:pt x="90564" y="159009"/>
                  </a:lnTo>
                  <a:lnTo>
                    <a:pt x="107711" y="157505"/>
                  </a:lnTo>
                  <a:lnTo>
                    <a:pt x="126342" y="1513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117057" y="2158342"/>
              <a:ext cx="52643" cy="52643"/>
            </a:xfrm>
            <a:custGeom>
              <a:avLst/>
              <a:gdLst/>
              <a:ahLst/>
              <a:cxnLst/>
              <a:rect l="0" t="0" r="0" b="0"/>
              <a:pathLst>
                <a:path w="52643" h="52643">
                  <a:moveTo>
                    <a:pt x="0" y="0"/>
                  </a:moveTo>
                  <a:lnTo>
                    <a:pt x="29308" y="38373"/>
                  </a:lnTo>
                  <a:lnTo>
                    <a:pt x="39542" y="46300"/>
                  </a:lnTo>
                  <a:lnTo>
                    <a:pt x="52642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117057" y="2105699"/>
              <a:ext cx="126343" cy="357970"/>
            </a:xfrm>
            <a:custGeom>
              <a:avLst/>
              <a:gdLst/>
              <a:ahLst/>
              <a:cxnLst/>
              <a:rect l="0" t="0" r="0" b="0"/>
              <a:pathLst>
                <a:path w="126343" h="357970">
                  <a:moveTo>
                    <a:pt x="126342" y="0"/>
                  </a:moveTo>
                  <a:lnTo>
                    <a:pt x="97033" y="58617"/>
                  </a:lnTo>
                  <a:lnTo>
                    <a:pt x="74461" y="121453"/>
                  </a:lnTo>
                  <a:lnTo>
                    <a:pt x="57158" y="170127"/>
                  </a:lnTo>
                  <a:lnTo>
                    <a:pt x="31047" y="227798"/>
                  </a:lnTo>
                  <a:lnTo>
                    <a:pt x="18428" y="278845"/>
                  </a:lnTo>
                  <a:lnTo>
                    <a:pt x="4853" y="337487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2253098" y="2790051"/>
            <a:ext cx="1042322" cy="694882"/>
            <a:chOff x="2253098" y="2790051"/>
            <a:chExt cx="1042322" cy="694882"/>
          </a:xfrm>
        </p:grpSpPr>
        <p:sp>
          <p:nvSpPr>
            <p:cNvPr id="93" name="Freeform 92"/>
            <p:cNvSpPr/>
            <p:nvPr/>
          </p:nvSpPr>
          <p:spPr>
            <a:xfrm>
              <a:off x="2253098" y="2790051"/>
              <a:ext cx="1042322" cy="368499"/>
            </a:xfrm>
            <a:custGeom>
              <a:avLst/>
              <a:gdLst/>
              <a:ahLst/>
              <a:cxnLst/>
              <a:rect l="0" t="0" r="0" b="0"/>
              <a:pathLst>
                <a:path w="1042322" h="368499">
                  <a:moveTo>
                    <a:pt x="0" y="368498"/>
                  </a:moveTo>
                  <a:lnTo>
                    <a:pt x="53875" y="340987"/>
                  </a:lnTo>
                  <a:lnTo>
                    <a:pt x="117092" y="318245"/>
                  </a:lnTo>
                  <a:lnTo>
                    <a:pt x="169402" y="297003"/>
                  </a:lnTo>
                  <a:lnTo>
                    <a:pt x="224795" y="275607"/>
                  </a:lnTo>
                  <a:lnTo>
                    <a:pt x="288032" y="248850"/>
                  </a:lnTo>
                  <a:lnTo>
                    <a:pt x="349917" y="221035"/>
                  </a:lnTo>
                  <a:lnTo>
                    <a:pt x="412530" y="193010"/>
                  </a:lnTo>
                  <a:lnTo>
                    <a:pt x="461353" y="177551"/>
                  </a:lnTo>
                  <a:lnTo>
                    <a:pt x="512863" y="159973"/>
                  </a:lnTo>
                  <a:lnTo>
                    <a:pt x="573096" y="140308"/>
                  </a:lnTo>
                  <a:lnTo>
                    <a:pt x="636513" y="113912"/>
                  </a:lnTo>
                  <a:lnTo>
                    <a:pt x="698863" y="98584"/>
                  </a:lnTo>
                  <a:lnTo>
                    <a:pt x="754332" y="84291"/>
                  </a:lnTo>
                  <a:lnTo>
                    <a:pt x="805020" y="70203"/>
                  </a:lnTo>
                  <a:lnTo>
                    <a:pt x="861263" y="48919"/>
                  </a:lnTo>
                  <a:lnTo>
                    <a:pt x="924365" y="32237"/>
                  </a:lnTo>
                  <a:lnTo>
                    <a:pt x="982237" y="17677"/>
                  </a:lnTo>
                  <a:lnTo>
                    <a:pt x="104232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253098" y="3148020"/>
              <a:ext cx="958094" cy="336913"/>
            </a:xfrm>
            <a:custGeom>
              <a:avLst/>
              <a:gdLst/>
              <a:ahLst/>
              <a:cxnLst/>
              <a:rect l="0" t="0" r="0" b="0"/>
              <a:pathLst>
                <a:path w="958094" h="336913">
                  <a:moveTo>
                    <a:pt x="0" y="0"/>
                  </a:moveTo>
                  <a:lnTo>
                    <a:pt x="53875" y="17959"/>
                  </a:lnTo>
                  <a:lnTo>
                    <a:pt x="115922" y="45876"/>
                  </a:lnTo>
                  <a:lnTo>
                    <a:pt x="174060" y="66252"/>
                  </a:lnTo>
                  <a:lnTo>
                    <a:pt x="234098" y="84172"/>
                  </a:lnTo>
                  <a:lnTo>
                    <a:pt x="294907" y="102938"/>
                  </a:lnTo>
                  <a:lnTo>
                    <a:pt x="348155" y="124146"/>
                  </a:lnTo>
                  <a:lnTo>
                    <a:pt x="403734" y="145535"/>
                  </a:lnTo>
                  <a:lnTo>
                    <a:pt x="467008" y="165055"/>
                  </a:lnTo>
                  <a:lnTo>
                    <a:pt x="525780" y="187108"/>
                  </a:lnTo>
                  <a:lnTo>
                    <a:pt x="588039" y="203077"/>
                  </a:lnTo>
                  <a:lnTo>
                    <a:pt x="647087" y="217495"/>
                  </a:lnTo>
                  <a:lnTo>
                    <a:pt x="710251" y="235125"/>
                  </a:lnTo>
                  <a:lnTo>
                    <a:pt x="770951" y="252683"/>
                  </a:lnTo>
                  <a:lnTo>
                    <a:pt x="795370" y="260873"/>
                  </a:lnTo>
                  <a:lnTo>
                    <a:pt x="839470" y="282074"/>
                  </a:lnTo>
                  <a:lnTo>
                    <a:pt x="866767" y="291483"/>
                  </a:lnTo>
                  <a:lnTo>
                    <a:pt x="925793" y="321813"/>
                  </a:lnTo>
                  <a:lnTo>
                    <a:pt x="958093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3264783" y="2663709"/>
            <a:ext cx="1051902" cy="1210779"/>
            <a:chOff x="3264783" y="2663709"/>
            <a:chExt cx="1051902" cy="1210779"/>
          </a:xfrm>
        </p:grpSpPr>
        <p:sp>
          <p:nvSpPr>
            <p:cNvPr id="96" name="Freeform 95"/>
            <p:cNvSpPr/>
            <p:nvPr/>
          </p:nvSpPr>
          <p:spPr>
            <a:xfrm>
              <a:off x="3402210" y="2663709"/>
              <a:ext cx="282674" cy="357970"/>
            </a:xfrm>
            <a:custGeom>
              <a:avLst/>
              <a:gdLst/>
              <a:ahLst/>
              <a:cxnLst/>
              <a:rect l="0" t="0" r="0" b="0"/>
              <a:pathLst>
                <a:path w="282674" h="357970">
                  <a:moveTo>
                    <a:pt x="40608" y="357969"/>
                  </a:moveTo>
                  <a:lnTo>
                    <a:pt x="25954" y="304942"/>
                  </a:lnTo>
                  <a:lnTo>
                    <a:pt x="19646" y="247496"/>
                  </a:lnTo>
                  <a:lnTo>
                    <a:pt x="11468" y="189875"/>
                  </a:lnTo>
                  <a:lnTo>
                    <a:pt x="9506" y="133433"/>
                  </a:lnTo>
                  <a:lnTo>
                    <a:pt x="753" y="71514"/>
                  </a:lnTo>
                  <a:lnTo>
                    <a:pt x="0" y="58205"/>
                  </a:lnTo>
                  <a:lnTo>
                    <a:pt x="1838" y="54011"/>
                  </a:lnTo>
                  <a:lnTo>
                    <a:pt x="5403" y="55895"/>
                  </a:lnTo>
                  <a:lnTo>
                    <a:pt x="14433" y="69296"/>
                  </a:lnTo>
                  <a:lnTo>
                    <a:pt x="33377" y="122210"/>
                  </a:lnTo>
                  <a:lnTo>
                    <a:pt x="63693" y="185675"/>
                  </a:lnTo>
                  <a:lnTo>
                    <a:pt x="100756" y="243282"/>
                  </a:lnTo>
                  <a:lnTo>
                    <a:pt x="142427" y="299837"/>
                  </a:lnTo>
                  <a:lnTo>
                    <a:pt x="171638" y="328332"/>
                  </a:lnTo>
                  <a:lnTo>
                    <a:pt x="190091" y="338168"/>
                  </a:lnTo>
                  <a:lnTo>
                    <a:pt x="209990" y="340200"/>
                  </a:lnTo>
                  <a:lnTo>
                    <a:pt x="220210" y="339104"/>
                  </a:lnTo>
                  <a:lnTo>
                    <a:pt x="229363" y="333694"/>
                  </a:lnTo>
                  <a:lnTo>
                    <a:pt x="245772" y="315205"/>
                  </a:lnTo>
                  <a:lnTo>
                    <a:pt x="262574" y="284077"/>
                  </a:lnTo>
                  <a:lnTo>
                    <a:pt x="277563" y="224137"/>
                  </a:lnTo>
                  <a:lnTo>
                    <a:pt x="281223" y="167407"/>
                  </a:lnTo>
                  <a:lnTo>
                    <a:pt x="282307" y="114203"/>
                  </a:lnTo>
                  <a:lnTo>
                    <a:pt x="282673" y="53711"/>
                  </a:lnTo>
                  <a:lnTo>
                    <a:pt x="281554" y="28551"/>
                  </a:lnTo>
                  <a:lnTo>
                    <a:pt x="27223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712591" y="2833489"/>
              <a:ext cx="182954" cy="167799"/>
            </a:xfrm>
            <a:custGeom>
              <a:avLst/>
              <a:gdLst/>
              <a:ahLst/>
              <a:cxnLst/>
              <a:rect l="0" t="0" r="0" b="0"/>
              <a:pathLst>
                <a:path w="182954" h="167799">
                  <a:moveTo>
                    <a:pt x="98725" y="40790"/>
                  </a:moveTo>
                  <a:lnTo>
                    <a:pt x="89149" y="16744"/>
                  </a:lnTo>
                  <a:lnTo>
                    <a:pt x="78481" y="2417"/>
                  </a:lnTo>
                  <a:lnTo>
                    <a:pt x="71191" y="0"/>
                  </a:lnTo>
                  <a:lnTo>
                    <a:pt x="53732" y="3554"/>
                  </a:lnTo>
                  <a:lnTo>
                    <a:pt x="29761" y="18709"/>
                  </a:lnTo>
                  <a:lnTo>
                    <a:pt x="18162" y="34486"/>
                  </a:lnTo>
                  <a:lnTo>
                    <a:pt x="1183" y="78799"/>
                  </a:lnTo>
                  <a:lnTo>
                    <a:pt x="0" y="102137"/>
                  </a:lnTo>
                  <a:lnTo>
                    <a:pt x="4544" y="124207"/>
                  </a:lnTo>
                  <a:lnTo>
                    <a:pt x="14363" y="145715"/>
                  </a:lnTo>
                  <a:lnTo>
                    <a:pt x="29645" y="160733"/>
                  </a:lnTo>
                  <a:lnTo>
                    <a:pt x="38634" y="166376"/>
                  </a:lnTo>
                  <a:lnTo>
                    <a:pt x="46966" y="167798"/>
                  </a:lnTo>
                  <a:lnTo>
                    <a:pt x="54860" y="166406"/>
                  </a:lnTo>
                  <a:lnTo>
                    <a:pt x="62463" y="163139"/>
                  </a:lnTo>
                  <a:lnTo>
                    <a:pt x="84341" y="141772"/>
                  </a:lnTo>
                  <a:lnTo>
                    <a:pt x="108283" y="92866"/>
                  </a:lnTo>
                  <a:lnTo>
                    <a:pt x="113501" y="72124"/>
                  </a:lnTo>
                  <a:lnTo>
                    <a:pt x="111921" y="51207"/>
                  </a:lnTo>
                  <a:lnTo>
                    <a:pt x="111032" y="48905"/>
                  </a:lnTo>
                  <a:lnTo>
                    <a:pt x="110044" y="58825"/>
                  </a:lnTo>
                  <a:lnTo>
                    <a:pt x="115076" y="90717"/>
                  </a:lnTo>
                  <a:lnTo>
                    <a:pt x="129566" y="118624"/>
                  </a:lnTo>
                  <a:lnTo>
                    <a:pt x="148677" y="141711"/>
                  </a:lnTo>
                  <a:lnTo>
                    <a:pt x="155423" y="144336"/>
                  </a:lnTo>
                  <a:lnTo>
                    <a:pt x="162260" y="143746"/>
                  </a:lnTo>
                  <a:lnTo>
                    <a:pt x="182953" y="1355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900483" y="2854671"/>
              <a:ext cx="131932" cy="167008"/>
            </a:xfrm>
            <a:custGeom>
              <a:avLst/>
              <a:gdLst/>
              <a:ahLst/>
              <a:cxnLst/>
              <a:rect l="0" t="0" r="0" b="0"/>
              <a:pathLst>
                <a:path w="131932" h="167008">
                  <a:moveTo>
                    <a:pt x="5589" y="40665"/>
                  </a:moveTo>
                  <a:lnTo>
                    <a:pt x="0" y="57433"/>
                  </a:lnTo>
                  <a:lnTo>
                    <a:pt x="375" y="75024"/>
                  </a:lnTo>
                  <a:lnTo>
                    <a:pt x="6073" y="132494"/>
                  </a:lnTo>
                  <a:lnTo>
                    <a:pt x="11452" y="157951"/>
                  </a:lnTo>
                  <a:lnTo>
                    <a:pt x="7093" y="128780"/>
                  </a:lnTo>
                  <a:lnTo>
                    <a:pt x="6957" y="65527"/>
                  </a:lnTo>
                  <a:lnTo>
                    <a:pt x="15223" y="31264"/>
                  </a:lnTo>
                  <a:lnTo>
                    <a:pt x="25859" y="9581"/>
                  </a:lnTo>
                  <a:lnTo>
                    <a:pt x="34310" y="3565"/>
                  </a:lnTo>
                  <a:lnTo>
                    <a:pt x="56178" y="0"/>
                  </a:lnTo>
                  <a:lnTo>
                    <a:pt x="66222" y="4196"/>
                  </a:lnTo>
                  <a:lnTo>
                    <a:pt x="83619" y="21337"/>
                  </a:lnTo>
                  <a:lnTo>
                    <a:pt x="109596" y="72479"/>
                  </a:lnTo>
                  <a:lnTo>
                    <a:pt x="128699" y="135442"/>
                  </a:lnTo>
                  <a:lnTo>
                    <a:pt x="131931" y="1670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070748" y="2871506"/>
              <a:ext cx="98538" cy="134471"/>
            </a:xfrm>
            <a:custGeom>
              <a:avLst/>
              <a:gdLst/>
              <a:ahLst/>
              <a:cxnLst/>
              <a:rect l="0" t="0" r="0" b="0"/>
              <a:pathLst>
                <a:path w="98538" h="134471">
                  <a:moveTo>
                    <a:pt x="98537" y="13302"/>
                  </a:moveTo>
                  <a:lnTo>
                    <a:pt x="87358" y="2124"/>
                  </a:lnTo>
                  <a:lnTo>
                    <a:pt x="80556" y="0"/>
                  </a:lnTo>
                  <a:lnTo>
                    <a:pt x="54214" y="2602"/>
                  </a:lnTo>
                  <a:lnTo>
                    <a:pt x="34384" y="7766"/>
                  </a:lnTo>
                  <a:lnTo>
                    <a:pt x="26522" y="13121"/>
                  </a:lnTo>
                  <a:lnTo>
                    <a:pt x="14668" y="28429"/>
                  </a:lnTo>
                  <a:lnTo>
                    <a:pt x="1417" y="56779"/>
                  </a:lnTo>
                  <a:lnTo>
                    <a:pt x="0" y="80198"/>
                  </a:lnTo>
                  <a:lnTo>
                    <a:pt x="4440" y="103865"/>
                  </a:lnTo>
                  <a:lnTo>
                    <a:pt x="14212" y="122182"/>
                  </a:lnTo>
                  <a:lnTo>
                    <a:pt x="22433" y="128003"/>
                  </a:lnTo>
                  <a:lnTo>
                    <a:pt x="44046" y="134470"/>
                  </a:lnTo>
                  <a:lnTo>
                    <a:pt x="98537" y="1291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221927" y="2926922"/>
              <a:ext cx="21058" cy="31586"/>
            </a:xfrm>
            <a:custGeom>
              <a:avLst/>
              <a:gdLst/>
              <a:ahLst/>
              <a:cxnLst/>
              <a:rect l="0" t="0" r="0" b="0"/>
              <a:pathLst>
                <a:path w="21058" h="31586">
                  <a:moveTo>
                    <a:pt x="0" y="0"/>
                  </a:moveTo>
                  <a:lnTo>
                    <a:pt x="8405" y="21707"/>
                  </a:lnTo>
                  <a:lnTo>
                    <a:pt x="21057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200870" y="2874279"/>
              <a:ext cx="115815" cy="336913"/>
            </a:xfrm>
            <a:custGeom>
              <a:avLst/>
              <a:gdLst/>
              <a:ahLst/>
              <a:cxnLst/>
              <a:rect l="0" t="0" r="0" b="0"/>
              <a:pathLst>
                <a:path w="115815" h="336913">
                  <a:moveTo>
                    <a:pt x="115814" y="0"/>
                  </a:moveTo>
                  <a:lnTo>
                    <a:pt x="96685" y="55045"/>
                  </a:lnTo>
                  <a:lnTo>
                    <a:pt x="75814" y="106453"/>
                  </a:lnTo>
                  <a:lnTo>
                    <a:pt x="56431" y="168394"/>
                  </a:lnTo>
                  <a:lnTo>
                    <a:pt x="39050" y="221780"/>
                  </a:lnTo>
                  <a:lnTo>
                    <a:pt x="19022" y="277385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264783" y="3436084"/>
              <a:ext cx="251736" cy="409157"/>
            </a:xfrm>
            <a:custGeom>
              <a:avLst/>
              <a:gdLst/>
              <a:ahLst/>
              <a:cxnLst/>
              <a:rect l="0" t="0" r="0" b="0"/>
              <a:pathLst>
                <a:path w="251736" h="409157">
                  <a:moveTo>
                    <a:pt x="209621" y="38320"/>
                  </a:moveTo>
                  <a:lnTo>
                    <a:pt x="180312" y="9011"/>
                  </a:lnTo>
                  <a:lnTo>
                    <a:pt x="160720" y="1897"/>
                  </a:lnTo>
                  <a:lnTo>
                    <a:pt x="148944" y="0"/>
                  </a:lnTo>
                  <a:lnTo>
                    <a:pt x="126501" y="4131"/>
                  </a:lnTo>
                  <a:lnTo>
                    <a:pt x="97255" y="19611"/>
                  </a:lnTo>
                  <a:lnTo>
                    <a:pt x="59166" y="53837"/>
                  </a:lnTo>
                  <a:lnTo>
                    <a:pt x="33845" y="91947"/>
                  </a:lnTo>
                  <a:lnTo>
                    <a:pt x="13511" y="144904"/>
                  </a:lnTo>
                  <a:lnTo>
                    <a:pt x="2254" y="200317"/>
                  </a:lnTo>
                  <a:lnTo>
                    <a:pt x="0" y="250096"/>
                  </a:lnTo>
                  <a:lnTo>
                    <a:pt x="2452" y="298770"/>
                  </a:lnTo>
                  <a:lnTo>
                    <a:pt x="13761" y="351549"/>
                  </a:lnTo>
                  <a:lnTo>
                    <a:pt x="29405" y="384983"/>
                  </a:lnTo>
                  <a:lnTo>
                    <a:pt x="45297" y="400232"/>
                  </a:lnTo>
                  <a:lnTo>
                    <a:pt x="54448" y="405937"/>
                  </a:lnTo>
                  <a:lnTo>
                    <a:pt x="73975" y="409156"/>
                  </a:lnTo>
                  <a:lnTo>
                    <a:pt x="84095" y="408376"/>
                  </a:lnTo>
                  <a:lnTo>
                    <a:pt x="101579" y="401271"/>
                  </a:lnTo>
                  <a:lnTo>
                    <a:pt x="109517" y="396101"/>
                  </a:lnTo>
                  <a:lnTo>
                    <a:pt x="121457" y="380997"/>
                  </a:lnTo>
                  <a:lnTo>
                    <a:pt x="138653" y="342705"/>
                  </a:lnTo>
                  <a:lnTo>
                    <a:pt x="144140" y="306193"/>
                  </a:lnTo>
                  <a:lnTo>
                    <a:pt x="140176" y="271328"/>
                  </a:lnTo>
                  <a:lnTo>
                    <a:pt x="131573" y="252623"/>
                  </a:lnTo>
                  <a:lnTo>
                    <a:pt x="126004" y="244359"/>
                  </a:lnTo>
                  <a:lnTo>
                    <a:pt x="125800" y="240020"/>
                  </a:lnTo>
                  <a:lnTo>
                    <a:pt x="129174" y="238297"/>
                  </a:lnTo>
                  <a:lnTo>
                    <a:pt x="142281" y="239503"/>
                  </a:lnTo>
                  <a:lnTo>
                    <a:pt x="194990" y="247423"/>
                  </a:lnTo>
                  <a:lnTo>
                    <a:pt x="251735" y="2383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512743" y="3684262"/>
              <a:ext cx="161703" cy="169211"/>
            </a:xfrm>
            <a:custGeom>
              <a:avLst/>
              <a:gdLst/>
              <a:ahLst/>
              <a:cxnLst/>
              <a:rect l="0" t="0" r="0" b="0"/>
              <a:pathLst>
                <a:path w="161703" h="169211">
                  <a:moveTo>
                    <a:pt x="109060" y="42826"/>
                  </a:moveTo>
                  <a:lnTo>
                    <a:pt x="99484" y="18779"/>
                  </a:lnTo>
                  <a:lnTo>
                    <a:pt x="88817" y="4452"/>
                  </a:lnTo>
                  <a:lnTo>
                    <a:pt x="81526" y="866"/>
                  </a:lnTo>
                  <a:lnTo>
                    <a:pt x="64067" y="0"/>
                  </a:lnTo>
                  <a:lnTo>
                    <a:pt x="34507" y="11679"/>
                  </a:lnTo>
                  <a:lnTo>
                    <a:pt x="20163" y="26643"/>
                  </a:lnTo>
                  <a:lnTo>
                    <a:pt x="1423" y="64845"/>
                  </a:lnTo>
                  <a:lnTo>
                    <a:pt x="0" y="88487"/>
                  </a:lnTo>
                  <a:lnTo>
                    <a:pt x="8618" y="136203"/>
                  </a:lnTo>
                  <a:lnTo>
                    <a:pt x="23797" y="163170"/>
                  </a:lnTo>
                  <a:lnTo>
                    <a:pt x="31161" y="167509"/>
                  </a:lnTo>
                  <a:lnTo>
                    <a:pt x="48702" y="169210"/>
                  </a:lnTo>
                  <a:lnTo>
                    <a:pt x="57123" y="165687"/>
                  </a:lnTo>
                  <a:lnTo>
                    <a:pt x="72719" y="152413"/>
                  </a:lnTo>
                  <a:lnTo>
                    <a:pt x="89063" y="125209"/>
                  </a:lnTo>
                  <a:lnTo>
                    <a:pt x="103897" y="83406"/>
                  </a:lnTo>
                  <a:lnTo>
                    <a:pt x="107530" y="54199"/>
                  </a:lnTo>
                  <a:lnTo>
                    <a:pt x="118501" y="96067"/>
                  </a:lnTo>
                  <a:lnTo>
                    <a:pt x="161702" y="1481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710970" y="3737616"/>
              <a:ext cx="16119" cy="136872"/>
            </a:xfrm>
            <a:custGeom>
              <a:avLst/>
              <a:gdLst/>
              <a:ahLst/>
              <a:cxnLst/>
              <a:rect l="0" t="0" r="0" b="0"/>
              <a:pathLst>
                <a:path w="16119" h="136872">
                  <a:moveTo>
                    <a:pt x="5589" y="0"/>
                  </a:moveTo>
                  <a:lnTo>
                    <a:pt x="0" y="16768"/>
                  </a:lnTo>
                  <a:lnTo>
                    <a:pt x="2113" y="49552"/>
                  </a:lnTo>
                  <a:lnTo>
                    <a:pt x="13465" y="110092"/>
                  </a:lnTo>
                  <a:lnTo>
                    <a:pt x="16118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695502" y="3579689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811316" y="3537575"/>
              <a:ext cx="10529" cy="326384"/>
            </a:xfrm>
            <a:custGeom>
              <a:avLst/>
              <a:gdLst/>
              <a:ahLst/>
              <a:cxnLst/>
              <a:rect l="0" t="0" r="0" b="0"/>
              <a:pathLst>
                <a:path w="10529" h="326384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0" y="172905"/>
                  </a:lnTo>
                  <a:lnTo>
                    <a:pt x="0" y="217227"/>
                  </a:lnTo>
                  <a:lnTo>
                    <a:pt x="1169" y="272724"/>
                  </a:lnTo>
                  <a:lnTo>
                    <a:pt x="10528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7929884" y="11991"/>
            <a:ext cx="1461536" cy="409149"/>
            <a:chOff x="7929884" y="11991"/>
            <a:chExt cx="1461536" cy="409149"/>
          </a:xfrm>
        </p:grpSpPr>
        <p:sp>
          <p:nvSpPr>
            <p:cNvPr id="108" name="Freeform 107"/>
            <p:cNvSpPr/>
            <p:nvPr/>
          </p:nvSpPr>
          <p:spPr>
            <a:xfrm>
              <a:off x="7929884" y="11991"/>
              <a:ext cx="332272" cy="320699"/>
            </a:xfrm>
            <a:custGeom>
              <a:avLst/>
              <a:gdLst/>
              <a:ahLst/>
              <a:cxnLst/>
              <a:rect l="0" t="0" r="0" b="0"/>
              <a:pathLst>
                <a:path w="332272" h="320699">
                  <a:moveTo>
                    <a:pt x="177059" y="9065"/>
                  </a:moveTo>
                  <a:lnTo>
                    <a:pt x="118442" y="0"/>
                  </a:lnTo>
                  <a:lnTo>
                    <a:pt x="83652" y="4560"/>
                  </a:lnTo>
                  <a:lnTo>
                    <a:pt x="51117" y="18909"/>
                  </a:lnTo>
                  <a:lnTo>
                    <a:pt x="24839" y="43568"/>
                  </a:lnTo>
                  <a:lnTo>
                    <a:pt x="7824" y="73101"/>
                  </a:lnTo>
                  <a:lnTo>
                    <a:pt x="0" y="131332"/>
                  </a:lnTo>
                  <a:lnTo>
                    <a:pt x="1574" y="192921"/>
                  </a:lnTo>
                  <a:lnTo>
                    <a:pt x="12759" y="228488"/>
                  </a:lnTo>
                  <a:lnTo>
                    <a:pt x="37500" y="266358"/>
                  </a:lnTo>
                  <a:lnTo>
                    <a:pt x="67257" y="296368"/>
                  </a:lnTo>
                  <a:lnTo>
                    <a:pt x="90043" y="310671"/>
                  </a:lnTo>
                  <a:lnTo>
                    <a:pt x="129180" y="320698"/>
                  </a:lnTo>
                  <a:lnTo>
                    <a:pt x="177090" y="315681"/>
                  </a:lnTo>
                  <a:lnTo>
                    <a:pt x="227281" y="300305"/>
                  </a:lnTo>
                  <a:lnTo>
                    <a:pt x="265749" y="275085"/>
                  </a:lnTo>
                  <a:lnTo>
                    <a:pt x="295876" y="245233"/>
                  </a:lnTo>
                  <a:lnTo>
                    <a:pt x="325821" y="188879"/>
                  </a:lnTo>
                  <a:lnTo>
                    <a:pt x="332271" y="151121"/>
                  </a:lnTo>
                  <a:lnTo>
                    <a:pt x="323003" y="110298"/>
                  </a:lnTo>
                  <a:lnTo>
                    <a:pt x="305439" y="79744"/>
                  </a:lnTo>
                  <a:lnTo>
                    <a:pt x="268969" y="41224"/>
                  </a:lnTo>
                  <a:lnTo>
                    <a:pt x="244424" y="24918"/>
                  </a:lnTo>
                  <a:lnTo>
                    <a:pt x="221037" y="19231"/>
                  </a:lnTo>
                  <a:lnTo>
                    <a:pt x="209887" y="19352"/>
                  </a:lnTo>
                  <a:lnTo>
                    <a:pt x="191259" y="25725"/>
                  </a:lnTo>
                  <a:lnTo>
                    <a:pt x="166531" y="406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8285927" y="263212"/>
              <a:ext cx="109293" cy="127016"/>
            </a:xfrm>
            <a:custGeom>
              <a:avLst/>
              <a:gdLst/>
              <a:ahLst/>
              <a:cxnLst/>
              <a:rect l="0" t="0" r="0" b="0"/>
              <a:pathLst>
                <a:path w="109293" h="127016">
                  <a:moveTo>
                    <a:pt x="0" y="10528"/>
                  </a:moveTo>
                  <a:lnTo>
                    <a:pt x="5590" y="72621"/>
                  </a:lnTo>
                  <a:lnTo>
                    <a:pt x="14654" y="104965"/>
                  </a:lnTo>
                  <a:lnTo>
                    <a:pt x="20298" y="113261"/>
                  </a:lnTo>
                  <a:lnTo>
                    <a:pt x="35927" y="125597"/>
                  </a:lnTo>
                  <a:lnTo>
                    <a:pt x="43838" y="127015"/>
                  </a:lnTo>
                  <a:lnTo>
                    <a:pt x="51452" y="125621"/>
                  </a:lnTo>
                  <a:lnTo>
                    <a:pt x="66152" y="117833"/>
                  </a:lnTo>
                  <a:lnTo>
                    <a:pt x="80484" y="106572"/>
                  </a:lnTo>
                  <a:lnTo>
                    <a:pt x="96117" y="81490"/>
                  </a:lnTo>
                  <a:lnTo>
                    <a:pt x="108159" y="51831"/>
                  </a:lnTo>
                  <a:lnTo>
                    <a:pt x="109292" y="31225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8496497" y="73699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0" y="0"/>
                  </a:moveTo>
                  <a:lnTo>
                    <a:pt x="0" y="58617"/>
                  </a:lnTo>
                  <a:lnTo>
                    <a:pt x="1170" y="120026"/>
                  </a:lnTo>
                  <a:lnTo>
                    <a:pt x="8334" y="181550"/>
                  </a:lnTo>
                  <a:lnTo>
                    <a:pt x="15684" y="238503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8380684" y="162679"/>
              <a:ext cx="210570" cy="16306"/>
            </a:xfrm>
            <a:custGeom>
              <a:avLst/>
              <a:gdLst/>
              <a:ahLst/>
              <a:cxnLst/>
              <a:rect l="0" t="0" r="0" b="0"/>
              <a:pathLst>
                <a:path w="210570" h="16306">
                  <a:moveTo>
                    <a:pt x="210569" y="16305"/>
                  </a:moveTo>
                  <a:lnTo>
                    <a:pt x="156425" y="13185"/>
                  </a:lnTo>
                  <a:lnTo>
                    <a:pt x="101478" y="7240"/>
                  </a:lnTo>
                  <a:lnTo>
                    <a:pt x="46734" y="0"/>
                  </a:lnTo>
                  <a:lnTo>
                    <a:pt x="0" y="57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8605392" y="217185"/>
              <a:ext cx="101676" cy="151313"/>
            </a:xfrm>
            <a:custGeom>
              <a:avLst/>
              <a:gdLst/>
              <a:ahLst/>
              <a:cxnLst/>
              <a:rect l="0" t="0" r="0" b="0"/>
              <a:pathLst>
                <a:path w="101676" h="151313">
                  <a:moveTo>
                    <a:pt x="101675" y="24970"/>
                  </a:moveTo>
                  <a:lnTo>
                    <a:pt x="83694" y="9329"/>
                  </a:lnTo>
                  <a:lnTo>
                    <a:pt x="66777" y="1251"/>
                  </a:lnTo>
                  <a:lnTo>
                    <a:pt x="44441" y="0"/>
                  </a:lnTo>
                  <a:lnTo>
                    <a:pt x="31934" y="1304"/>
                  </a:lnTo>
                  <a:lnTo>
                    <a:pt x="22426" y="5683"/>
                  </a:lnTo>
                  <a:lnTo>
                    <a:pt x="8741" y="19908"/>
                  </a:lnTo>
                  <a:lnTo>
                    <a:pt x="1880" y="41047"/>
                  </a:lnTo>
                  <a:lnTo>
                    <a:pt x="0" y="64871"/>
                  </a:lnTo>
                  <a:lnTo>
                    <a:pt x="11366" y="119435"/>
                  </a:lnTo>
                  <a:lnTo>
                    <a:pt x="16903" y="127721"/>
                  </a:lnTo>
                  <a:lnTo>
                    <a:pt x="32413" y="140047"/>
                  </a:lnTo>
                  <a:lnTo>
                    <a:pt x="66465" y="147974"/>
                  </a:lnTo>
                  <a:lnTo>
                    <a:pt x="101675" y="1513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8748893" y="259950"/>
              <a:ext cx="119040" cy="110996"/>
            </a:xfrm>
            <a:custGeom>
              <a:avLst/>
              <a:gdLst/>
              <a:ahLst/>
              <a:cxnLst/>
              <a:rect l="0" t="0" r="0" b="0"/>
              <a:pathLst>
                <a:path w="119040" h="110996">
                  <a:moveTo>
                    <a:pt x="84516" y="34847"/>
                  </a:moveTo>
                  <a:lnTo>
                    <a:pt x="78927" y="18080"/>
                  </a:lnTo>
                  <a:lnTo>
                    <a:pt x="66824" y="6728"/>
                  </a:lnTo>
                  <a:lnTo>
                    <a:pt x="58684" y="2063"/>
                  </a:lnTo>
                  <a:lnTo>
                    <a:pt x="40279" y="0"/>
                  </a:lnTo>
                  <a:lnTo>
                    <a:pt x="30459" y="1087"/>
                  </a:lnTo>
                  <a:lnTo>
                    <a:pt x="21572" y="6491"/>
                  </a:lnTo>
                  <a:lnTo>
                    <a:pt x="5459" y="24974"/>
                  </a:lnTo>
                  <a:lnTo>
                    <a:pt x="1396" y="35284"/>
                  </a:lnTo>
                  <a:lnTo>
                    <a:pt x="0" y="56099"/>
                  </a:lnTo>
                  <a:lnTo>
                    <a:pt x="11381" y="87547"/>
                  </a:lnTo>
                  <a:lnTo>
                    <a:pt x="26276" y="102333"/>
                  </a:lnTo>
                  <a:lnTo>
                    <a:pt x="35160" y="107914"/>
                  </a:lnTo>
                  <a:lnTo>
                    <a:pt x="57512" y="110995"/>
                  </a:lnTo>
                  <a:lnTo>
                    <a:pt x="80703" y="107295"/>
                  </a:lnTo>
                  <a:lnTo>
                    <a:pt x="98809" y="97852"/>
                  </a:lnTo>
                  <a:lnTo>
                    <a:pt x="111536" y="82737"/>
                  </a:lnTo>
                  <a:lnTo>
                    <a:pt x="116568" y="73793"/>
                  </a:lnTo>
                  <a:lnTo>
                    <a:pt x="119039" y="54496"/>
                  </a:lnTo>
                  <a:lnTo>
                    <a:pt x="116237" y="36561"/>
                  </a:lnTo>
                  <a:lnTo>
                    <a:pt x="105573" y="137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8886052" y="225478"/>
              <a:ext cx="335261" cy="153548"/>
            </a:xfrm>
            <a:custGeom>
              <a:avLst/>
              <a:gdLst/>
              <a:ahLst/>
              <a:cxnLst/>
              <a:rect l="0" t="0" r="0" b="0"/>
              <a:pathLst>
                <a:path w="335261" h="153548">
                  <a:moveTo>
                    <a:pt x="0" y="58791"/>
                  </a:moveTo>
                  <a:lnTo>
                    <a:pt x="25193" y="112666"/>
                  </a:lnTo>
                  <a:lnTo>
                    <a:pt x="35411" y="135195"/>
                  </a:lnTo>
                  <a:lnTo>
                    <a:pt x="32075" y="73278"/>
                  </a:lnTo>
                  <a:lnTo>
                    <a:pt x="31803" y="44953"/>
                  </a:lnTo>
                  <a:lnTo>
                    <a:pt x="35240" y="34358"/>
                  </a:lnTo>
                  <a:lnTo>
                    <a:pt x="48418" y="19466"/>
                  </a:lnTo>
                  <a:lnTo>
                    <a:pt x="55675" y="17366"/>
                  </a:lnTo>
                  <a:lnTo>
                    <a:pt x="62853" y="18306"/>
                  </a:lnTo>
                  <a:lnTo>
                    <a:pt x="69978" y="21273"/>
                  </a:lnTo>
                  <a:lnTo>
                    <a:pt x="81014" y="33927"/>
                  </a:lnTo>
                  <a:lnTo>
                    <a:pt x="113335" y="90967"/>
                  </a:lnTo>
                  <a:lnTo>
                    <a:pt x="117671" y="101298"/>
                  </a:lnTo>
                  <a:lnTo>
                    <a:pt x="119391" y="103507"/>
                  </a:lnTo>
                  <a:lnTo>
                    <a:pt x="118620" y="50089"/>
                  </a:lnTo>
                  <a:lnTo>
                    <a:pt x="127199" y="28017"/>
                  </a:lnTo>
                  <a:lnTo>
                    <a:pt x="133933" y="21898"/>
                  </a:lnTo>
                  <a:lnTo>
                    <a:pt x="141931" y="18988"/>
                  </a:lnTo>
                  <a:lnTo>
                    <a:pt x="150772" y="18217"/>
                  </a:lnTo>
                  <a:lnTo>
                    <a:pt x="159006" y="21213"/>
                  </a:lnTo>
                  <a:lnTo>
                    <a:pt x="174394" y="33901"/>
                  </a:lnTo>
                  <a:lnTo>
                    <a:pt x="190622" y="60775"/>
                  </a:lnTo>
                  <a:lnTo>
                    <a:pt x="213869" y="122136"/>
                  </a:lnTo>
                  <a:lnTo>
                    <a:pt x="216278" y="124418"/>
                  </a:lnTo>
                  <a:lnTo>
                    <a:pt x="217885" y="121259"/>
                  </a:lnTo>
                  <a:lnTo>
                    <a:pt x="222010" y="106442"/>
                  </a:lnTo>
                  <a:lnTo>
                    <a:pt x="231641" y="88158"/>
                  </a:lnTo>
                  <a:lnTo>
                    <a:pt x="246841" y="74573"/>
                  </a:lnTo>
                  <a:lnTo>
                    <a:pt x="266465" y="65805"/>
                  </a:lnTo>
                  <a:lnTo>
                    <a:pt x="325194" y="54125"/>
                  </a:lnTo>
                  <a:lnTo>
                    <a:pt x="331439" y="48662"/>
                  </a:lnTo>
                  <a:lnTo>
                    <a:pt x="334434" y="41510"/>
                  </a:lnTo>
                  <a:lnTo>
                    <a:pt x="335260" y="33232"/>
                  </a:lnTo>
                  <a:lnTo>
                    <a:pt x="332301" y="25374"/>
                  </a:lnTo>
                  <a:lnTo>
                    <a:pt x="319655" y="10404"/>
                  </a:lnTo>
                  <a:lnTo>
                    <a:pt x="299216" y="2191"/>
                  </a:lnTo>
                  <a:lnTo>
                    <a:pt x="287215" y="0"/>
                  </a:lnTo>
                  <a:lnTo>
                    <a:pt x="264522" y="3806"/>
                  </a:lnTo>
                  <a:lnTo>
                    <a:pt x="253556" y="8096"/>
                  </a:lnTo>
                  <a:lnTo>
                    <a:pt x="245077" y="15636"/>
                  </a:lnTo>
                  <a:lnTo>
                    <a:pt x="232535" y="36491"/>
                  </a:lnTo>
                  <a:lnTo>
                    <a:pt x="229301" y="61358"/>
                  </a:lnTo>
                  <a:lnTo>
                    <a:pt x="232933" y="86838"/>
                  </a:lnTo>
                  <a:lnTo>
                    <a:pt x="242346" y="109861"/>
                  </a:lnTo>
                  <a:lnTo>
                    <a:pt x="266388" y="136964"/>
                  </a:lnTo>
                  <a:lnTo>
                    <a:pt x="282562" y="146177"/>
                  </a:lnTo>
                  <a:lnTo>
                    <a:pt x="305326" y="1535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9238477" y="224391"/>
              <a:ext cx="140574" cy="165164"/>
            </a:xfrm>
            <a:custGeom>
              <a:avLst/>
              <a:gdLst/>
              <a:ahLst/>
              <a:cxnLst/>
              <a:rect l="0" t="0" r="0" b="0"/>
              <a:pathLst>
                <a:path w="140574" h="165164">
                  <a:moveTo>
                    <a:pt x="131885" y="7235"/>
                  </a:moveTo>
                  <a:lnTo>
                    <a:pt x="104329" y="0"/>
                  </a:lnTo>
                  <a:lnTo>
                    <a:pt x="51227" y="477"/>
                  </a:lnTo>
                  <a:lnTo>
                    <a:pt x="29357" y="6571"/>
                  </a:lnTo>
                  <a:lnTo>
                    <a:pt x="11838" y="17079"/>
                  </a:lnTo>
                  <a:lnTo>
                    <a:pt x="6230" y="25496"/>
                  </a:lnTo>
                  <a:lnTo>
                    <a:pt x="0" y="47327"/>
                  </a:lnTo>
                  <a:lnTo>
                    <a:pt x="3017" y="55020"/>
                  </a:lnTo>
                  <a:lnTo>
                    <a:pt x="9708" y="60149"/>
                  </a:lnTo>
                  <a:lnTo>
                    <a:pt x="29621" y="65847"/>
                  </a:lnTo>
                  <a:lnTo>
                    <a:pt x="80534" y="72625"/>
                  </a:lnTo>
                  <a:lnTo>
                    <a:pt x="118620" y="84712"/>
                  </a:lnTo>
                  <a:lnTo>
                    <a:pt x="130061" y="90472"/>
                  </a:lnTo>
                  <a:lnTo>
                    <a:pt x="136518" y="97821"/>
                  </a:lnTo>
                  <a:lnTo>
                    <a:pt x="139653" y="106231"/>
                  </a:lnTo>
                  <a:lnTo>
                    <a:pt x="140573" y="115346"/>
                  </a:lnTo>
                  <a:lnTo>
                    <a:pt x="135357" y="131714"/>
                  </a:lnTo>
                  <a:lnTo>
                    <a:pt x="130691" y="139354"/>
                  </a:lnTo>
                  <a:lnTo>
                    <a:pt x="116147" y="150963"/>
                  </a:lnTo>
                  <a:lnTo>
                    <a:pt x="96815" y="158852"/>
                  </a:lnTo>
                  <a:lnTo>
                    <a:pt x="47657" y="1651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7980601" y="392849"/>
              <a:ext cx="1410819" cy="28291"/>
            </a:xfrm>
            <a:custGeom>
              <a:avLst/>
              <a:gdLst/>
              <a:ahLst/>
              <a:cxnLst/>
              <a:rect l="0" t="0" r="0" b="0"/>
              <a:pathLst>
                <a:path w="1410819" h="28291">
                  <a:moveTo>
                    <a:pt x="1410818" y="28290"/>
                  </a:moveTo>
                  <a:lnTo>
                    <a:pt x="1361888" y="28290"/>
                  </a:lnTo>
                  <a:lnTo>
                    <a:pt x="1314042" y="25171"/>
                  </a:lnTo>
                  <a:lnTo>
                    <a:pt x="1251062" y="19225"/>
                  </a:lnTo>
                  <a:lnTo>
                    <a:pt x="1193562" y="18051"/>
                  </a:lnTo>
                  <a:lnTo>
                    <a:pt x="1134024" y="17819"/>
                  </a:lnTo>
                  <a:lnTo>
                    <a:pt x="1083531" y="17779"/>
                  </a:lnTo>
                  <a:lnTo>
                    <a:pt x="1034644" y="17767"/>
                  </a:lnTo>
                  <a:lnTo>
                    <a:pt x="984285" y="17763"/>
                  </a:lnTo>
                  <a:lnTo>
                    <a:pt x="928029" y="17762"/>
                  </a:lnTo>
                  <a:lnTo>
                    <a:pt x="871196" y="17762"/>
                  </a:lnTo>
                  <a:lnTo>
                    <a:pt x="813023" y="17762"/>
                  </a:lnTo>
                  <a:lnTo>
                    <a:pt x="758742" y="17762"/>
                  </a:lnTo>
                  <a:lnTo>
                    <a:pt x="702494" y="17762"/>
                  </a:lnTo>
                  <a:lnTo>
                    <a:pt x="644494" y="17762"/>
                  </a:lnTo>
                  <a:lnTo>
                    <a:pt x="587145" y="17762"/>
                  </a:lnTo>
                  <a:lnTo>
                    <a:pt x="528818" y="17762"/>
                  </a:lnTo>
                  <a:lnTo>
                    <a:pt x="467886" y="12173"/>
                  </a:lnTo>
                  <a:lnTo>
                    <a:pt x="421862" y="8697"/>
                  </a:lnTo>
                  <a:lnTo>
                    <a:pt x="365592" y="7667"/>
                  </a:lnTo>
                  <a:lnTo>
                    <a:pt x="310054" y="7362"/>
                  </a:lnTo>
                  <a:lnTo>
                    <a:pt x="256555" y="7271"/>
                  </a:lnTo>
                  <a:lnTo>
                    <a:pt x="203659" y="7245"/>
                  </a:lnTo>
                  <a:lnTo>
                    <a:pt x="149023" y="0"/>
                  </a:lnTo>
                  <a:lnTo>
                    <a:pt x="91264" y="475"/>
                  </a:lnTo>
                  <a:lnTo>
                    <a:pt x="29465" y="5898"/>
                  </a:lnTo>
                  <a:lnTo>
                    <a:pt x="0" y="72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8" name="Freeform 117"/>
          <p:cNvSpPr/>
          <p:nvPr/>
        </p:nvSpPr>
        <p:spPr>
          <a:xfrm>
            <a:off x="6632953" y="568538"/>
            <a:ext cx="1084436" cy="52644"/>
          </a:xfrm>
          <a:custGeom>
            <a:avLst/>
            <a:gdLst/>
            <a:ahLst/>
            <a:cxnLst/>
            <a:rect l="0" t="0" r="0" b="0"/>
            <a:pathLst>
              <a:path w="1084436" h="52644">
                <a:moveTo>
                  <a:pt x="0" y="0"/>
                </a:moveTo>
                <a:lnTo>
                  <a:pt x="37478" y="8334"/>
                </a:lnTo>
                <a:lnTo>
                  <a:pt x="88902" y="10095"/>
                </a:lnTo>
                <a:lnTo>
                  <a:pt x="144120" y="10443"/>
                </a:lnTo>
                <a:lnTo>
                  <a:pt x="200087" y="10512"/>
                </a:lnTo>
                <a:lnTo>
                  <a:pt x="256202" y="4936"/>
                </a:lnTo>
                <a:lnTo>
                  <a:pt x="313517" y="975"/>
                </a:lnTo>
                <a:lnTo>
                  <a:pt x="364036" y="1459"/>
                </a:lnTo>
                <a:lnTo>
                  <a:pt x="421768" y="6152"/>
                </a:lnTo>
                <a:lnTo>
                  <a:pt x="476438" y="2343"/>
                </a:lnTo>
                <a:lnTo>
                  <a:pt x="530851" y="694"/>
                </a:lnTo>
                <a:lnTo>
                  <a:pt x="589738" y="1376"/>
                </a:lnTo>
                <a:lnTo>
                  <a:pt x="644750" y="7297"/>
                </a:lnTo>
                <a:lnTo>
                  <a:pt x="695755" y="10741"/>
                </a:lnTo>
                <a:lnTo>
                  <a:pt x="754975" y="18673"/>
                </a:lnTo>
                <a:lnTo>
                  <a:pt x="812902" y="20351"/>
                </a:lnTo>
                <a:lnTo>
                  <a:pt x="865161" y="23968"/>
                </a:lnTo>
                <a:lnTo>
                  <a:pt x="912231" y="29329"/>
                </a:lnTo>
                <a:lnTo>
                  <a:pt x="974250" y="36729"/>
                </a:lnTo>
                <a:lnTo>
                  <a:pt x="1034768" y="42220"/>
                </a:lnTo>
                <a:lnTo>
                  <a:pt x="1084435" y="5264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Freeform 118"/>
          <p:cNvSpPr/>
          <p:nvPr/>
        </p:nvSpPr>
        <p:spPr>
          <a:xfrm>
            <a:off x="6453969" y="1015713"/>
            <a:ext cx="1137078" cy="47537"/>
          </a:xfrm>
          <a:custGeom>
            <a:avLst/>
            <a:gdLst/>
            <a:ahLst/>
            <a:cxnLst/>
            <a:rect l="0" t="0" r="0" b="0"/>
            <a:pathLst>
              <a:path w="1137078" h="47537">
                <a:moveTo>
                  <a:pt x="0" y="37136"/>
                </a:moveTo>
                <a:lnTo>
                  <a:pt x="27556" y="44372"/>
                </a:lnTo>
                <a:lnTo>
                  <a:pt x="83779" y="47014"/>
                </a:lnTo>
                <a:lnTo>
                  <a:pt x="145880" y="47536"/>
                </a:lnTo>
                <a:lnTo>
                  <a:pt x="201171" y="40404"/>
                </a:lnTo>
                <a:lnTo>
                  <a:pt x="256138" y="38104"/>
                </a:lnTo>
                <a:lnTo>
                  <a:pt x="316878" y="37423"/>
                </a:lnTo>
                <a:lnTo>
                  <a:pt x="376989" y="36051"/>
                </a:lnTo>
                <a:lnTo>
                  <a:pt x="427815" y="29926"/>
                </a:lnTo>
                <a:lnTo>
                  <a:pt x="483949" y="26421"/>
                </a:lnTo>
                <a:lnTo>
                  <a:pt x="534766" y="19663"/>
                </a:lnTo>
                <a:lnTo>
                  <a:pt x="596616" y="17141"/>
                </a:lnTo>
                <a:lnTo>
                  <a:pt x="649648" y="16394"/>
                </a:lnTo>
                <a:lnTo>
                  <a:pt x="692714" y="16219"/>
                </a:lnTo>
                <a:lnTo>
                  <a:pt x="739151" y="16142"/>
                </a:lnTo>
                <a:lnTo>
                  <a:pt x="798855" y="12978"/>
                </a:lnTo>
                <a:lnTo>
                  <a:pt x="856059" y="7018"/>
                </a:lnTo>
                <a:lnTo>
                  <a:pt x="915123" y="5985"/>
                </a:lnTo>
                <a:lnTo>
                  <a:pt x="957712" y="5744"/>
                </a:lnTo>
                <a:lnTo>
                  <a:pt x="1001208" y="4467"/>
                </a:lnTo>
                <a:lnTo>
                  <a:pt x="1047835" y="0"/>
                </a:lnTo>
                <a:lnTo>
                  <a:pt x="1103356" y="2086"/>
                </a:lnTo>
                <a:lnTo>
                  <a:pt x="1137077" y="555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Freeform 119"/>
          <p:cNvSpPr/>
          <p:nvPr/>
        </p:nvSpPr>
        <p:spPr>
          <a:xfrm>
            <a:off x="6590839" y="1583744"/>
            <a:ext cx="884395" cy="16588"/>
          </a:xfrm>
          <a:custGeom>
            <a:avLst/>
            <a:gdLst/>
            <a:ahLst/>
            <a:cxnLst/>
            <a:rect l="0" t="0" r="0" b="0"/>
            <a:pathLst>
              <a:path w="884395" h="16588">
                <a:moveTo>
                  <a:pt x="0" y="16587"/>
                </a:moveTo>
                <a:lnTo>
                  <a:pt x="58617" y="16587"/>
                </a:lnTo>
                <a:lnTo>
                  <a:pt x="115131" y="16587"/>
                </a:lnTo>
                <a:lnTo>
                  <a:pt x="171373" y="16587"/>
                </a:lnTo>
                <a:lnTo>
                  <a:pt x="232491" y="15417"/>
                </a:lnTo>
                <a:lnTo>
                  <a:pt x="274125" y="10998"/>
                </a:lnTo>
                <a:lnTo>
                  <a:pt x="319145" y="8254"/>
                </a:lnTo>
                <a:lnTo>
                  <a:pt x="365280" y="7034"/>
                </a:lnTo>
                <a:lnTo>
                  <a:pt x="428375" y="6348"/>
                </a:lnTo>
                <a:lnTo>
                  <a:pt x="480086" y="6144"/>
                </a:lnTo>
                <a:lnTo>
                  <a:pt x="536481" y="4914"/>
                </a:lnTo>
                <a:lnTo>
                  <a:pt x="587377" y="0"/>
                </a:lnTo>
                <a:lnTo>
                  <a:pt x="629944" y="2586"/>
                </a:lnTo>
                <a:lnTo>
                  <a:pt x="673039" y="4516"/>
                </a:lnTo>
                <a:lnTo>
                  <a:pt x="730523" y="5601"/>
                </a:lnTo>
                <a:lnTo>
                  <a:pt x="783431" y="5923"/>
                </a:lnTo>
                <a:lnTo>
                  <a:pt x="837322" y="6019"/>
                </a:lnTo>
                <a:lnTo>
                  <a:pt x="884394" y="605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Freeform 120"/>
          <p:cNvSpPr/>
          <p:nvPr/>
        </p:nvSpPr>
        <p:spPr>
          <a:xfrm>
            <a:off x="6422383" y="2210984"/>
            <a:ext cx="863338" cy="31587"/>
          </a:xfrm>
          <a:custGeom>
            <a:avLst/>
            <a:gdLst/>
            <a:ahLst/>
            <a:cxnLst/>
            <a:rect l="0" t="0" r="0" b="0"/>
            <a:pathLst>
              <a:path w="863338" h="31587">
                <a:moveTo>
                  <a:pt x="0" y="0"/>
                </a:moveTo>
                <a:lnTo>
                  <a:pt x="37478" y="8333"/>
                </a:lnTo>
                <a:lnTo>
                  <a:pt x="88902" y="10095"/>
                </a:lnTo>
                <a:lnTo>
                  <a:pt x="135786" y="10400"/>
                </a:lnTo>
                <a:lnTo>
                  <a:pt x="192312" y="10490"/>
                </a:lnTo>
                <a:lnTo>
                  <a:pt x="235991" y="10512"/>
                </a:lnTo>
                <a:lnTo>
                  <a:pt x="294141" y="13643"/>
                </a:lnTo>
                <a:lnTo>
                  <a:pt x="350820" y="19593"/>
                </a:lnTo>
                <a:lnTo>
                  <a:pt x="407076" y="20768"/>
                </a:lnTo>
                <a:lnTo>
                  <a:pt x="452719" y="20971"/>
                </a:lnTo>
                <a:lnTo>
                  <a:pt x="514205" y="21032"/>
                </a:lnTo>
                <a:lnTo>
                  <a:pt x="569338" y="21050"/>
                </a:lnTo>
                <a:lnTo>
                  <a:pt x="630481" y="21055"/>
                </a:lnTo>
                <a:lnTo>
                  <a:pt x="687619" y="21057"/>
                </a:lnTo>
                <a:lnTo>
                  <a:pt x="735494" y="21057"/>
                </a:lnTo>
                <a:lnTo>
                  <a:pt x="796836" y="28293"/>
                </a:lnTo>
                <a:lnTo>
                  <a:pt x="848468" y="30935"/>
                </a:lnTo>
                <a:lnTo>
                  <a:pt x="863337" y="3158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9" name="Group 128"/>
          <p:cNvGrpSpPr/>
          <p:nvPr/>
        </p:nvGrpSpPr>
        <p:grpSpPr>
          <a:xfrm>
            <a:off x="7961483" y="546770"/>
            <a:ext cx="903513" cy="701950"/>
            <a:chOff x="7961483" y="546770"/>
            <a:chExt cx="903513" cy="701950"/>
          </a:xfrm>
        </p:grpSpPr>
        <p:sp>
          <p:nvSpPr>
            <p:cNvPr id="122" name="Freeform 121"/>
            <p:cNvSpPr/>
            <p:nvPr/>
          </p:nvSpPr>
          <p:spPr>
            <a:xfrm>
              <a:off x="8009491" y="546770"/>
              <a:ext cx="181681" cy="246146"/>
            </a:xfrm>
            <a:custGeom>
              <a:avLst/>
              <a:gdLst/>
              <a:ahLst/>
              <a:cxnLst/>
              <a:rect l="0" t="0" r="0" b="0"/>
              <a:pathLst>
                <a:path w="181681" h="246146">
                  <a:moveTo>
                    <a:pt x="139566" y="42825"/>
                  </a:moveTo>
                  <a:lnTo>
                    <a:pt x="129991" y="18779"/>
                  </a:lnTo>
                  <a:lnTo>
                    <a:pt x="119322" y="4452"/>
                  </a:lnTo>
                  <a:lnTo>
                    <a:pt x="110862" y="865"/>
                  </a:lnTo>
                  <a:lnTo>
                    <a:pt x="88984" y="0"/>
                  </a:lnTo>
                  <a:lnTo>
                    <a:pt x="55949" y="11679"/>
                  </a:lnTo>
                  <a:lnTo>
                    <a:pt x="29522" y="35547"/>
                  </a:lnTo>
                  <a:lnTo>
                    <a:pt x="12464" y="70434"/>
                  </a:lnTo>
                  <a:lnTo>
                    <a:pt x="0" y="110407"/>
                  </a:lnTo>
                  <a:lnTo>
                    <a:pt x="1887" y="134863"/>
                  </a:lnTo>
                  <a:lnTo>
                    <a:pt x="21307" y="188696"/>
                  </a:lnTo>
                  <a:lnTo>
                    <a:pt x="40315" y="213298"/>
                  </a:lnTo>
                  <a:lnTo>
                    <a:pt x="67654" y="234236"/>
                  </a:lnTo>
                  <a:lnTo>
                    <a:pt x="87718" y="244100"/>
                  </a:lnTo>
                  <a:lnTo>
                    <a:pt x="108334" y="246145"/>
                  </a:lnTo>
                  <a:lnTo>
                    <a:pt x="129195" y="241984"/>
                  </a:lnTo>
                  <a:lnTo>
                    <a:pt x="164943" y="223369"/>
                  </a:lnTo>
                  <a:lnTo>
                    <a:pt x="181680" y="2112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8297517" y="568538"/>
              <a:ext cx="228009" cy="221100"/>
            </a:xfrm>
            <a:custGeom>
              <a:avLst/>
              <a:gdLst/>
              <a:ahLst/>
              <a:cxnLst/>
              <a:rect l="0" t="0" r="0" b="0"/>
              <a:pathLst>
                <a:path w="228009" h="221100">
                  <a:moveTo>
                    <a:pt x="19996" y="221099"/>
                  </a:moveTo>
                  <a:lnTo>
                    <a:pt x="10930" y="162482"/>
                  </a:lnTo>
                  <a:lnTo>
                    <a:pt x="2521" y="99902"/>
                  </a:lnTo>
                  <a:lnTo>
                    <a:pt x="0" y="49748"/>
                  </a:lnTo>
                  <a:lnTo>
                    <a:pt x="423" y="12921"/>
                  </a:lnTo>
                  <a:lnTo>
                    <a:pt x="2268" y="12123"/>
                  </a:lnTo>
                  <a:lnTo>
                    <a:pt x="24161" y="45097"/>
                  </a:lnTo>
                  <a:lnTo>
                    <a:pt x="46727" y="84818"/>
                  </a:lnTo>
                  <a:lnTo>
                    <a:pt x="93269" y="147451"/>
                  </a:lnTo>
                  <a:lnTo>
                    <a:pt x="121687" y="183934"/>
                  </a:lnTo>
                  <a:lnTo>
                    <a:pt x="148393" y="200858"/>
                  </a:lnTo>
                  <a:lnTo>
                    <a:pt x="184121" y="207693"/>
                  </a:lnTo>
                  <a:lnTo>
                    <a:pt x="193754" y="205142"/>
                  </a:lnTo>
                  <a:lnTo>
                    <a:pt x="201345" y="199933"/>
                  </a:lnTo>
                  <a:lnTo>
                    <a:pt x="212899" y="184786"/>
                  </a:lnTo>
                  <a:lnTo>
                    <a:pt x="221934" y="166355"/>
                  </a:lnTo>
                  <a:lnTo>
                    <a:pt x="228008" y="125070"/>
                  </a:lnTo>
                  <a:lnTo>
                    <a:pt x="222825" y="67123"/>
                  </a:lnTo>
                  <a:lnTo>
                    <a:pt x="220588" y="19975"/>
                  </a:lnTo>
                  <a:lnTo>
                    <a:pt x="22003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8633368" y="610652"/>
              <a:ext cx="133510" cy="138098"/>
            </a:xfrm>
            <a:custGeom>
              <a:avLst/>
              <a:gdLst/>
              <a:ahLst/>
              <a:cxnLst/>
              <a:rect l="0" t="0" r="0" b="0"/>
              <a:pathLst>
                <a:path w="133510" h="138098">
                  <a:moveTo>
                    <a:pt x="105285" y="0"/>
                  </a:moveTo>
                  <a:lnTo>
                    <a:pt x="108404" y="42692"/>
                  </a:lnTo>
                  <a:lnTo>
                    <a:pt x="114860" y="62258"/>
                  </a:lnTo>
                  <a:lnTo>
                    <a:pt x="129308" y="88767"/>
                  </a:lnTo>
                  <a:lnTo>
                    <a:pt x="133509" y="112372"/>
                  </a:lnTo>
                  <a:lnTo>
                    <a:pt x="131120" y="121708"/>
                  </a:lnTo>
                  <a:lnTo>
                    <a:pt x="126018" y="129102"/>
                  </a:lnTo>
                  <a:lnTo>
                    <a:pt x="119107" y="135201"/>
                  </a:lnTo>
                  <a:lnTo>
                    <a:pt x="110990" y="138097"/>
                  </a:lnTo>
                  <a:lnTo>
                    <a:pt x="56947" y="137263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8633368" y="558138"/>
              <a:ext cx="231628" cy="10401"/>
            </a:xfrm>
            <a:custGeom>
              <a:avLst/>
              <a:gdLst/>
              <a:ahLst/>
              <a:cxnLst/>
              <a:rect l="0" t="0" r="0" b="0"/>
              <a:pathLst>
                <a:path w="231628" h="10401">
                  <a:moveTo>
                    <a:pt x="231627" y="10400"/>
                  </a:moveTo>
                  <a:lnTo>
                    <a:pt x="204070" y="3165"/>
                  </a:lnTo>
                  <a:lnTo>
                    <a:pt x="144728" y="522"/>
                  </a:lnTo>
                  <a:lnTo>
                    <a:pt x="82271" y="0"/>
                  </a:lnTo>
                  <a:lnTo>
                    <a:pt x="20091" y="8222"/>
                  </a:lnTo>
                  <a:lnTo>
                    <a:pt x="0" y="104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7961483" y="954180"/>
              <a:ext cx="166518" cy="264222"/>
            </a:xfrm>
            <a:custGeom>
              <a:avLst/>
              <a:gdLst/>
              <a:ahLst/>
              <a:cxnLst/>
              <a:rect l="0" t="0" r="0" b="0"/>
              <a:pathLst>
                <a:path w="166518" h="264222">
                  <a:moveTo>
                    <a:pt x="155988" y="24970"/>
                  </a:moveTo>
                  <a:lnTo>
                    <a:pt x="138008" y="9329"/>
                  </a:lnTo>
                  <a:lnTo>
                    <a:pt x="121091" y="1251"/>
                  </a:lnTo>
                  <a:lnTo>
                    <a:pt x="98754" y="0"/>
                  </a:lnTo>
                  <a:lnTo>
                    <a:pt x="74399" y="4513"/>
                  </a:lnTo>
                  <a:lnTo>
                    <a:pt x="42126" y="20208"/>
                  </a:lnTo>
                  <a:lnTo>
                    <a:pt x="25055" y="32992"/>
                  </a:lnTo>
                  <a:lnTo>
                    <a:pt x="7879" y="58932"/>
                  </a:lnTo>
                  <a:lnTo>
                    <a:pt x="0" y="108714"/>
                  </a:lnTo>
                  <a:lnTo>
                    <a:pt x="1564" y="167421"/>
                  </a:lnTo>
                  <a:lnTo>
                    <a:pt x="12791" y="213505"/>
                  </a:lnTo>
                  <a:lnTo>
                    <a:pt x="25665" y="231986"/>
                  </a:lnTo>
                  <a:lnTo>
                    <a:pt x="43084" y="246828"/>
                  </a:lnTo>
                  <a:lnTo>
                    <a:pt x="62525" y="257325"/>
                  </a:lnTo>
                  <a:lnTo>
                    <a:pt x="104379" y="264221"/>
                  </a:lnTo>
                  <a:lnTo>
                    <a:pt x="130712" y="259596"/>
                  </a:lnTo>
                  <a:lnTo>
                    <a:pt x="166517" y="2460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8196582" y="1008280"/>
              <a:ext cx="220020" cy="193887"/>
            </a:xfrm>
            <a:custGeom>
              <a:avLst/>
              <a:gdLst/>
              <a:ahLst/>
              <a:cxnLst/>
              <a:rect l="0" t="0" r="0" b="0"/>
              <a:pathLst>
                <a:path w="220020" h="193887">
                  <a:moveTo>
                    <a:pt x="26175" y="170911"/>
                  </a:moveTo>
                  <a:lnTo>
                    <a:pt x="17109" y="112294"/>
                  </a:lnTo>
                  <a:lnTo>
                    <a:pt x="7506" y="52578"/>
                  </a:lnTo>
                  <a:lnTo>
                    <a:pt x="0" y="4037"/>
                  </a:lnTo>
                  <a:lnTo>
                    <a:pt x="1705" y="0"/>
                  </a:lnTo>
                  <a:lnTo>
                    <a:pt x="6352" y="819"/>
                  </a:lnTo>
                  <a:lnTo>
                    <a:pt x="12960" y="4874"/>
                  </a:lnTo>
                  <a:lnTo>
                    <a:pt x="23421" y="18738"/>
                  </a:lnTo>
                  <a:lnTo>
                    <a:pt x="58443" y="76660"/>
                  </a:lnTo>
                  <a:lnTo>
                    <a:pt x="100180" y="134930"/>
                  </a:lnTo>
                  <a:lnTo>
                    <a:pt x="143646" y="176889"/>
                  </a:lnTo>
                  <a:lnTo>
                    <a:pt x="174065" y="193090"/>
                  </a:lnTo>
                  <a:lnTo>
                    <a:pt x="184429" y="193886"/>
                  </a:lnTo>
                  <a:lnTo>
                    <a:pt x="205305" y="188531"/>
                  </a:lnTo>
                  <a:lnTo>
                    <a:pt x="212275" y="180318"/>
                  </a:lnTo>
                  <a:lnTo>
                    <a:pt x="220019" y="155595"/>
                  </a:lnTo>
                  <a:lnTo>
                    <a:pt x="218791" y="119970"/>
                  </a:lnTo>
                  <a:lnTo>
                    <a:pt x="204643" y="65850"/>
                  </a:lnTo>
                  <a:lnTo>
                    <a:pt x="194630" y="24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8496497" y="1021264"/>
              <a:ext cx="242157" cy="227456"/>
            </a:xfrm>
            <a:custGeom>
              <a:avLst/>
              <a:gdLst/>
              <a:ahLst/>
              <a:cxnLst/>
              <a:rect l="0" t="0" r="0" b="0"/>
              <a:pathLst>
                <a:path w="242157" h="227456">
                  <a:moveTo>
                    <a:pt x="0" y="0"/>
                  </a:moveTo>
                  <a:lnTo>
                    <a:pt x="37478" y="8333"/>
                  </a:lnTo>
                  <a:lnTo>
                    <a:pt x="94491" y="15684"/>
                  </a:lnTo>
                  <a:lnTo>
                    <a:pt x="153673" y="18826"/>
                  </a:lnTo>
                  <a:lnTo>
                    <a:pt x="182163" y="14996"/>
                  </a:lnTo>
                  <a:lnTo>
                    <a:pt x="190462" y="17016"/>
                  </a:lnTo>
                  <a:lnTo>
                    <a:pt x="194825" y="21873"/>
                  </a:lnTo>
                  <a:lnTo>
                    <a:pt x="196563" y="28620"/>
                  </a:lnTo>
                  <a:lnTo>
                    <a:pt x="195383" y="35457"/>
                  </a:lnTo>
                  <a:lnTo>
                    <a:pt x="170428" y="75827"/>
                  </a:lnTo>
                  <a:lnTo>
                    <a:pt x="113190" y="136801"/>
                  </a:lnTo>
                  <a:lnTo>
                    <a:pt x="56187" y="196392"/>
                  </a:lnTo>
                  <a:lnTo>
                    <a:pt x="53836" y="203458"/>
                  </a:lnTo>
                  <a:lnTo>
                    <a:pt x="54608" y="210508"/>
                  </a:lnTo>
                  <a:lnTo>
                    <a:pt x="57463" y="217547"/>
                  </a:lnTo>
                  <a:lnTo>
                    <a:pt x="64045" y="222240"/>
                  </a:lnTo>
                  <a:lnTo>
                    <a:pt x="83836" y="227455"/>
                  </a:lnTo>
                  <a:lnTo>
                    <a:pt x="115698" y="224801"/>
                  </a:lnTo>
                  <a:lnTo>
                    <a:pt x="171560" y="213253"/>
                  </a:lnTo>
                  <a:lnTo>
                    <a:pt x="208370" y="211365"/>
                  </a:lnTo>
                  <a:lnTo>
                    <a:pt x="242156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4" name="Group 133"/>
          <p:cNvGrpSpPr/>
          <p:nvPr/>
        </p:nvGrpSpPr>
        <p:grpSpPr>
          <a:xfrm>
            <a:off x="7798936" y="1473989"/>
            <a:ext cx="718619" cy="256581"/>
            <a:chOff x="7798936" y="1473989"/>
            <a:chExt cx="718619" cy="256581"/>
          </a:xfrm>
        </p:grpSpPr>
        <p:sp>
          <p:nvSpPr>
            <p:cNvPr id="130" name="Freeform 129"/>
            <p:cNvSpPr/>
            <p:nvPr/>
          </p:nvSpPr>
          <p:spPr>
            <a:xfrm>
              <a:off x="7798936" y="1480605"/>
              <a:ext cx="160609" cy="249965"/>
            </a:xfrm>
            <a:custGeom>
              <a:avLst/>
              <a:gdLst/>
              <a:ahLst/>
              <a:cxnLst/>
              <a:rect l="0" t="0" r="0" b="0"/>
              <a:pathLst>
                <a:path w="160609" h="249965">
                  <a:moveTo>
                    <a:pt x="160608" y="24970"/>
                  </a:moveTo>
                  <a:lnTo>
                    <a:pt x="142627" y="9329"/>
                  </a:lnTo>
                  <a:lnTo>
                    <a:pt x="125711" y="1250"/>
                  </a:lnTo>
                  <a:lnTo>
                    <a:pt x="103374" y="0"/>
                  </a:lnTo>
                  <a:lnTo>
                    <a:pt x="79018" y="4513"/>
                  </a:lnTo>
                  <a:lnTo>
                    <a:pt x="56496" y="14318"/>
                  </a:lnTo>
                  <a:lnTo>
                    <a:pt x="29674" y="38581"/>
                  </a:lnTo>
                  <a:lnTo>
                    <a:pt x="12498" y="67997"/>
                  </a:lnTo>
                  <a:lnTo>
                    <a:pt x="0" y="104529"/>
                  </a:lnTo>
                  <a:lnTo>
                    <a:pt x="67" y="150578"/>
                  </a:lnTo>
                  <a:lnTo>
                    <a:pt x="13084" y="190089"/>
                  </a:lnTo>
                  <a:lnTo>
                    <a:pt x="31759" y="218433"/>
                  </a:lnTo>
                  <a:lnTo>
                    <a:pt x="48360" y="231056"/>
                  </a:lnTo>
                  <a:lnTo>
                    <a:pt x="93202" y="248692"/>
                  </a:lnTo>
                  <a:lnTo>
                    <a:pt x="116612" y="249964"/>
                  </a:lnTo>
                  <a:lnTo>
                    <a:pt x="136374" y="246630"/>
                  </a:lnTo>
                  <a:lnTo>
                    <a:pt x="160608" y="2355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8044458" y="1480605"/>
              <a:ext cx="209885" cy="227838"/>
            </a:xfrm>
            <a:custGeom>
              <a:avLst/>
              <a:gdLst/>
              <a:ahLst/>
              <a:cxnLst/>
              <a:rect l="0" t="0" r="0" b="0"/>
              <a:pathLst>
                <a:path w="209885" h="227838">
                  <a:moveTo>
                    <a:pt x="157242" y="24970"/>
                  </a:moveTo>
                  <a:lnTo>
                    <a:pt x="139261" y="9329"/>
                  </a:lnTo>
                  <a:lnTo>
                    <a:pt x="122344" y="1250"/>
                  </a:lnTo>
                  <a:lnTo>
                    <a:pt x="103127" y="0"/>
                  </a:lnTo>
                  <a:lnTo>
                    <a:pt x="62194" y="8729"/>
                  </a:lnTo>
                  <a:lnTo>
                    <a:pt x="44418" y="21261"/>
                  </a:lnTo>
                  <a:lnTo>
                    <a:pt x="29889" y="38529"/>
                  </a:lnTo>
                  <a:lnTo>
                    <a:pt x="11029" y="81331"/>
                  </a:lnTo>
                  <a:lnTo>
                    <a:pt x="1629" y="134499"/>
                  </a:lnTo>
                  <a:lnTo>
                    <a:pt x="0" y="176096"/>
                  </a:lnTo>
                  <a:lnTo>
                    <a:pt x="5858" y="197812"/>
                  </a:lnTo>
                  <a:lnTo>
                    <a:pt x="10696" y="206878"/>
                  </a:lnTo>
                  <a:lnTo>
                    <a:pt x="25430" y="220072"/>
                  </a:lnTo>
                  <a:lnTo>
                    <a:pt x="34272" y="225228"/>
                  </a:lnTo>
                  <a:lnTo>
                    <a:pt x="56576" y="227837"/>
                  </a:lnTo>
                  <a:lnTo>
                    <a:pt x="79746" y="223927"/>
                  </a:lnTo>
                  <a:lnTo>
                    <a:pt x="97842" y="214391"/>
                  </a:lnTo>
                  <a:lnTo>
                    <a:pt x="110565" y="199234"/>
                  </a:lnTo>
                  <a:lnTo>
                    <a:pt x="115595" y="190279"/>
                  </a:lnTo>
                  <a:lnTo>
                    <a:pt x="118065" y="167850"/>
                  </a:lnTo>
                  <a:lnTo>
                    <a:pt x="117086" y="155318"/>
                  </a:lnTo>
                  <a:lnTo>
                    <a:pt x="112923" y="145794"/>
                  </a:lnTo>
                  <a:lnTo>
                    <a:pt x="97317" y="129140"/>
                  </a:lnTo>
                  <a:lnTo>
                    <a:pt x="99744" y="128342"/>
                  </a:lnTo>
                  <a:lnTo>
                    <a:pt x="104872" y="128979"/>
                  </a:lnTo>
                  <a:lnTo>
                    <a:pt x="158190" y="115488"/>
                  </a:lnTo>
                  <a:lnTo>
                    <a:pt x="209884" y="1091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8296456" y="1526632"/>
              <a:ext cx="155941" cy="178867"/>
            </a:xfrm>
            <a:custGeom>
              <a:avLst/>
              <a:gdLst/>
              <a:ahLst/>
              <a:cxnLst/>
              <a:rect l="0" t="0" r="0" b="0"/>
              <a:pathLst>
                <a:path w="155941" h="178867">
                  <a:moveTo>
                    <a:pt x="136871" y="0"/>
                  </a:moveTo>
                  <a:lnTo>
                    <a:pt x="131281" y="16767"/>
                  </a:lnTo>
                  <a:lnTo>
                    <a:pt x="131657" y="34358"/>
                  </a:lnTo>
                  <a:lnTo>
                    <a:pt x="147865" y="95000"/>
                  </a:lnTo>
                  <a:lnTo>
                    <a:pt x="154946" y="129533"/>
                  </a:lnTo>
                  <a:lnTo>
                    <a:pt x="155940" y="142507"/>
                  </a:lnTo>
                  <a:lnTo>
                    <a:pt x="150805" y="163162"/>
                  </a:lnTo>
                  <a:lnTo>
                    <a:pt x="146161" y="171946"/>
                  </a:lnTo>
                  <a:lnTo>
                    <a:pt x="138384" y="176631"/>
                  </a:lnTo>
                  <a:lnTo>
                    <a:pt x="89163" y="178866"/>
                  </a:lnTo>
                  <a:lnTo>
                    <a:pt x="34640" y="173372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8328042" y="1473989"/>
              <a:ext cx="189513" cy="31587"/>
            </a:xfrm>
            <a:custGeom>
              <a:avLst/>
              <a:gdLst/>
              <a:ahLst/>
              <a:cxnLst/>
              <a:rect l="0" t="0" r="0" b="0"/>
              <a:pathLst>
                <a:path w="189513" h="31587">
                  <a:moveTo>
                    <a:pt x="189512" y="31586"/>
                  </a:moveTo>
                  <a:lnTo>
                    <a:pt x="140582" y="20133"/>
                  </a:lnTo>
                  <a:lnTo>
                    <a:pt x="92737" y="13374"/>
                  </a:lnTo>
                  <a:lnTo>
                    <a:pt x="35345" y="550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8" name="Group 137"/>
          <p:cNvGrpSpPr/>
          <p:nvPr/>
        </p:nvGrpSpPr>
        <p:grpSpPr>
          <a:xfrm>
            <a:off x="7762261" y="2038615"/>
            <a:ext cx="692123" cy="267127"/>
            <a:chOff x="7762261" y="2038615"/>
            <a:chExt cx="692123" cy="267127"/>
          </a:xfrm>
        </p:grpSpPr>
        <p:sp>
          <p:nvSpPr>
            <p:cNvPr id="135" name="Freeform 134"/>
            <p:cNvSpPr/>
            <p:nvPr/>
          </p:nvSpPr>
          <p:spPr>
            <a:xfrm>
              <a:off x="7762261" y="2038615"/>
              <a:ext cx="186755" cy="249071"/>
            </a:xfrm>
            <a:custGeom>
              <a:avLst/>
              <a:gdLst/>
              <a:ahLst/>
              <a:cxnLst/>
              <a:rect l="0" t="0" r="0" b="0"/>
              <a:pathLst>
                <a:path w="186755" h="249071">
                  <a:moveTo>
                    <a:pt x="176226" y="24970"/>
                  </a:moveTo>
                  <a:lnTo>
                    <a:pt x="158246" y="9329"/>
                  </a:lnTo>
                  <a:lnTo>
                    <a:pt x="141328" y="1251"/>
                  </a:lnTo>
                  <a:lnTo>
                    <a:pt x="118992" y="0"/>
                  </a:lnTo>
                  <a:lnTo>
                    <a:pt x="72114" y="8729"/>
                  </a:lnTo>
                  <a:lnTo>
                    <a:pt x="45292" y="23928"/>
                  </a:lnTo>
                  <a:lnTo>
                    <a:pt x="22527" y="48838"/>
                  </a:lnTo>
                  <a:lnTo>
                    <a:pt x="6553" y="78445"/>
                  </a:lnTo>
                  <a:lnTo>
                    <a:pt x="0" y="120623"/>
                  </a:lnTo>
                  <a:lnTo>
                    <a:pt x="3648" y="164576"/>
                  </a:lnTo>
                  <a:lnTo>
                    <a:pt x="17726" y="201645"/>
                  </a:lnTo>
                  <a:lnTo>
                    <a:pt x="36716" y="229266"/>
                  </a:lnTo>
                  <a:lnTo>
                    <a:pt x="62750" y="246679"/>
                  </a:lnTo>
                  <a:lnTo>
                    <a:pt x="82509" y="249070"/>
                  </a:lnTo>
                  <a:lnTo>
                    <a:pt x="123788" y="241072"/>
                  </a:lnTo>
                  <a:lnTo>
                    <a:pt x="186754" y="2039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8025337" y="2049794"/>
              <a:ext cx="229006" cy="216816"/>
            </a:xfrm>
            <a:custGeom>
              <a:avLst/>
              <a:gdLst/>
              <a:ahLst/>
              <a:cxnLst/>
              <a:rect l="0" t="0" r="0" b="0"/>
              <a:pathLst>
                <a:path w="229006" h="216816">
                  <a:moveTo>
                    <a:pt x="155305" y="34848"/>
                  </a:moveTo>
                  <a:lnTo>
                    <a:pt x="149716" y="18080"/>
                  </a:lnTo>
                  <a:lnTo>
                    <a:pt x="143390" y="11971"/>
                  </a:lnTo>
                  <a:lnTo>
                    <a:pt x="123884" y="2064"/>
                  </a:lnTo>
                  <a:lnTo>
                    <a:pt x="102735" y="0"/>
                  </a:lnTo>
                  <a:lnTo>
                    <a:pt x="81638" y="4152"/>
                  </a:lnTo>
                  <a:lnTo>
                    <a:pt x="60564" y="13797"/>
                  </a:lnTo>
                  <a:lnTo>
                    <a:pt x="45737" y="29001"/>
                  </a:lnTo>
                  <a:lnTo>
                    <a:pt x="6227" y="89228"/>
                  </a:lnTo>
                  <a:lnTo>
                    <a:pt x="0" y="130769"/>
                  </a:lnTo>
                  <a:lnTo>
                    <a:pt x="4782" y="157028"/>
                  </a:lnTo>
                  <a:lnTo>
                    <a:pt x="20630" y="188423"/>
                  </a:lnTo>
                  <a:lnTo>
                    <a:pt x="34618" y="203709"/>
                  </a:lnTo>
                  <a:lnTo>
                    <a:pt x="52534" y="214403"/>
                  </a:lnTo>
                  <a:lnTo>
                    <a:pt x="75314" y="216815"/>
                  </a:lnTo>
                  <a:lnTo>
                    <a:pt x="99867" y="212819"/>
                  </a:lnTo>
                  <a:lnTo>
                    <a:pt x="122477" y="203243"/>
                  </a:lnTo>
                  <a:lnTo>
                    <a:pt x="137985" y="188069"/>
                  </a:lnTo>
                  <a:lnTo>
                    <a:pt x="143758" y="179110"/>
                  </a:lnTo>
                  <a:lnTo>
                    <a:pt x="147054" y="159796"/>
                  </a:lnTo>
                  <a:lnTo>
                    <a:pt x="146295" y="149732"/>
                  </a:lnTo>
                  <a:lnTo>
                    <a:pt x="142279" y="141853"/>
                  </a:lnTo>
                  <a:lnTo>
                    <a:pt x="128459" y="129979"/>
                  </a:lnTo>
                  <a:lnTo>
                    <a:pt x="119861" y="127515"/>
                  </a:lnTo>
                  <a:lnTo>
                    <a:pt x="100947" y="127896"/>
                  </a:lnTo>
                  <a:lnTo>
                    <a:pt x="96840" y="130805"/>
                  </a:lnTo>
                  <a:lnTo>
                    <a:pt x="96440" y="135084"/>
                  </a:lnTo>
                  <a:lnTo>
                    <a:pt x="98515" y="140277"/>
                  </a:lnTo>
                  <a:lnTo>
                    <a:pt x="105746" y="143738"/>
                  </a:lnTo>
                  <a:lnTo>
                    <a:pt x="129379" y="147585"/>
                  </a:lnTo>
                  <a:lnTo>
                    <a:pt x="189370" y="138803"/>
                  </a:lnTo>
                  <a:lnTo>
                    <a:pt x="229005" y="1296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8295067" y="2076011"/>
              <a:ext cx="159317" cy="229731"/>
            </a:xfrm>
            <a:custGeom>
              <a:avLst/>
              <a:gdLst/>
              <a:ahLst/>
              <a:cxnLst/>
              <a:rect l="0" t="0" r="0" b="0"/>
              <a:pathLst>
                <a:path w="159317" h="229731">
                  <a:moveTo>
                    <a:pt x="11917" y="19160"/>
                  </a:moveTo>
                  <a:lnTo>
                    <a:pt x="54609" y="16040"/>
                  </a:lnTo>
                  <a:lnTo>
                    <a:pt x="115156" y="2371"/>
                  </a:lnTo>
                  <a:lnTo>
                    <a:pt x="142418" y="0"/>
                  </a:lnTo>
                  <a:lnTo>
                    <a:pt x="150391" y="2877"/>
                  </a:lnTo>
                  <a:lnTo>
                    <a:pt x="154535" y="8304"/>
                  </a:lnTo>
                  <a:lnTo>
                    <a:pt x="156129" y="15432"/>
                  </a:lnTo>
                  <a:lnTo>
                    <a:pt x="152512" y="22524"/>
                  </a:lnTo>
                  <a:lnTo>
                    <a:pt x="93655" y="80127"/>
                  </a:lnTo>
                  <a:lnTo>
                    <a:pt x="44209" y="127371"/>
                  </a:lnTo>
                  <a:lnTo>
                    <a:pt x="0" y="189250"/>
                  </a:lnTo>
                  <a:lnTo>
                    <a:pt x="463" y="196894"/>
                  </a:lnTo>
                  <a:lnTo>
                    <a:pt x="4281" y="203160"/>
                  </a:lnTo>
                  <a:lnTo>
                    <a:pt x="10336" y="208507"/>
                  </a:lnTo>
                  <a:lnTo>
                    <a:pt x="46804" y="221622"/>
                  </a:lnTo>
                  <a:lnTo>
                    <a:pt x="103123" y="228128"/>
                  </a:lnTo>
                  <a:lnTo>
                    <a:pt x="159316" y="2297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5" name="Group 144"/>
          <p:cNvGrpSpPr/>
          <p:nvPr/>
        </p:nvGrpSpPr>
        <p:grpSpPr>
          <a:xfrm>
            <a:off x="3036444" y="4543967"/>
            <a:ext cx="1073882" cy="526426"/>
            <a:chOff x="3036444" y="4543967"/>
            <a:chExt cx="1073882" cy="526426"/>
          </a:xfrm>
        </p:grpSpPr>
        <p:sp>
          <p:nvSpPr>
            <p:cNvPr id="139" name="Freeform 138"/>
            <p:cNvSpPr/>
            <p:nvPr/>
          </p:nvSpPr>
          <p:spPr>
            <a:xfrm>
              <a:off x="3036444" y="4543967"/>
              <a:ext cx="294773" cy="305328"/>
            </a:xfrm>
            <a:custGeom>
              <a:avLst/>
              <a:gdLst/>
              <a:ahLst/>
              <a:cxnLst/>
              <a:rect l="0" t="0" r="0" b="0"/>
              <a:pathLst>
                <a:path w="294773" h="305328">
                  <a:moveTo>
                    <a:pt x="10503" y="305327"/>
                  </a:moveTo>
                  <a:lnTo>
                    <a:pt x="3267" y="277771"/>
                  </a:lnTo>
                  <a:lnTo>
                    <a:pt x="625" y="221548"/>
                  </a:lnTo>
                  <a:lnTo>
                    <a:pt x="103" y="159447"/>
                  </a:lnTo>
                  <a:lnTo>
                    <a:pt x="0" y="99260"/>
                  </a:lnTo>
                  <a:lnTo>
                    <a:pt x="3099" y="42311"/>
                  </a:lnTo>
                  <a:lnTo>
                    <a:pt x="5567" y="28207"/>
                  </a:lnTo>
                  <a:lnTo>
                    <a:pt x="9552" y="22315"/>
                  </a:lnTo>
                  <a:lnTo>
                    <a:pt x="14548" y="21896"/>
                  </a:lnTo>
                  <a:lnTo>
                    <a:pt x="20219" y="25126"/>
                  </a:lnTo>
                  <a:lnTo>
                    <a:pt x="59873" y="84047"/>
                  </a:lnTo>
                  <a:lnTo>
                    <a:pt x="101771" y="147383"/>
                  </a:lnTo>
                  <a:lnTo>
                    <a:pt x="143866" y="204980"/>
                  </a:lnTo>
                  <a:lnTo>
                    <a:pt x="191567" y="248992"/>
                  </a:lnTo>
                  <a:lnTo>
                    <a:pt x="221689" y="264589"/>
                  </a:lnTo>
                  <a:lnTo>
                    <a:pt x="230842" y="265300"/>
                  </a:lnTo>
                  <a:lnTo>
                    <a:pt x="247252" y="259851"/>
                  </a:lnTo>
                  <a:lnTo>
                    <a:pt x="259224" y="246511"/>
                  </a:lnTo>
                  <a:lnTo>
                    <a:pt x="276442" y="203762"/>
                  </a:lnTo>
                  <a:lnTo>
                    <a:pt x="289939" y="149088"/>
                  </a:lnTo>
                  <a:lnTo>
                    <a:pt x="293817" y="86295"/>
                  </a:lnTo>
                  <a:lnTo>
                    <a:pt x="294584" y="28485"/>
                  </a:lnTo>
                  <a:lnTo>
                    <a:pt x="29477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3374720" y="4661105"/>
              <a:ext cx="177596" cy="177661"/>
            </a:xfrm>
            <a:custGeom>
              <a:avLst/>
              <a:gdLst/>
              <a:ahLst/>
              <a:cxnLst/>
              <a:rect l="0" t="0" r="0" b="0"/>
              <a:pathLst>
                <a:path w="177596" h="177661">
                  <a:moveTo>
                    <a:pt x="103895" y="40790"/>
                  </a:moveTo>
                  <a:lnTo>
                    <a:pt x="85914" y="16743"/>
                  </a:lnTo>
                  <a:lnTo>
                    <a:pt x="68998" y="2417"/>
                  </a:lnTo>
                  <a:lnTo>
                    <a:pt x="59573" y="0"/>
                  </a:lnTo>
                  <a:lnTo>
                    <a:pt x="39743" y="3554"/>
                  </a:lnTo>
                  <a:lnTo>
                    <a:pt x="22351" y="16052"/>
                  </a:lnTo>
                  <a:lnTo>
                    <a:pt x="14437" y="24298"/>
                  </a:lnTo>
                  <a:lnTo>
                    <a:pt x="5644" y="45938"/>
                  </a:lnTo>
                  <a:lnTo>
                    <a:pt x="0" y="97959"/>
                  </a:lnTo>
                  <a:lnTo>
                    <a:pt x="4611" y="133768"/>
                  </a:lnTo>
                  <a:lnTo>
                    <a:pt x="18975" y="161016"/>
                  </a:lnTo>
                  <a:lnTo>
                    <a:pt x="26225" y="165394"/>
                  </a:lnTo>
                  <a:lnTo>
                    <a:pt x="43639" y="167140"/>
                  </a:lnTo>
                  <a:lnTo>
                    <a:pt x="52026" y="163628"/>
                  </a:lnTo>
                  <a:lnTo>
                    <a:pt x="67585" y="150367"/>
                  </a:lnTo>
                  <a:lnTo>
                    <a:pt x="83908" y="123170"/>
                  </a:lnTo>
                  <a:lnTo>
                    <a:pt x="91498" y="83492"/>
                  </a:lnTo>
                  <a:lnTo>
                    <a:pt x="102778" y="125594"/>
                  </a:lnTo>
                  <a:lnTo>
                    <a:pt x="132748" y="163236"/>
                  </a:lnTo>
                  <a:lnTo>
                    <a:pt x="149474" y="171250"/>
                  </a:lnTo>
                  <a:lnTo>
                    <a:pt x="177595" y="1776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3583900" y="4733100"/>
              <a:ext cx="136872" cy="161755"/>
            </a:xfrm>
            <a:custGeom>
              <a:avLst/>
              <a:gdLst/>
              <a:ahLst/>
              <a:cxnLst/>
              <a:rect l="0" t="0" r="0" b="0"/>
              <a:pathLst>
                <a:path w="136872" h="161755">
                  <a:moveTo>
                    <a:pt x="0" y="31966"/>
                  </a:moveTo>
                  <a:lnTo>
                    <a:pt x="5589" y="94059"/>
                  </a:lnTo>
                  <a:lnTo>
                    <a:pt x="21331" y="147638"/>
                  </a:lnTo>
                  <a:lnTo>
                    <a:pt x="25859" y="161754"/>
                  </a:lnTo>
                  <a:lnTo>
                    <a:pt x="14397" y="123083"/>
                  </a:lnTo>
                  <a:lnTo>
                    <a:pt x="11292" y="72668"/>
                  </a:lnTo>
                  <a:lnTo>
                    <a:pt x="13875" y="34667"/>
                  </a:lnTo>
                  <a:lnTo>
                    <a:pt x="16269" y="23238"/>
                  </a:lnTo>
                  <a:lnTo>
                    <a:pt x="21374" y="14449"/>
                  </a:lnTo>
                  <a:lnTo>
                    <a:pt x="36406" y="1564"/>
                  </a:lnTo>
                  <a:lnTo>
                    <a:pt x="44158" y="0"/>
                  </a:lnTo>
                  <a:lnTo>
                    <a:pt x="51666" y="1297"/>
                  </a:lnTo>
                  <a:lnTo>
                    <a:pt x="66246" y="8976"/>
                  </a:lnTo>
                  <a:lnTo>
                    <a:pt x="101718" y="39655"/>
                  </a:lnTo>
                  <a:lnTo>
                    <a:pt x="117226" y="65830"/>
                  </a:lnTo>
                  <a:lnTo>
                    <a:pt x="131777" y="106116"/>
                  </a:lnTo>
                  <a:lnTo>
                    <a:pt x="136871" y="1477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3788187" y="4748948"/>
              <a:ext cx="90512" cy="144308"/>
            </a:xfrm>
            <a:custGeom>
              <a:avLst/>
              <a:gdLst/>
              <a:ahLst/>
              <a:cxnLst/>
              <a:rect l="0" t="0" r="0" b="0"/>
              <a:pathLst>
                <a:path w="90512" h="144308">
                  <a:moveTo>
                    <a:pt x="79983" y="5590"/>
                  </a:moveTo>
                  <a:lnTo>
                    <a:pt x="63215" y="0"/>
                  </a:lnTo>
                  <a:lnTo>
                    <a:pt x="45624" y="376"/>
                  </a:lnTo>
                  <a:lnTo>
                    <a:pt x="36020" y="2114"/>
                  </a:lnTo>
                  <a:lnTo>
                    <a:pt x="19110" y="13403"/>
                  </a:lnTo>
                  <a:lnTo>
                    <a:pt x="11325" y="21327"/>
                  </a:lnTo>
                  <a:lnTo>
                    <a:pt x="2675" y="42610"/>
                  </a:lnTo>
                  <a:lnTo>
                    <a:pt x="0" y="66497"/>
                  </a:lnTo>
                  <a:lnTo>
                    <a:pt x="2711" y="88811"/>
                  </a:lnTo>
                  <a:lnTo>
                    <a:pt x="16403" y="121105"/>
                  </a:lnTo>
                  <a:lnTo>
                    <a:pt x="34957" y="136088"/>
                  </a:lnTo>
                  <a:lnTo>
                    <a:pt x="56462" y="144307"/>
                  </a:lnTo>
                  <a:lnTo>
                    <a:pt x="90511" y="1424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3952398" y="4817709"/>
              <a:ext cx="63172" cy="63171"/>
            </a:xfrm>
            <a:custGeom>
              <a:avLst/>
              <a:gdLst/>
              <a:ahLst/>
              <a:cxnLst/>
              <a:rect l="0" t="0" r="0" b="0"/>
              <a:pathLst>
                <a:path w="63172" h="63171">
                  <a:moveTo>
                    <a:pt x="0" y="0"/>
                  </a:moveTo>
                  <a:lnTo>
                    <a:pt x="63171" y="631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3973455" y="4754538"/>
              <a:ext cx="136871" cy="315855"/>
            </a:xfrm>
            <a:custGeom>
              <a:avLst/>
              <a:gdLst/>
              <a:ahLst/>
              <a:cxnLst/>
              <a:rect l="0" t="0" r="0" b="0"/>
              <a:pathLst>
                <a:path w="136871" h="315855">
                  <a:moveTo>
                    <a:pt x="136870" y="0"/>
                  </a:moveTo>
                  <a:lnTo>
                    <a:pt x="121229" y="17980"/>
                  </a:lnTo>
                  <a:lnTo>
                    <a:pt x="98433" y="74353"/>
                  </a:lnTo>
                  <a:lnTo>
                    <a:pt x="75151" y="126428"/>
                  </a:lnTo>
                  <a:lnTo>
                    <a:pt x="53296" y="187329"/>
                  </a:lnTo>
                  <a:lnTo>
                    <a:pt x="35180" y="241867"/>
                  </a:lnTo>
                  <a:lnTo>
                    <a:pt x="7979" y="301791"/>
                  </a:lnTo>
                  <a:lnTo>
                    <a:pt x="0" y="3158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8" name="Group 147"/>
          <p:cNvGrpSpPr/>
          <p:nvPr/>
        </p:nvGrpSpPr>
        <p:grpSpPr>
          <a:xfrm>
            <a:off x="1783198" y="4771252"/>
            <a:ext cx="1042322" cy="694882"/>
            <a:chOff x="1783198" y="4771252"/>
            <a:chExt cx="1042322" cy="694882"/>
          </a:xfrm>
        </p:grpSpPr>
        <p:sp>
          <p:nvSpPr>
            <p:cNvPr id="146" name="Freeform 145"/>
            <p:cNvSpPr/>
            <p:nvPr/>
          </p:nvSpPr>
          <p:spPr>
            <a:xfrm>
              <a:off x="1783198" y="4771252"/>
              <a:ext cx="1042322" cy="368498"/>
            </a:xfrm>
            <a:custGeom>
              <a:avLst/>
              <a:gdLst/>
              <a:ahLst/>
              <a:cxnLst/>
              <a:rect l="0" t="0" r="0" b="0"/>
              <a:pathLst>
                <a:path w="1042322" h="368498">
                  <a:moveTo>
                    <a:pt x="0" y="368497"/>
                  </a:moveTo>
                  <a:lnTo>
                    <a:pt x="53875" y="340986"/>
                  </a:lnTo>
                  <a:lnTo>
                    <a:pt x="117092" y="318244"/>
                  </a:lnTo>
                  <a:lnTo>
                    <a:pt x="169402" y="297002"/>
                  </a:lnTo>
                  <a:lnTo>
                    <a:pt x="224795" y="275606"/>
                  </a:lnTo>
                  <a:lnTo>
                    <a:pt x="288032" y="248849"/>
                  </a:lnTo>
                  <a:lnTo>
                    <a:pt x="349917" y="221034"/>
                  </a:lnTo>
                  <a:lnTo>
                    <a:pt x="412530" y="193010"/>
                  </a:lnTo>
                  <a:lnTo>
                    <a:pt x="461353" y="177551"/>
                  </a:lnTo>
                  <a:lnTo>
                    <a:pt x="512863" y="159972"/>
                  </a:lnTo>
                  <a:lnTo>
                    <a:pt x="573096" y="140307"/>
                  </a:lnTo>
                  <a:lnTo>
                    <a:pt x="636513" y="113911"/>
                  </a:lnTo>
                  <a:lnTo>
                    <a:pt x="698863" y="98583"/>
                  </a:lnTo>
                  <a:lnTo>
                    <a:pt x="754332" y="84291"/>
                  </a:lnTo>
                  <a:lnTo>
                    <a:pt x="805020" y="70202"/>
                  </a:lnTo>
                  <a:lnTo>
                    <a:pt x="861263" y="48918"/>
                  </a:lnTo>
                  <a:lnTo>
                    <a:pt x="924365" y="32236"/>
                  </a:lnTo>
                  <a:lnTo>
                    <a:pt x="982237" y="17676"/>
                  </a:lnTo>
                  <a:lnTo>
                    <a:pt x="104232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1783198" y="5129221"/>
              <a:ext cx="958094" cy="336913"/>
            </a:xfrm>
            <a:custGeom>
              <a:avLst/>
              <a:gdLst/>
              <a:ahLst/>
              <a:cxnLst/>
              <a:rect l="0" t="0" r="0" b="0"/>
              <a:pathLst>
                <a:path w="958094" h="336913">
                  <a:moveTo>
                    <a:pt x="0" y="0"/>
                  </a:moveTo>
                  <a:lnTo>
                    <a:pt x="53875" y="17958"/>
                  </a:lnTo>
                  <a:lnTo>
                    <a:pt x="115922" y="45876"/>
                  </a:lnTo>
                  <a:lnTo>
                    <a:pt x="174060" y="66251"/>
                  </a:lnTo>
                  <a:lnTo>
                    <a:pt x="234098" y="84171"/>
                  </a:lnTo>
                  <a:lnTo>
                    <a:pt x="294907" y="102937"/>
                  </a:lnTo>
                  <a:lnTo>
                    <a:pt x="348155" y="124145"/>
                  </a:lnTo>
                  <a:lnTo>
                    <a:pt x="403734" y="145535"/>
                  </a:lnTo>
                  <a:lnTo>
                    <a:pt x="467008" y="165055"/>
                  </a:lnTo>
                  <a:lnTo>
                    <a:pt x="525780" y="187107"/>
                  </a:lnTo>
                  <a:lnTo>
                    <a:pt x="588039" y="203076"/>
                  </a:lnTo>
                  <a:lnTo>
                    <a:pt x="647087" y="217495"/>
                  </a:lnTo>
                  <a:lnTo>
                    <a:pt x="710251" y="235124"/>
                  </a:lnTo>
                  <a:lnTo>
                    <a:pt x="770951" y="252682"/>
                  </a:lnTo>
                  <a:lnTo>
                    <a:pt x="795370" y="260872"/>
                  </a:lnTo>
                  <a:lnTo>
                    <a:pt x="839470" y="282074"/>
                  </a:lnTo>
                  <a:lnTo>
                    <a:pt x="866767" y="291483"/>
                  </a:lnTo>
                  <a:lnTo>
                    <a:pt x="925793" y="321812"/>
                  </a:lnTo>
                  <a:lnTo>
                    <a:pt x="958093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4" name="Group 153"/>
          <p:cNvGrpSpPr/>
          <p:nvPr/>
        </p:nvGrpSpPr>
        <p:grpSpPr>
          <a:xfrm>
            <a:off x="3026300" y="5320676"/>
            <a:ext cx="651173" cy="469537"/>
            <a:chOff x="3026300" y="5320676"/>
            <a:chExt cx="651173" cy="469537"/>
          </a:xfrm>
        </p:grpSpPr>
        <p:sp>
          <p:nvSpPr>
            <p:cNvPr id="149" name="Freeform 148"/>
            <p:cNvSpPr/>
            <p:nvPr/>
          </p:nvSpPr>
          <p:spPr>
            <a:xfrm>
              <a:off x="3026300" y="5320676"/>
              <a:ext cx="303733" cy="419911"/>
            </a:xfrm>
            <a:custGeom>
              <a:avLst/>
              <a:gdLst/>
              <a:ahLst/>
              <a:cxnLst/>
              <a:rect l="0" t="0" r="0" b="0"/>
              <a:pathLst>
                <a:path w="303733" h="419911">
                  <a:moveTo>
                    <a:pt x="208975" y="79982"/>
                  </a:moveTo>
                  <a:lnTo>
                    <a:pt x="188732" y="36020"/>
                  </a:lnTo>
                  <a:lnTo>
                    <a:pt x="169572" y="11324"/>
                  </a:lnTo>
                  <a:lnTo>
                    <a:pt x="149739" y="2674"/>
                  </a:lnTo>
                  <a:lnTo>
                    <a:pt x="126496" y="0"/>
                  </a:lnTo>
                  <a:lnTo>
                    <a:pt x="104467" y="2710"/>
                  </a:lnTo>
                  <a:lnTo>
                    <a:pt x="72335" y="16402"/>
                  </a:lnTo>
                  <a:lnTo>
                    <a:pt x="46177" y="35277"/>
                  </a:lnTo>
                  <a:lnTo>
                    <a:pt x="34065" y="55044"/>
                  </a:lnTo>
                  <a:lnTo>
                    <a:pt x="12980" y="118292"/>
                  </a:lnTo>
                  <a:lnTo>
                    <a:pt x="555" y="179827"/>
                  </a:lnTo>
                  <a:lnTo>
                    <a:pt x="0" y="233542"/>
                  </a:lnTo>
                  <a:lnTo>
                    <a:pt x="13116" y="295566"/>
                  </a:lnTo>
                  <a:lnTo>
                    <a:pt x="27784" y="349341"/>
                  </a:lnTo>
                  <a:lnTo>
                    <a:pt x="51998" y="391852"/>
                  </a:lnTo>
                  <a:lnTo>
                    <a:pt x="66678" y="406934"/>
                  </a:lnTo>
                  <a:lnTo>
                    <a:pt x="84901" y="417537"/>
                  </a:lnTo>
                  <a:lnTo>
                    <a:pt x="104698" y="419910"/>
                  </a:lnTo>
                  <a:lnTo>
                    <a:pt x="146004" y="411901"/>
                  </a:lnTo>
                  <a:lnTo>
                    <a:pt x="163830" y="399467"/>
                  </a:lnTo>
                  <a:lnTo>
                    <a:pt x="178383" y="382243"/>
                  </a:lnTo>
                  <a:lnTo>
                    <a:pt x="188749" y="362889"/>
                  </a:lnTo>
                  <a:lnTo>
                    <a:pt x="195573" y="326673"/>
                  </a:lnTo>
                  <a:lnTo>
                    <a:pt x="192007" y="291896"/>
                  </a:lnTo>
                  <a:lnTo>
                    <a:pt x="187134" y="283259"/>
                  </a:lnTo>
                  <a:lnTo>
                    <a:pt x="172362" y="270543"/>
                  </a:lnTo>
                  <a:lnTo>
                    <a:pt x="163509" y="267854"/>
                  </a:lnTo>
                  <a:lnTo>
                    <a:pt x="144315" y="267986"/>
                  </a:lnTo>
                  <a:lnTo>
                    <a:pt x="140132" y="270829"/>
                  </a:lnTo>
                  <a:lnTo>
                    <a:pt x="139683" y="275063"/>
                  </a:lnTo>
                  <a:lnTo>
                    <a:pt x="141724" y="280227"/>
                  </a:lnTo>
                  <a:lnTo>
                    <a:pt x="153349" y="289083"/>
                  </a:lnTo>
                  <a:lnTo>
                    <a:pt x="189409" y="304300"/>
                  </a:lnTo>
                  <a:lnTo>
                    <a:pt x="225535" y="303854"/>
                  </a:lnTo>
                  <a:lnTo>
                    <a:pt x="278963" y="289993"/>
                  </a:lnTo>
                  <a:lnTo>
                    <a:pt x="303732" y="2800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3353942" y="5586259"/>
              <a:ext cx="144547" cy="151312"/>
            </a:xfrm>
            <a:custGeom>
              <a:avLst/>
              <a:gdLst/>
              <a:ahLst/>
              <a:cxnLst/>
              <a:rect l="0" t="0" r="0" b="0"/>
              <a:pathLst>
                <a:path w="144547" h="151312">
                  <a:moveTo>
                    <a:pt x="112960" y="24969"/>
                  </a:moveTo>
                  <a:lnTo>
                    <a:pt x="94980" y="9328"/>
                  </a:lnTo>
                  <a:lnTo>
                    <a:pt x="78063" y="1250"/>
                  </a:lnTo>
                  <a:lnTo>
                    <a:pt x="58846" y="0"/>
                  </a:lnTo>
                  <a:lnTo>
                    <a:pt x="48808" y="1304"/>
                  </a:lnTo>
                  <a:lnTo>
                    <a:pt x="31416" y="12112"/>
                  </a:lnTo>
                  <a:lnTo>
                    <a:pt x="17057" y="28613"/>
                  </a:lnTo>
                  <a:lnTo>
                    <a:pt x="6776" y="47646"/>
                  </a:lnTo>
                  <a:lnTo>
                    <a:pt x="0" y="83681"/>
                  </a:lnTo>
                  <a:lnTo>
                    <a:pt x="4654" y="107215"/>
                  </a:lnTo>
                  <a:lnTo>
                    <a:pt x="20428" y="137076"/>
                  </a:lnTo>
                  <a:lnTo>
                    <a:pt x="26706" y="145331"/>
                  </a:lnTo>
                  <a:lnTo>
                    <a:pt x="33231" y="148494"/>
                  </a:lnTo>
                  <a:lnTo>
                    <a:pt x="39920" y="148263"/>
                  </a:lnTo>
                  <a:lnTo>
                    <a:pt x="53592" y="141768"/>
                  </a:lnTo>
                  <a:lnTo>
                    <a:pt x="67467" y="131082"/>
                  </a:lnTo>
                  <a:lnTo>
                    <a:pt x="82843" y="106323"/>
                  </a:lnTo>
                  <a:lnTo>
                    <a:pt x="94808" y="76760"/>
                  </a:lnTo>
                  <a:lnTo>
                    <a:pt x="97350" y="74704"/>
                  </a:lnTo>
                  <a:lnTo>
                    <a:pt x="99044" y="78013"/>
                  </a:lnTo>
                  <a:lnTo>
                    <a:pt x="100173" y="84898"/>
                  </a:lnTo>
                  <a:lnTo>
                    <a:pt x="107667" y="98788"/>
                  </a:lnTo>
                  <a:lnTo>
                    <a:pt x="138766" y="137674"/>
                  </a:lnTo>
                  <a:lnTo>
                    <a:pt x="144546" y="151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3556070" y="5642814"/>
              <a:ext cx="5590" cy="105286"/>
            </a:xfrm>
            <a:custGeom>
              <a:avLst/>
              <a:gdLst/>
              <a:ahLst/>
              <a:cxnLst/>
              <a:rect l="0" t="0" r="0" b="0"/>
              <a:pathLst>
                <a:path w="5590" h="105286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5131" y="93974"/>
                  </a:lnTo>
                  <a:lnTo>
                    <a:pt x="5589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3551130" y="550594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3656415" y="5495414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0" y="0"/>
                  </a:moveTo>
                  <a:lnTo>
                    <a:pt x="0" y="54145"/>
                  </a:lnTo>
                  <a:lnTo>
                    <a:pt x="5589" y="109091"/>
                  </a:lnTo>
                  <a:lnTo>
                    <a:pt x="10723" y="172241"/>
                  </a:lnTo>
                  <a:lnTo>
                    <a:pt x="18669" y="230989"/>
                  </a:lnTo>
                  <a:lnTo>
                    <a:pt x="20350" y="267313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7" name="Group 156"/>
          <p:cNvGrpSpPr/>
          <p:nvPr/>
        </p:nvGrpSpPr>
        <p:grpSpPr>
          <a:xfrm>
            <a:off x="4323198" y="3431302"/>
            <a:ext cx="1021265" cy="463255"/>
            <a:chOff x="4323198" y="3431302"/>
            <a:chExt cx="1021265" cy="463255"/>
          </a:xfrm>
        </p:grpSpPr>
        <p:sp>
          <p:nvSpPr>
            <p:cNvPr id="155" name="Freeform 154"/>
            <p:cNvSpPr/>
            <p:nvPr/>
          </p:nvSpPr>
          <p:spPr>
            <a:xfrm>
              <a:off x="4323198" y="3431302"/>
              <a:ext cx="1021265" cy="421142"/>
            </a:xfrm>
            <a:custGeom>
              <a:avLst/>
              <a:gdLst/>
              <a:ahLst/>
              <a:cxnLst/>
              <a:rect l="0" t="0" r="0" b="0"/>
              <a:pathLst>
                <a:path w="1021265" h="421142">
                  <a:moveTo>
                    <a:pt x="0" y="421141"/>
                  </a:moveTo>
                  <a:lnTo>
                    <a:pt x="17981" y="405499"/>
                  </a:lnTo>
                  <a:lnTo>
                    <a:pt x="74354" y="375467"/>
                  </a:lnTo>
                  <a:lnTo>
                    <a:pt x="136928" y="344019"/>
                  </a:lnTo>
                  <a:lnTo>
                    <a:pt x="189521" y="317759"/>
                  </a:lnTo>
                  <a:lnTo>
                    <a:pt x="250490" y="292392"/>
                  </a:lnTo>
                  <a:lnTo>
                    <a:pt x="313443" y="260556"/>
                  </a:lnTo>
                  <a:lnTo>
                    <a:pt x="368714" y="243017"/>
                  </a:lnTo>
                  <a:lnTo>
                    <a:pt x="424692" y="222699"/>
                  </a:lnTo>
                  <a:lnTo>
                    <a:pt x="480810" y="196155"/>
                  </a:lnTo>
                  <a:lnTo>
                    <a:pt x="536955" y="171502"/>
                  </a:lnTo>
                  <a:lnTo>
                    <a:pt x="593106" y="149431"/>
                  </a:lnTo>
                  <a:lnTo>
                    <a:pt x="649257" y="129776"/>
                  </a:lnTo>
                  <a:lnTo>
                    <a:pt x="705409" y="107697"/>
                  </a:lnTo>
                  <a:lnTo>
                    <a:pt x="768364" y="86886"/>
                  </a:lnTo>
                  <a:lnTo>
                    <a:pt x="830105" y="61167"/>
                  </a:lnTo>
                  <a:lnTo>
                    <a:pt x="892511" y="42313"/>
                  </a:lnTo>
                  <a:lnTo>
                    <a:pt x="947248" y="24593"/>
                  </a:lnTo>
                  <a:lnTo>
                    <a:pt x="1007199" y="4682"/>
                  </a:lnTo>
                  <a:lnTo>
                    <a:pt x="102126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4365312" y="3810328"/>
              <a:ext cx="937037" cy="84229"/>
            </a:xfrm>
            <a:custGeom>
              <a:avLst/>
              <a:gdLst/>
              <a:ahLst/>
              <a:cxnLst/>
              <a:rect l="0" t="0" r="0" b="0"/>
              <a:pathLst>
                <a:path w="937037" h="84229">
                  <a:moveTo>
                    <a:pt x="0" y="0"/>
                  </a:moveTo>
                  <a:lnTo>
                    <a:pt x="58617" y="0"/>
                  </a:lnTo>
                  <a:lnTo>
                    <a:pt x="112791" y="7236"/>
                  </a:lnTo>
                  <a:lnTo>
                    <a:pt x="168552" y="12998"/>
                  </a:lnTo>
                  <a:lnTo>
                    <a:pt x="216838" y="18669"/>
                  </a:lnTo>
                  <a:lnTo>
                    <a:pt x="269359" y="20350"/>
                  </a:lnTo>
                  <a:lnTo>
                    <a:pt x="329027" y="26507"/>
                  </a:lnTo>
                  <a:lnTo>
                    <a:pt x="385874" y="30582"/>
                  </a:lnTo>
                  <a:lnTo>
                    <a:pt x="442163" y="31387"/>
                  </a:lnTo>
                  <a:lnTo>
                    <a:pt x="498342" y="31546"/>
                  </a:lnTo>
                  <a:lnTo>
                    <a:pt x="554500" y="31578"/>
                  </a:lnTo>
                  <a:lnTo>
                    <a:pt x="610653" y="34704"/>
                  </a:lnTo>
                  <a:lnTo>
                    <a:pt x="666805" y="40650"/>
                  </a:lnTo>
                  <a:lnTo>
                    <a:pt x="722957" y="41825"/>
                  </a:lnTo>
                  <a:lnTo>
                    <a:pt x="775989" y="45176"/>
                  </a:lnTo>
                  <a:lnTo>
                    <a:pt x="832511" y="58895"/>
                  </a:lnTo>
                  <a:lnTo>
                    <a:pt x="893405" y="68198"/>
                  </a:lnTo>
                  <a:lnTo>
                    <a:pt x="937036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0" name="Group 159"/>
          <p:cNvGrpSpPr/>
          <p:nvPr/>
        </p:nvGrpSpPr>
        <p:grpSpPr>
          <a:xfrm>
            <a:off x="4586082" y="2769653"/>
            <a:ext cx="968622" cy="379027"/>
            <a:chOff x="4586082" y="2769653"/>
            <a:chExt cx="968622" cy="379027"/>
          </a:xfrm>
        </p:grpSpPr>
        <p:sp>
          <p:nvSpPr>
            <p:cNvPr id="158" name="Freeform 157"/>
            <p:cNvSpPr/>
            <p:nvPr/>
          </p:nvSpPr>
          <p:spPr>
            <a:xfrm>
              <a:off x="4586082" y="2769653"/>
              <a:ext cx="968622" cy="189514"/>
            </a:xfrm>
            <a:custGeom>
              <a:avLst/>
              <a:gdLst/>
              <a:ahLst/>
              <a:cxnLst/>
              <a:rect l="0" t="0" r="0" b="0"/>
              <a:pathLst>
                <a:path w="968622" h="189514">
                  <a:moveTo>
                    <a:pt x="0" y="189513"/>
                  </a:moveTo>
                  <a:lnTo>
                    <a:pt x="58617" y="183923"/>
                  </a:lnTo>
                  <a:lnTo>
                    <a:pt x="112790" y="178790"/>
                  </a:lnTo>
                  <a:lnTo>
                    <a:pt x="165432" y="167724"/>
                  </a:lnTo>
                  <a:lnTo>
                    <a:pt x="221150" y="159862"/>
                  </a:lnTo>
                  <a:lnTo>
                    <a:pt x="282890" y="146729"/>
                  </a:lnTo>
                  <a:lnTo>
                    <a:pt x="345135" y="136999"/>
                  </a:lnTo>
                  <a:lnTo>
                    <a:pt x="397201" y="125674"/>
                  </a:lnTo>
                  <a:lnTo>
                    <a:pt x="452806" y="112172"/>
                  </a:lnTo>
                  <a:lnTo>
                    <a:pt x="510539" y="105475"/>
                  </a:lnTo>
                  <a:lnTo>
                    <a:pt x="573422" y="90809"/>
                  </a:lnTo>
                  <a:lnTo>
                    <a:pt x="634086" y="73642"/>
                  </a:lnTo>
                  <a:lnTo>
                    <a:pt x="693920" y="59650"/>
                  </a:lnTo>
                  <a:lnTo>
                    <a:pt x="744768" y="49129"/>
                  </a:lnTo>
                  <a:lnTo>
                    <a:pt x="804777" y="42330"/>
                  </a:lnTo>
                  <a:lnTo>
                    <a:pt x="862557" y="27642"/>
                  </a:lnTo>
                  <a:lnTo>
                    <a:pt x="915876" y="10471"/>
                  </a:lnTo>
                  <a:lnTo>
                    <a:pt x="96862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4596610" y="2938109"/>
              <a:ext cx="758053" cy="210571"/>
            </a:xfrm>
            <a:custGeom>
              <a:avLst/>
              <a:gdLst/>
              <a:ahLst/>
              <a:cxnLst/>
              <a:rect l="0" t="0" r="0" b="0"/>
              <a:pathLst>
                <a:path w="758053" h="210571">
                  <a:moveTo>
                    <a:pt x="0" y="0"/>
                  </a:moveTo>
                  <a:lnTo>
                    <a:pt x="17981" y="15641"/>
                  </a:lnTo>
                  <a:lnTo>
                    <a:pt x="34897" y="23719"/>
                  </a:lnTo>
                  <a:lnTo>
                    <a:pt x="96117" y="33669"/>
                  </a:lnTo>
                  <a:lnTo>
                    <a:pt x="151177" y="46035"/>
                  </a:lnTo>
                  <a:lnTo>
                    <a:pt x="207114" y="59742"/>
                  </a:lnTo>
                  <a:lnTo>
                    <a:pt x="260104" y="73715"/>
                  </a:lnTo>
                  <a:lnTo>
                    <a:pt x="322681" y="91249"/>
                  </a:lnTo>
                  <a:lnTo>
                    <a:pt x="384128" y="108794"/>
                  </a:lnTo>
                  <a:lnTo>
                    <a:pt x="447408" y="124002"/>
                  </a:lnTo>
                  <a:lnTo>
                    <a:pt x="498853" y="140596"/>
                  </a:lnTo>
                  <a:lnTo>
                    <a:pt x="549971" y="153442"/>
                  </a:lnTo>
                  <a:lnTo>
                    <a:pt x="612878" y="168263"/>
                  </a:lnTo>
                  <a:lnTo>
                    <a:pt x="675693" y="182455"/>
                  </a:lnTo>
                  <a:lnTo>
                    <a:pt x="732735" y="200036"/>
                  </a:lnTo>
                  <a:lnTo>
                    <a:pt x="758052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3" name="Group 162"/>
          <p:cNvGrpSpPr/>
          <p:nvPr/>
        </p:nvGrpSpPr>
        <p:grpSpPr>
          <a:xfrm>
            <a:off x="4306682" y="4534953"/>
            <a:ext cx="968622" cy="379027"/>
            <a:chOff x="4306682" y="4534953"/>
            <a:chExt cx="968622" cy="379027"/>
          </a:xfrm>
        </p:grpSpPr>
        <p:sp>
          <p:nvSpPr>
            <p:cNvPr id="161" name="Freeform 160"/>
            <p:cNvSpPr/>
            <p:nvPr/>
          </p:nvSpPr>
          <p:spPr>
            <a:xfrm>
              <a:off x="4306682" y="4534953"/>
              <a:ext cx="968622" cy="189513"/>
            </a:xfrm>
            <a:custGeom>
              <a:avLst/>
              <a:gdLst/>
              <a:ahLst/>
              <a:cxnLst/>
              <a:rect l="0" t="0" r="0" b="0"/>
              <a:pathLst>
                <a:path w="968622" h="189513">
                  <a:moveTo>
                    <a:pt x="0" y="189512"/>
                  </a:moveTo>
                  <a:lnTo>
                    <a:pt x="58617" y="183923"/>
                  </a:lnTo>
                  <a:lnTo>
                    <a:pt x="112790" y="178790"/>
                  </a:lnTo>
                  <a:lnTo>
                    <a:pt x="165432" y="167724"/>
                  </a:lnTo>
                  <a:lnTo>
                    <a:pt x="221150" y="159862"/>
                  </a:lnTo>
                  <a:lnTo>
                    <a:pt x="282890" y="146729"/>
                  </a:lnTo>
                  <a:lnTo>
                    <a:pt x="345135" y="136999"/>
                  </a:lnTo>
                  <a:lnTo>
                    <a:pt x="397201" y="125674"/>
                  </a:lnTo>
                  <a:lnTo>
                    <a:pt x="452806" y="112171"/>
                  </a:lnTo>
                  <a:lnTo>
                    <a:pt x="510539" y="105475"/>
                  </a:lnTo>
                  <a:lnTo>
                    <a:pt x="573422" y="90809"/>
                  </a:lnTo>
                  <a:lnTo>
                    <a:pt x="634086" y="73642"/>
                  </a:lnTo>
                  <a:lnTo>
                    <a:pt x="693920" y="59650"/>
                  </a:lnTo>
                  <a:lnTo>
                    <a:pt x="744768" y="49129"/>
                  </a:lnTo>
                  <a:lnTo>
                    <a:pt x="804777" y="42330"/>
                  </a:lnTo>
                  <a:lnTo>
                    <a:pt x="862557" y="27642"/>
                  </a:lnTo>
                  <a:lnTo>
                    <a:pt x="915876" y="10471"/>
                  </a:lnTo>
                  <a:lnTo>
                    <a:pt x="96862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4317210" y="4703409"/>
              <a:ext cx="758053" cy="210571"/>
            </a:xfrm>
            <a:custGeom>
              <a:avLst/>
              <a:gdLst/>
              <a:ahLst/>
              <a:cxnLst/>
              <a:rect l="0" t="0" r="0" b="0"/>
              <a:pathLst>
                <a:path w="758053" h="210571">
                  <a:moveTo>
                    <a:pt x="0" y="0"/>
                  </a:moveTo>
                  <a:lnTo>
                    <a:pt x="17981" y="15640"/>
                  </a:lnTo>
                  <a:lnTo>
                    <a:pt x="34897" y="23719"/>
                  </a:lnTo>
                  <a:lnTo>
                    <a:pt x="96117" y="33669"/>
                  </a:lnTo>
                  <a:lnTo>
                    <a:pt x="151177" y="46035"/>
                  </a:lnTo>
                  <a:lnTo>
                    <a:pt x="207114" y="59742"/>
                  </a:lnTo>
                  <a:lnTo>
                    <a:pt x="260104" y="73715"/>
                  </a:lnTo>
                  <a:lnTo>
                    <a:pt x="322681" y="91249"/>
                  </a:lnTo>
                  <a:lnTo>
                    <a:pt x="384128" y="108794"/>
                  </a:lnTo>
                  <a:lnTo>
                    <a:pt x="447408" y="124002"/>
                  </a:lnTo>
                  <a:lnTo>
                    <a:pt x="498853" y="140596"/>
                  </a:lnTo>
                  <a:lnTo>
                    <a:pt x="549971" y="153442"/>
                  </a:lnTo>
                  <a:lnTo>
                    <a:pt x="612878" y="168263"/>
                  </a:lnTo>
                  <a:lnTo>
                    <a:pt x="675693" y="182455"/>
                  </a:lnTo>
                  <a:lnTo>
                    <a:pt x="732735" y="200036"/>
                  </a:lnTo>
                  <a:lnTo>
                    <a:pt x="758052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6" name="Group 165"/>
          <p:cNvGrpSpPr/>
          <p:nvPr/>
        </p:nvGrpSpPr>
        <p:grpSpPr>
          <a:xfrm>
            <a:off x="4031098" y="5323602"/>
            <a:ext cx="1021265" cy="463255"/>
            <a:chOff x="4031098" y="5323602"/>
            <a:chExt cx="1021265" cy="463255"/>
          </a:xfrm>
        </p:grpSpPr>
        <p:sp>
          <p:nvSpPr>
            <p:cNvPr id="164" name="Freeform 163"/>
            <p:cNvSpPr/>
            <p:nvPr/>
          </p:nvSpPr>
          <p:spPr>
            <a:xfrm>
              <a:off x="4031098" y="5323602"/>
              <a:ext cx="1021265" cy="421142"/>
            </a:xfrm>
            <a:custGeom>
              <a:avLst/>
              <a:gdLst/>
              <a:ahLst/>
              <a:cxnLst/>
              <a:rect l="0" t="0" r="0" b="0"/>
              <a:pathLst>
                <a:path w="1021265" h="421142">
                  <a:moveTo>
                    <a:pt x="0" y="421141"/>
                  </a:moveTo>
                  <a:lnTo>
                    <a:pt x="17981" y="405499"/>
                  </a:lnTo>
                  <a:lnTo>
                    <a:pt x="74354" y="375467"/>
                  </a:lnTo>
                  <a:lnTo>
                    <a:pt x="136928" y="344019"/>
                  </a:lnTo>
                  <a:lnTo>
                    <a:pt x="189521" y="317759"/>
                  </a:lnTo>
                  <a:lnTo>
                    <a:pt x="250490" y="292392"/>
                  </a:lnTo>
                  <a:lnTo>
                    <a:pt x="313443" y="260556"/>
                  </a:lnTo>
                  <a:lnTo>
                    <a:pt x="368714" y="243017"/>
                  </a:lnTo>
                  <a:lnTo>
                    <a:pt x="424692" y="222699"/>
                  </a:lnTo>
                  <a:lnTo>
                    <a:pt x="480810" y="196155"/>
                  </a:lnTo>
                  <a:lnTo>
                    <a:pt x="536955" y="171502"/>
                  </a:lnTo>
                  <a:lnTo>
                    <a:pt x="593106" y="149431"/>
                  </a:lnTo>
                  <a:lnTo>
                    <a:pt x="649257" y="129776"/>
                  </a:lnTo>
                  <a:lnTo>
                    <a:pt x="705409" y="107697"/>
                  </a:lnTo>
                  <a:lnTo>
                    <a:pt x="768364" y="86886"/>
                  </a:lnTo>
                  <a:lnTo>
                    <a:pt x="830105" y="61167"/>
                  </a:lnTo>
                  <a:lnTo>
                    <a:pt x="892511" y="42313"/>
                  </a:lnTo>
                  <a:lnTo>
                    <a:pt x="947248" y="24593"/>
                  </a:lnTo>
                  <a:lnTo>
                    <a:pt x="1007199" y="4682"/>
                  </a:lnTo>
                  <a:lnTo>
                    <a:pt x="102126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4073212" y="5702628"/>
              <a:ext cx="937037" cy="84229"/>
            </a:xfrm>
            <a:custGeom>
              <a:avLst/>
              <a:gdLst/>
              <a:ahLst/>
              <a:cxnLst/>
              <a:rect l="0" t="0" r="0" b="0"/>
              <a:pathLst>
                <a:path w="937037" h="84229">
                  <a:moveTo>
                    <a:pt x="0" y="0"/>
                  </a:moveTo>
                  <a:lnTo>
                    <a:pt x="58617" y="0"/>
                  </a:lnTo>
                  <a:lnTo>
                    <a:pt x="112791" y="7236"/>
                  </a:lnTo>
                  <a:lnTo>
                    <a:pt x="168552" y="12998"/>
                  </a:lnTo>
                  <a:lnTo>
                    <a:pt x="216838" y="18669"/>
                  </a:lnTo>
                  <a:lnTo>
                    <a:pt x="269359" y="20350"/>
                  </a:lnTo>
                  <a:lnTo>
                    <a:pt x="329027" y="26507"/>
                  </a:lnTo>
                  <a:lnTo>
                    <a:pt x="385874" y="30582"/>
                  </a:lnTo>
                  <a:lnTo>
                    <a:pt x="442163" y="31387"/>
                  </a:lnTo>
                  <a:lnTo>
                    <a:pt x="498342" y="31546"/>
                  </a:lnTo>
                  <a:lnTo>
                    <a:pt x="554500" y="31578"/>
                  </a:lnTo>
                  <a:lnTo>
                    <a:pt x="610653" y="34704"/>
                  </a:lnTo>
                  <a:lnTo>
                    <a:pt x="666805" y="40650"/>
                  </a:lnTo>
                  <a:lnTo>
                    <a:pt x="722957" y="41825"/>
                  </a:lnTo>
                  <a:lnTo>
                    <a:pt x="775989" y="45176"/>
                  </a:lnTo>
                  <a:lnTo>
                    <a:pt x="832511" y="58895"/>
                  </a:lnTo>
                  <a:lnTo>
                    <a:pt x="893405" y="68198"/>
                  </a:lnTo>
                  <a:lnTo>
                    <a:pt x="937036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8" name="Group 177"/>
          <p:cNvGrpSpPr/>
          <p:nvPr/>
        </p:nvGrpSpPr>
        <p:grpSpPr>
          <a:xfrm>
            <a:off x="5614276" y="2617910"/>
            <a:ext cx="864765" cy="768581"/>
            <a:chOff x="5614276" y="2617910"/>
            <a:chExt cx="864765" cy="768581"/>
          </a:xfrm>
        </p:grpSpPr>
        <p:sp>
          <p:nvSpPr>
            <p:cNvPr id="167" name="Freeform 166"/>
            <p:cNvSpPr/>
            <p:nvPr/>
          </p:nvSpPr>
          <p:spPr>
            <a:xfrm>
              <a:off x="5647289" y="2638967"/>
              <a:ext cx="113619" cy="173741"/>
            </a:xfrm>
            <a:custGeom>
              <a:avLst/>
              <a:gdLst/>
              <a:ahLst/>
              <a:cxnLst/>
              <a:rect l="0" t="0" r="0" b="0"/>
              <a:pathLst>
                <a:path w="113619" h="173741">
                  <a:moveTo>
                    <a:pt x="105284" y="0"/>
                  </a:moveTo>
                  <a:lnTo>
                    <a:pt x="105284" y="58617"/>
                  </a:lnTo>
                  <a:lnTo>
                    <a:pt x="113618" y="118334"/>
                  </a:lnTo>
                  <a:lnTo>
                    <a:pt x="112498" y="142670"/>
                  </a:lnTo>
                  <a:lnTo>
                    <a:pt x="104201" y="161285"/>
                  </a:lnTo>
                  <a:lnTo>
                    <a:pt x="96373" y="167185"/>
                  </a:lnTo>
                  <a:lnTo>
                    <a:pt x="75197" y="173740"/>
                  </a:lnTo>
                  <a:lnTo>
                    <a:pt x="42557" y="171842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5615703" y="2617910"/>
              <a:ext cx="263213" cy="9067"/>
            </a:xfrm>
            <a:custGeom>
              <a:avLst/>
              <a:gdLst/>
              <a:ahLst/>
              <a:cxnLst/>
              <a:rect l="0" t="0" r="0" b="0"/>
              <a:pathLst>
                <a:path w="263213" h="9067">
                  <a:moveTo>
                    <a:pt x="263212" y="0"/>
                  </a:moveTo>
                  <a:lnTo>
                    <a:pt x="204595" y="9066"/>
                  </a:lnTo>
                  <a:lnTo>
                    <a:pt x="149252" y="3004"/>
                  </a:lnTo>
                  <a:lnTo>
                    <a:pt x="86327" y="594"/>
                  </a:lnTo>
                  <a:lnTo>
                    <a:pt x="28491" y="11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5814160" y="2698226"/>
              <a:ext cx="201627" cy="128564"/>
            </a:xfrm>
            <a:custGeom>
              <a:avLst/>
              <a:gdLst/>
              <a:ahLst/>
              <a:cxnLst/>
              <a:rect l="0" t="0" r="0" b="0"/>
              <a:pathLst>
                <a:path w="201627" h="128564">
                  <a:moveTo>
                    <a:pt x="106869" y="24969"/>
                  </a:moveTo>
                  <a:lnTo>
                    <a:pt x="88888" y="9328"/>
                  </a:lnTo>
                  <a:lnTo>
                    <a:pt x="71972" y="1250"/>
                  </a:lnTo>
                  <a:lnTo>
                    <a:pt x="52755" y="0"/>
                  </a:lnTo>
                  <a:lnTo>
                    <a:pt x="42717" y="1304"/>
                  </a:lnTo>
                  <a:lnTo>
                    <a:pt x="34855" y="5683"/>
                  </a:lnTo>
                  <a:lnTo>
                    <a:pt x="4160" y="47646"/>
                  </a:lnTo>
                  <a:lnTo>
                    <a:pt x="0" y="70923"/>
                  </a:lnTo>
                  <a:lnTo>
                    <a:pt x="3220" y="95696"/>
                  </a:lnTo>
                  <a:lnTo>
                    <a:pt x="12450" y="118404"/>
                  </a:lnTo>
                  <a:lnTo>
                    <a:pt x="19357" y="124694"/>
                  </a:lnTo>
                  <a:lnTo>
                    <a:pt x="27471" y="127717"/>
                  </a:lnTo>
                  <a:lnTo>
                    <a:pt x="36389" y="128563"/>
                  </a:lnTo>
                  <a:lnTo>
                    <a:pt x="55658" y="123263"/>
                  </a:lnTo>
                  <a:lnTo>
                    <a:pt x="74750" y="111939"/>
                  </a:lnTo>
                  <a:lnTo>
                    <a:pt x="97483" y="85833"/>
                  </a:lnTo>
                  <a:lnTo>
                    <a:pt x="107766" y="66058"/>
                  </a:lnTo>
                  <a:lnTo>
                    <a:pt x="112147" y="62890"/>
                  </a:lnTo>
                  <a:lnTo>
                    <a:pt x="116236" y="64288"/>
                  </a:lnTo>
                  <a:lnTo>
                    <a:pt x="136796" y="86158"/>
                  </a:lnTo>
                  <a:lnTo>
                    <a:pt x="178618" y="108474"/>
                  </a:lnTo>
                  <a:lnTo>
                    <a:pt x="201626" y="1197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6039323" y="2670553"/>
              <a:ext cx="114067" cy="129604"/>
            </a:xfrm>
            <a:custGeom>
              <a:avLst/>
              <a:gdLst/>
              <a:ahLst/>
              <a:cxnLst/>
              <a:rect l="0" t="0" r="0" b="0"/>
              <a:pathLst>
                <a:path w="114067" h="129604">
                  <a:moveTo>
                    <a:pt x="81748" y="0"/>
                  </a:moveTo>
                  <a:lnTo>
                    <a:pt x="59391" y="0"/>
                  </a:lnTo>
                  <a:lnTo>
                    <a:pt x="28720" y="11178"/>
                  </a:lnTo>
                  <a:lnTo>
                    <a:pt x="2995" y="29308"/>
                  </a:lnTo>
                  <a:lnTo>
                    <a:pt x="0" y="35916"/>
                  </a:lnTo>
                  <a:lnTo>
                    <a:pt x="343" y="42662"/>
                  </a:lnTo>
                  <a:lnTo>
                    <a:pt x="2912" y="49498"/>
                  </a:lnTo>
                  <a:lnTo>
                    <a:pt x="9303" y="52886"/>
                  </a:lnTo>
                  <a:lnTo>
                    <a:pt x="71176" y="61223"/>
                  </a:lnTo>
                  <a:lnTo>
                    <a:pt x="92257" y="67374"/>
                  </a:lnTo>
                  <a:lnTo>
                    <a:pt x="100452" y="72992"/>
                  </a:lnTo>
                  <a:lnTo>
                    <a:pt x="112677" y="88593"/>
                  </a:lnTo>
                  <a:lnTo>
                    <a:pt x="114066" y="96496"/>
                  </a:lnTo>
                  <a:lnTo>
                    <a:pt x="112652" y="104105"/>
                  </a:lnTo>
                  <a:lnTo>
                    <a:pt x="109369" y="111517"/>
                  </a:lnTo>
                  <a:lnTo>
                    <a:pt x="96364" y="122873"/>
                  </a:lnTo>
                  <a:lnTo>
                    <a:pt x="87983" y="127538"/>
                  </a:lnTo>
                  <a:lnTo>
                    <a:pt x="69311" y="129603"/>
                  </a:lnTo>
                  <a:lnTo>
                    <a:pt x="29105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6198727" y="2681082"/>
              <a:ext cx="93951" cy="137369"/>
            </a:xfrm>
            <a:custGeom>
              <a:avLst/>
              <a:gdLst/>
              <a:ahLst/>
              <a:cxnLst/>
              <a:rect l="0" t="0" r="0" b="0"/>
              <a:pathLst>
                <a:path w="93951" h="137369">
                  <a:moveTo>
                    <a:pt x="69743" y="0"/>
                  </a:moveTo>
                  <a:lnTo>
                    <a:pt x="45696" y="9575"/>
                  </a:lnTo>
                  <a:lnTo>
                    <a:pt x="24273" y="27533"/>
                  </a:lnTo>
                  <a:lnTo>
                    <a:pt x="10150" y="44992"/>
                  </a:lnTo>
                  <a:lnTo>
                    <a:pt x="2313" y="67569"/>
                  </a:lnTo>
                  <a:lnTo>
                    <a:pt x="0" y="92032"/>
                  </a:lnTo>
                  <a:lnTo>
                    <a:pt x="2871" y="114602"/>
                  </a:lnTo>
                  <a:lnTo>
                    <a:pt x="7614" y="123195"/>
                  </a:lnTo>
                  <a:lnTo>
                    <a:pt x="22243" y="135861"/>
                  </a:lnTo>
                  <a:lnTo>
                    <a:pt x="31057" y="137368"/>
                  </a:lnTo>
                  <a:lnTo>
                    <a:pt x="50209" y="132802"/>
                  </a:lnTo>
                  <a:lnTo>
                    <a:pt x="75134" y="117077"/>
                  </a:lnTo>
                  <a:lnTo>
                    <a:pt x="86957" y="101167"/>
                  </a:lnTo>
                  <a:lnTo>
                    <a:pt x="91747" y="92011"/>
                  </a:lnTo>
                  <a:lnTo>
                    <a:pt x="93950" y="69359"/>
                  </a:lnTo>
                  <a:lnTo>
                    <a:pt x="88614" y="36538"/>
                  </a:lnTo>
                  <a:lnTo>
                    <a:pt x="80271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6352698" y="2669202"/>
              <a:ext cx="126343" cy="149215"/>
            </a:xfrm>
            <a:custGeom>
              <a:avLst/>
              <a:gdLst/>
              <a:ahLst/>
              <a:cxnLst/>
              <a:rect l="0" t="0" r="0" b="0"/>
              <a:pathLst>
                <a:path w="126343" h="149215">
                  <a:moveTo>
                    <a:pt x="0" y="43465"/>
                  </a:moveTo>
                  <a:lnTo>
                    <a:pt x="0" y="92396"/>
                  </a:lnTo>
                  <a:lnTo>
                    <a:pt x="5589" y="145937"/>
                  </a:lnTo>
                  <a:lnTo>
                    <a:pt x="7235" y="149214"/>
                  </a:lnTo>
                  <a:lnTo>
                    <a:pt x="8333" y="146720"/>
                  </a:lnTo>
                  <a:lnTo>
                    <a:pt x="10239" y="95407"/>
                  </a:lnTo>
                  <a:lnTo>
                    <a:pt x="13590" y="37651"/>
                  </a:lnTo>
                  <a:lnTo>
                    <a:pt x="16079" y="25551"/>
                  </a:lnTo>
                  <a:lnTo>
                    <a:pt x="21248" y="16314"/>
                  </a:lnTo>
                  <a:lnTo>
                    <a:pt x="36350" y="2932"/>
                  </a:lnTo>
                  <a:lnTo>
                    <a:pt x="45290" y="65"/>
                  </a:lnTo>
                  <a:lnTo>
                    <a:pt x="64582" y="0"/>
                  </a:lnTo>
                  <a:lnTo>
                    <a:pt x="81735" y="10109"/>
                  </a:lnTo>
                  <a:lnTo>
                    <a:pt x="95988" y="26300"/>
                  </a:lnTo>
                  <a:lnTo>
                    <a:pt x="118560" y="75563"/>
                  </a:lnTo>
                  <a:lnTo>
                    <a:pt x="126342" y="13822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5614276" y="2987871"/>
              <a:ext cx="183431" cy="237437"/>
            </a:xfrm>
            <a:custGeom>
              <a:avLst/>
              <a:gdLst/>
              <a:ahLst/>
              <a:cxnLst/>
              <a:rect l="0" t="0" r="0" b="0"/>
              <a:pathLst>
                <a:path w="183431" h="237437">
                  <a:moveTo>
                    <a:pt x="1427" y="9065"/>
                  </a:moveTo>
                  <a:lnTo>
                    <a:pt x="60043" y="9065"/>
                  </a:lnTo>
                  <a:lnTo>
                    <a:pt x="113048" y="7896"/>
                  </a:lnTo>
                  <a:lnTo>
                    <a:pt x="174920" y="0"/>
                  </a:lnTo>
                  <a:lnTo>
                    <a:pt x="181430" y="1852"/>
                  </a:lnTo>
                  <a:lnTo>
                    <a:pt x="183430" y="5426"/>
                  </a:lnTo>
                  <a:lnTo>
                    <a:pt x="179413" y="16807"/>
                  </a:lnTo>
                  <a:lnTo>
                    <a:pt x="151280" y="57138"/>
                  </a:lnTo>
                  <a:lnTo>
                    <a:pt x="93588" y="107269"/>
                  </a:lnTo>
                  <a:lnTo>
                    <a:pt x="36558" y="163481"/>
                  </a:lnTo>
                  <a:lnTo>
                    <a:pt x="9623" y="192729"/>
                  </a:lnTo>
                  <a:lnTo>
                    <a:pt x="0" y="211186"/>
                  </a:lnTo>
                  <a:lnTo>
                    <a:pt x="476" y="218682"/>
                  </a:lnTo>
                  <a:lnTo>
                    <a:pt x="4302" y="224849"/>
                  </a:lnTo>
                  <a:lnTo>
                    <a:pt x="10363" y="230130"/>
                  </a:lnTo>
                  <a:lnTo>
                    <a:pt x="29575" y="235998"/>
                  </a:lnTo>
                  <a:lnTo>
                    <a:pt x="52542" y="237436"/>
                  </a:lnTo>
                  <a:lnTo>
                    <a:pt x="112100" y="225763"/>
                  </a:lnTo>
                  <a:lnTo>
                    <a:pt x="169883" y="21963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5817240" y="3102221"/>
              <a:ext cx="127904" cy="133087"/>
            </a:xfrm>
            <a:custGeom>
              <a:avLst/>
              <a:gdLst/>
              <a:ahLst/>
              <a:cxnLst/>
              <a:rect l="0" t="0" r="0" b="0"/>
              <a:pathLst>
                <a:path w="127904" h="133087">
                  <a:moveTo>
                    <a:pt x="93261" y="31585"/>
                  </a:moveTo>
                  <a:lnTo>
                    <a:pt x="55783" y="23252"/>
                  </a:lnTo>
                  <a:lnTo>
                    <a:pt x="43710" y="22521"/>
                  </a:lnTo>
                  <a:lnTo>
                    <a:pt x="24055" y="27947"/>
                  </a:lnTo>
                  <a:lnTo>
                    <a:pt x="15538" y="32669"/>
                  </a:lnTo>
                  <a:lnTo>
                    <a:pt x="9860" y="40497"/>
                  </a:lnTo>
                  <a:lnTo>
                    <a:pt x="3551" y="61672"/>
                  </a:lnTo>
                  <a:lnTo>
                    <a:pt x="0" y="99902"/>
                  </a:lnTo>
                  <a:lnTo>
                    <a:pt x="3011" y="109885"/>
                  </a:lnTo>
                  <a:lnTo>
                    <a:pt x="8528" y="117710"/>
                  </a:lnTo>
                  <a:lnTo>
                    <a:pt x="15715" y="124097"/>
                  </a:lnTo>
                  <a:lnTo>
                    <a:pt x="36179" y="131194"/>
                  </a:lnTo>
                  <a:lnTo>
                    <a:pt x="48188" y="133086"/>
                  </a:lnTo>
                  <a:lnTo>
                    <a:pt x="70888" y="128949"/>
                  </a:lnTo>
                  <a:lnTo>
                    <a:pt x="100280" y="113467"/>
                  </a:lnTo>
                  <a:lnTo>
                    <a:pt x="115098" y="99563"/>
                  </a:lnTo>
                  <a:lnTo>
                    <a:pt x="125583" y="81685"/>
                  </a:lnTo>
                  <a:lnTo>
                    <a:pt x="127903" y="58921"/>
                  </a:lnTo>
                  <a:lnTo>
                    <a:pt x="123865" y="35546"/>
                  </a:lnTo>
                  <a:lnTo>
                    <a:pt x="10378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6005257" y="3062910"/>
              <a:ext cx="125993" cy="165655"/>
            </a:xfrm>
            <a:custGeom>
              <a:avLst/>
              <a:gdLst/>
              <a:ahLst/>
              <a:cxnLst/>
              <a:rect l="0" t="0" r="0" b="0"/>
              <a:pathLst>
                <a:path w="125993" h="165655">
                  <a:moveTo>
                    <a:pt x="0" y="81425"/>
                  </a:moveTo>
                  <a:lnTo>
                    <a:pt x="37478" y="89759"/>
                  </a:lnTo>
                  <a:lnTo>
                    <a:pt x="75446" y="88184"/>
                  </a:lnTo>
                  <a:lnTo>
                    <a:pt x="100212" y="82090"/>
                  </a:lnTo>
                  <a:lnTo>
                    <a:pt x="119018" y="71582"/>
                  </a:lnTo>
                  <a:lnTo>
                    <a:pt x="123799" y="64335"/>
                  </a:lnTo>
                  <a:lnTo>
                    <a:pt x="125992" y="46924"/>
                  </a:lnTo>
                  <a:lnTo>
                    <a:pt x="119947" y="30606"/>
                  </a:lnTo>
                  <a:lnTo>
                    <a:pt x="115060" y="22980"/>
                  </a:lnTo>
                  <a:lnTo>
                    <a:pt x="100271" y="11386"/>
                  </a:lnTo>
                  <a:lnTo>
                    <a:pt x="80830" y="3503"/>
                  </a:lnTo>
                  <a:lnTo>
                    <a:pt x="56591" y="0"/>
                  </a:lnTo>
                  <a:lnTo>
                    <a:pt x="45917" y="2576"/>
                  </a:lnTo>
                  <a:lnTo>
                    <a:pt x="27816" y="14796"/>
                  </a:lnTo>
                  <a:lnTo>
                    <a:pt x="10062" y="41406"/>
                  </a:lnTo>
                  <a:lnTo>
                    <a:pt x="7592" y="64419"/>
                  </a:lnTo>
                  <a:lnTo>
                    <a:pt x="15538" y="111731"/>
                  </a:lnTo>
                  <a:lnTo>
                    <a:pt x="30600" y="138628"/>
                  </a:lnTo>
                  <a:lnTo>
                    <a:pt x="46356" y="150913"/>
                  </a:lnTo>
                  <a:lnTo>
                    <a:pt x="66226" y="159102"/>
                  </a:lnTo>
                  <a:lnTo>
                    <a:pt x="115814" y="1656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6194770" y="3123279"/>
              <a:ext cx="42115" cy="63172"/>
            </a:xfrm>
            <a:custGeom>
              <a:avLst/>
              <a:gdLst/>
              <a:ahLst/>
              <a:cxnLst/>
              <a:rect l="0" t="0" r="0" b="0"/>
              <a:pathLst>
                <a:path w="42115" h="63172">
                  <a:moveTo>
                    <a:pt x="0" y="0"/>
                  </a:moveTo>
                  <a:lnTo>
                    <a:pt x="9575" y="24046"/>
                  </a:lnTo>
                  <a:lnTo>
                    <a:pt x="42114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6194770" y="3081164"/>
              <a:ext cx="126343" cy="305327"/>
            </a:xfrm>
            <a:custGeom>
              <a:avLst/>
              <a:gdLst/>
              <a:ahLst/>
              <a:cxnLst/>
              <a:rect l="0" t="0" r="0" b="0"/>
              <a:pathLst>
                <a:path w="126343" h="305327">
                  <a:moveTo>
                    <a:pt x="126342" y="0"/>
                  </a:moveTo>
                  <a:lnTo>
                    <a:pt x="110701" y="17981"/>
                  </a:lnTo>
                  <a:lnTo>
                    <a:pt x="91498" y="69742"/>
                  </a:lnTo>
                  <a:lnTo>
                    <a:pt x="70023" y="123437"/>
                  </a:lnTo>
                  <a:lnTo>
                    <a:pt x="50184" y="175984"/>
                  </a:lnTo>
                  <a:lnTo>
                    <a:pt x="25629" y="231232"/>
                  </a:lnTo>
                  <a:lnTo>
                    <a:pt x="4773" y="291254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0" name="Group 189"/>
          <p:cNvGrpSpPr/>
          <p:nvPr/>
        </p:nvGrpSpPr>
        <p:grpSpPr>
          <a:xfrm>
            <a:off x="5461876" y="3405310"/>
            <a:ext cx="864765" cy="768581"/>
            <a:chOff x="5461876" y="3405310"/>
            <a:chExt cx="864765" cy="768581"/>
          </a:xfrm>
        </p:grpSpPr>
        <p:sp>
          <p:nvSpPr>
            <p:cNvPr id="179" name="Freeform 178"/>
            <p:cNvSpPr/>
            <p:nvPr/>
          </p:nvSpPr>
          <p:spPr>
            <a:xfrm>
              <a:off x="5494889" y="3426367"/>
              <a:ext cx="113619" cy="173741"/>
            </a:xfrm>
            <a:custGeom>
              <a:avLst/>
              <a:gdLst/>
              <a:ahLst/>
              <a:cxnLst/>
              <a:rect l="0" t="0" r="0" b="0"/>
              <a:pathLst>
                <a:path w="113619" h="173741">
                  <a:moveTo>
                    <a:pt x="105284" y="0"/>
                  </a:moveTo>
                  <a:lnTo>
                    <a:pt x="105284" y="58617"/>
                  </a:lnTo>
                  <a:lnTo>
                    <a:pt x="113618" y="118334"/>
                  </a:lnTo>
                  <a:lnTo>
                    <a:pt x="112498" y="142670"/>
                  </a:lnTo>
                  <a:lnTo>
                    <a:pt x="104201" y="161285"/>
                  </a:lnTo>
                  <a:lnTo>
                    <a:pt x="96373" y="167185"/>
                  </a:lnTo>
                  <a:lnTo>
                    <a:pt x="75197" y="173740"/>
                  </a:lnTo>
                  <a:lnTo>
                    <a:pt x="42557" y="171842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5463303" y="3405310"/>
              <a:ext cx="263213" cy="9066"/>
            </a:xfrm>
            <a:custGeom>
              <a:avLst/>
              <a:gdLst/>
              <a:ahLst/>
              <a:cxnLst/>
              <a:rect l="0" t="0" r="0" b="0"/>
              <a:pathLst>
                <a:path w="263213" h="9066">
                  <a:moveTo>
                    <a:pt x="263212" y="0"/>
                  </a:moveTo>
                  <a:lnTo>
                    <a:pt x="204595" y="9065"/>
                  </a:lnTo>
                  <a:lnTo>
                    <a:pt x="149252" y="3004"/>
                  </a:lnTo>
                  <a:lnTo>
                    <a:pt x="86327" y="594"/>
                  </a:lnTo>
                  <a:lnTo>
                    <a:pt x="28491" y="11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5661760" y="3485626"/>
              <a:ext cx="201627" cy="128564"/>
            </a:xfrm>
            <a:custGeom>
              <a:avLst/>
              <a:gdLst/>
              <a:ahLst/>
              <a:cxnLst/>
              <a:rect l="0" t="0" r="0" b="0"/>
              <a:pathLst>
                <a:path w="201627" h="128564">
                  <a:moveTo>
                    <a:pt x="106869" y="24969"/>
                  </a:moveTo>
                  <a:lnTo>
                    <a:pt x="88888" y="9328"/>
                  </a:lnTo>
                  <a:lnTo>
                    <a:pt x="71972" y="1250"/>
                  </a:lnTo>
                  <a:lnTo>
                    <a:pt x="52755" y="0"/>
                  </a:lnTo>
                  <a:lnTo>
                    <a:pt x="42717" y="1304"/>
                  </a:lnTo>
                  <a:lnTo>
                    <a:pt x="34855" y="5683"/>
                  </a:lnTo>
                  <a:lnTo>
                    <a:pt x="4160" y="47646"/>
                  </a:lnTo>
                  <a:lnTo>
                    <a:pt x="0" y="70923"/>
                  </a:lnTo>
                  <a:lnTo>
                    <a:pt x="3220" y="95696"/>
                  </a:lnTo>
                  <a:lnTo>
                    <a:pt x="12450" y="118404"/>
                  </a:lnTo>
                  <a:lnTo>
                    <a:pt x="19357" y="124694"/>
                  </a:lnTo>
                  <a:lnTo>
                    <a:pt x="27471" y="127717"/>
                  </a:lnTo>
                  <a:lnTo>
                    <a:pt x="36389" y="128563"/>
                  </a:lnTo>
                  <a:lnTo>
                    <a:pt x="55658" y="123263"/>
                  </a:lnTo>
                  <a:lnTo>
                    <a:pt x="74750" y="111940"/>
                  </a:lnTo>
                  <a:lnTo>
                    <a:pt x="97483" y="85833"/>
                  </a:lnTo>
                  <a:lnTo>
                    <a:pt x="107766" y="66058"/>
                  </a:lnTo>
                  <a:lnTo>
                    <a:pt x="112147" y="62890"/>
                  </a:lnTo>
                  <a:lnTo>
                    <a:pt x="116236" y="64288"/>
                  </a:lnTo>
                  <a:lnTo>
                    <a:pt x="136796" y="86158"/>
                  </a:lnTo>
                  <a:lnTo>
                    <a:pt x="178618" y="108474"/>
                  </a:lnTo>
                  <a:lnTo>
                    <a:pt x="201626" y="1197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5886923" y="3457953"/>
              <a:ext cx="114067" cy="129604"/>
            </a:xfrm>
            <a:custGeom>
              <a:avLst/>
              <a:gdLst/>
              <a:ahLst/>
              <a:cxnLst/>
              <a:rect l="0" t="0" r="0" b="0"/>
              <a:pathLst>
                <a:path w="114067" h="129604">
                  <a:moveTo>
                    <a:pt x="81748" y="0"/>
                  </a:moveTo>
                  <a:lnTo>
                    <a:pt x="59391" y="0"/>
                  </a:lnTo>
                  <a:lnTo>
                    <a:pt x="28720" y="11178"/>
                  </a:lnTo>
                  <a:lnTo>
                    <a:pt x="2995" y="29308"/>
                  </a:lnTo>
                  <a:lnTo>
                    <a:pt x="0" y="35916"/>
                  </a:lnTo>
                  <a:lnTo>
                    <a:pt x="343" y="42662"/>
                  </a:lnTo>
                  <a:lnTo>
                    <a:pt x="2912" y="49498"/>
                  </a:lnTo>
                  <a:lnTo>
                    <a:pt x="9303" y="52886"/>
                  </a:lnTo>
                  <a:lnTo>
                    <a:pt x="71176" y="61223"/>
                  </a:lnTo>
                  <a:lnTo>
                    <a:pt x="92257" y="67374"/>
                  </a:lnTo>
                  <a:lnTo>
                    <a:pt x="100452" y="72992"/>
                  </a:lnTo>
                  <a:lnTo>
                    <a:pt x="112677" y="88593"/>
                  </a:lnTo>
                  <a:lnTo>
                    <a:pt x="114066" y="96497"/>
                  </a:lnTo>
                  <a:lnTo>
                    <a:pt x="112652" y="104105"/>
                  </a:lnTo>
                  <a:lnTo>
                    <a:pt x="109369" y="111517"/>
                  </a:lnTo>
                  <a:lnTo>
                    <a:pt x="96364" y="122873"/>
                  </a:lnTo>
                  <a:lnTo>
                    <a:pt x="87983" y="127538"/>
                  </a:lnTo>
                  <a:lnTo>
                    <a:pt x="69311" y="129603"/>
                  </a:lnTo>
                  <a:lnTo>
                    <a:pt x="29105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6046327" y="3468482"/>
              <a:ext cx="93951" cy="137369"/>
            </a:xfrm>
            <a:custGeom>
              <a:avLst/>
              <a:gdLst/>
              <a:ahLst/>
              <a:cxnLst/>
              <a:rect l="0" t="0" r="0" b="0"/>
              <a:pathLst>
                <a:path w="93951" h="137369">
                  <a:moveTo>
                    <a:pt x="69743" y="0"/>
                  </a:moveTo>
                  <a:lnTo>
                    <a:pt x="45696" y="9575"/>
                  </a:lnTo>
                  <a:lnTo>
                    <a:pt x="24273" y="27533"/>
                  </a:lnTo>
                  <a:lnTo>
                    <a:pt x="10150" y="44992"/>
                  </a:lnTo>
                  <a:lnTo>
                    <a:pt x="2313" y="67569"/>
                  </a:lnTo>
                  <a:lnTo>
                    <a:pt x="0" y="92032"/>
                  </a:lnTo>
                  <a:lnTo>
                    <a:pt x="2871" y="114602"/>
                  </a:lnTo>
                  <a:lnTo>
                    <a:pt x="7614" y="123195"/>
                  </a:lnTo>
                  <a:lnTo>
                    <a:pt x="22243" y="135861"/>
                  </a:lnTo>
                  <a:lnTo>
                    <a:pt x="31057" y="137368"/>
                  </a:lnTo>
                  <a:lnTo>
                    <a:pt x="50209" y="132802"/>
                  </a:lnTo>
                  <a:lnTo>
                    <a:pt x="75134" y="117077"/>
                  </a:lnTo>
                  <a:lnTo>
                    <a:pt x="86957" y="101167"/>
                  </a:lnTo>
                  <a:lnTo>
                    <a:pt x="91747" y="92011"/>
                  </a:lnTo>
                  <a:lnTo>
                    <a:pt x="93950" y="69360"/>
                  </a:lnTo>
                  <a:lnTo>
                    <a:pt x="88614" y="36538"/>
                  </a:lnTo>
                  <a:lnTo>
                    <a:pt x="80271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6200298" y="3456602"/>
              <a:ext cx="126343" cy="149215"/>
            </a:xfrm>
            <a:custGeom>
              <a:avLst/>
              <a:gdLst/>
              <a:ahLst/>
              <a:cxnLst/>
              <a:rect l="0" t="0" r="0" b="0"/>
              <a:pathLst>
                <a:path w="126343" h="149215">
                  <a:moveTo>
                    <a:pt x="0" y="43465"/>
                  </a:moveTo>
                  <a:lnTo>
                    <a:pt x="0" y="92396"/>
                  </a:lnTo>
                  <a:lnTo>
                    <a:pt x="5589" y="145937"/>
                  </a:lnTo>
                  <a:lnTo>
                    <a:pt x="7235" y="149214"/>
                  </a:lnTo>
                  <a:lnTo>
                    <a:pt x="8333" y="146720"/>
                  </a:lnTo>
                  <a:lnTo>
                    <a:pt x="10239" y="95407"/>
                  </a:lnTo>
                  <a:lnTo>
                    <a:pt x="13590" y="37651"/>
                  </a:lnTo>
                  <a:lnTo>
                    <a:pt x="16079" y="25551"/>
                  </a:lnTo>
                  <a:lnTo>
                    <a:pt x="21248" y="16314"/>
                  </a:lnTo>
                  <a:lnTo>
                    <a:pt x="36350" y="2932"/>
                  </a:lnTo>
                  <a:lnTo>
                    <a:pt x="45290" y="65"/>
                  </a:lnTo>
                  <a:lnTo>
                    <a:pt x="64582" y="0"/>
                  </a:lnTo>
                  <a:lnTo>
                    <a:pt x="81735" y="10109"/>
                  </a:lnTo>
                  <a:lnTo>
                    <a:pt x="95988" y="26300"/>
                  </a:lnTo>
                  <a:lnTo>
                    <a:pt x="118560" y="75563"/>
                  </a:lnTo>
                  <a:lnTo>
                    <a:pt x="126342" y="13822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5461876" y="3775271"/>
              <a:ext cx="183431" cy="237437"/>
            </a:xfrm>
            <a:custGeom>
              <a:avLst/>
              <a:gdLst/>
              <a:ahLst/>
              <a:cxnLst/>
              <a:rect l="0" t="0" r="0" b="0"/>
              <a:pathLst>
                <a:path w="183431" h="237437">
                  <a:moveTo>
                    <a:pt x="1427" y="9065"/>
                  </a:moveTo>
                  <a:lnTo>
                    <a:pt x="60043" y="9065"/>
                  </a:lnTo>
                  <a:lnTo>
                    <a:pt x="113048" y="7896"/>
                  </a:lnTo>
                  <a:lnTo>
                    <a:pt x="174920" y="0"/>
                  </a:lnTo>
                  <a:lnTo>
                    <a:pt x="181430" y="1852"/>
                  </a:lnTo>
                  <a:lnTo>
                    <a:pt x="183430" y="5426"/>
                  </a:lnTo>
                  <a:lnTo>
                    <a:pt x="179413" y="16807"/>
                  </a:lnTo>
                  <a:lnTo>
                    <a:pt x="151280" y="57138"/>
                  </a:lnTo>
                  <a:lnTo>
                    <a:pt x="93588" y="107269"/>
                  </a:lnTo>
                  <a:lnTo>
                    <a:pt x="36558" y="163481"/>
                  </a:lnTo>
                  <a:lnTo>
                    <a:pt x="9623" y="192729"/>
                  </a:lnTo>
                  <a:lnTo>
                    <a:pt x="0" y="211186"/>
                  </a:lnTo>
                  <a:lnTo>
                    <a:pt x="476" y="218682"/>
                  </a:lnTo>
                  <a:lnTo>
                    <a:pt x="4302" y="224849"/>
                  </a:lnTo>
                  <a:lnTo>
                    <a:pt x="10363" y="230130"/>
                  </a:lnTo>
                  <a:lnTo>
                    <a:pt x="29575" y="235998"/>
                  </a:lnTo>
                  <a:lnTo>
                    <a:pt x="52542" y="237436"/>
                  </a:lnTo>
                  <a:lnTo>
                    <a:pt x="112100" y="225763"/>
                  </a:lnTo>
                  <a:lnTo>
                    <a:pt x="169883" y="21963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5664840" y="3889621"/>
              <a:ext cx="127904" cy="133087"/>
            </a:xfrm>
            <a:custGeom>
              <a:avLst/>
              <a:gdLst/>
              <a:ahLst/>
              <a:cxnLst/>
              <a:rect l="0" t="0" r="0" b="0"/>
              <a:pathLst>
                <a:path w="127904" h="133087">
                  <a:moveTo>
                    <a:pt x="93261" y="31586"/>
                  </a:moveTo>
                  <a:lnTo>
                    <a:pt x="55783" y="23252"/>
                  </a:lnTo>
                  <a:lnTo>
                    <a:pt x="43710" y="22520"/>
                  </a:lnTo>
                  <a:lnTo>
                    <a:pt x="24055" y="27946"/>
                  </a:lnTo>
                  <a:lnTo>
                    <a:pt x="15538" y="32669"/>
                  </a:lnTo>
                  <a:lnTo>
                    <a:pt x="9860" y="40497"/>
                  </a:lnTo>
                  <a:lnTo>
                    <a:pt x="3551" y="61672"/>
                  </a:lnTo>
                  <a:lnTo>
                    <a:pt x="0" y="99902"/>
                  </a:lnTo>
                  <a:lnTo>
                    <a:pt x="3011" y="109885"/>
                  </a:lnTo>
                  <a:lnTo>
                    <a:pt x="8528" y="117710"/>
                  </a:lnTo>
                  <a:lnTo>
                    <a:pt x="15715" y="124097"/>
                  </a:lnTo>
                  <a:lnTo>
                    <a:pt x="36179" y="131194"/>
                  </a:lnTo>
                  <a:lnTo>
                    <a:pt x="48188" y="133086"/>
                  </a:lnTo>
                  <a:lnTo>
                    <a:pt x="70888" y="128949"/>
                  </a:lnTo>
                  <a:lnTo>
                    <a:pt x="100280" y="113467"/>
                  </a:lnTo>
                  <a:lnTo>
                    <a:pt x="115098" y="99563"/>
                  </a:lnTo>
                  <a:lnTo>
                    <a:pt x="125583" y="81685"/>
                  </a:lnTo>
                  <a:lnTo>
                    <a:pt x="127903" y="58921"/>
                  </a:lnTo>
                  <a:lnTo>
                    <a:pt x="123865" y="35546"/>
                  </a:lnTo>
                  <a:lnTo>
                    <a:pt x="10378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5852857" y="3850310"/>
              <a:ext cx="125993" cy="165655"/>
            </a:xfrm>
            <a:custGeom>
              <a:avLst/>
              <a:gdLst/>
              <a:ahLst/>
              <a:cxnLst/>
              <a:rect l="0" t="0" r="0" b="0"/>
              <a:pathLst>
                <a:path w="125993" h="165655">
                  <a:moveTo>
                    <a:pt x="0" y="81425"/>
                  </a:moveTo>
                  <a:lnTo>
                    <a:pt x="37478" y="89759"/>
                  </a:lnTo>
                  <a:lnTo>
                    <a:pt x="75446" y="88184"/>
                  </a:lnTo>
                  <a:lnTo>
                    <a:pt x="100212" y="82090"/>
                  </a:lnTo>
                  <a:lnTo>
                    <a:pt x="119018" y="71582"/>
                  </a:lnTo>
                  <a:lnTo>
                    <a:pt x="123799" y="64335"/>
                  </a:lnTo>
                  <a:lnTo>
                    <a:pt x="125992" y="46924"/>
                  </a:lnTo>
                  <a:lnTo>
                    <a:pt x="119947" y="30606"/>
                  </a:lnTo>
                  <a:lnTo>
                    <a:pt x="115060" y="22979"/>
                  </a:lnTo>
                  <a:lnTo>
                    <a:pt x="100271" y="11386"/>
                  </a:lnTo>
                  <a:lnTo>
                    <a:pt x="80830" y="3503"/>
                  </a:lnTo>
                  <a:lnTo>
                    <a:pt x="56591" y="0"/>
                  </a:lnTo>
                  <a:lnTo>
                    <a:pt x="45917" y="2576"/>
                  </a:lnTo>
                  <a:lnTo>
                    <a:pt x="27816" y="14795"/>
                  </a:lnTo>
                  <a:lnTo>
                    <a:pt x="10062" y="41406"/>
                  </a:lnTo>
                  <a:lnTo>
                    <a:pt x="7592" y="64419"/>
                  </a:lnTo>
                  <a:lnTo>
                    <a:pt x="15538" y="111731"/>
                  </a:lnTo>
                  <a:lnTo>
                    <a:pt x="30600" y="138628"/>
                  </a:lnTo>
                  <a:lnTo>
                    <a:pt x="46356" y="150913"/>
                  </a:lnTo>
                  <a:lnTo>
                    <a:pt x="66226" y="159102"/>
                  </a:lnTo>
                  <a:lnTo>
                    <a:pt x="115814" y="1656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6042370" y="3910679"/>
              <a:ext cx="42115" cy="63172"/>
            </a:xfrm>
            <a:custGeom>
              <a:avLst/>
              <a:gdLst/>
              <a:ahLst/>
              <a:cxnLst/>
              <a:rect l="0" t="0" r="0" b="0"/>
              <a:pathLst>
                <a:path w="42115" h="63172">
                  <a:moveTo>
                    <a:pt x="0" y="0"/>
                  </a:moveTo>
                  <a:lnTo>
                    <a:pt x="9575" y="24046"/>
                  </a:lnTo>
                  <a:lnTo>
                    <a:pt x="42114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6042370" y="3868564"/>
              <a:ext cx="126343" cy="305327"/>
            </a:xfrm>
            <a:custGeom>
              <a:avLst/>
              <a:gdLst/>
              <a:ahLst/>
              <a:cxnLst/>
              <a:rect l="0" t="0" r="0" b="0"/>
              <a:pathLst>
                <a:path w="126343" h="305327">
                  <a:moveTo>
                    <a:pt x="126342" y="0"/>
                  </a:moveTo>
                  <a:lnTo>
                    <a:pt x="110701" y="17981"/>
                  </a:lnTo>
                  <a:lnTo>
                    <a:pt x="91498" y="69742"/>
                  </a:lnTo>
                  <a:lnTo>
                    <a:pt x="70023" y="123437"/>
                  </a:lnTo>
                  <a:lnTo>
                    <a:pt x="50184" y="175984"/>
                  </a:lnTo>
                  <a:lnTo>
                    <a:pt x="25629" y="231232"/>
                  </a:lnTo>
                  <a:lnTo>
                    <a:pt x="4773" y="291254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2" name="Group 201"/>
          <p:cNvGrpSpPr/>
          <p:nvPr/>
        </p:nvGrpSpPr>
        <p:grpSpPr>
          <a:xfrm>
            <a:off x="5347576" y="4421310"/>
            <a:ext cx="864765" cy="768581"/>
            <a:chOff x="5347576" y="4421310"/>
            <a:chExt cx="864765" cy="768581"/>
          </a:xfrm>
        </p:grpSpPr>
        <p:sp>
          <p:nvSpPr>
            <p:cNvPr id="191" name="Freeform 190"/>
            <p:cNvSpPr/>
            <p:nvPr/>
          </p:nvSpPr>
          <p:spPr>
            <a:xfrm>
              <a:off x="5380589" y="4442367"/>
              <a:ext cx="113619" cy="173741"/>
            </a:xfrm>
            <a:custGeom>
              <a:avLst/>
              <a:gdLst/>
              <a:ahLst/>
              <a:cxnLst/>
              <a:rect l="0" t="0" r="0" b="0"/>
              <a:pathLst>
                <a:path w="113619" h="173741">
                  <a:moveTo>
                    <a:pt x="105284" y="0"/>
                  </a:moveTo>
                  <a:lnTo>
                    <a:pt x="105284" y="58617"/>
                  </a:lnTo>
                  <a:lnTo>
                    <a:pt x="113618" y="118334"/>
                  </a:lnTo>
                  <a:lnTo>
                    <a:pt x="112498" y="142670"/>
                  </a:lnTo>
                  <a:lnTo>
                    <a:pt x="104201" y="161285"/>
                  </a:lnTo>
                  <a:lnTo>
                    <a:pt x="96373" y="167185"/>
                  </a:lnTo>
                  <a:lnTo>
                    <a:pt x="75197" y="173740"/>
                  </a:lnTo>
                  <a:lnTo>
                    <a:pt x="42557" y="171842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5349003" y="4421310"/>
              <a:ext cx="263213" cy="9066"/>
            </a:xfrm>
            <a:custGeom>
              <a:avLst/>
              <a:gdLst/>
              <a:ahLst/>
              <a:cxnLst/>
              <a:rect l="0" t="0" r="0" b="0"/>
              <a:pathLst>
                <a:path w="263213" h="9066">
                  <a:moveTo>
                    <a:pt x="263212" y="0"/>
                  </a:moveTo>
                  <a:lnTo>
                    <a:pt x="204595" y="9065"/>
                  </a:lnTo>
                  <a:lnTo>
                    <a:pt x="149252" y="3004"/>
                  </a:lnTo>
                  <a:lnTo>
                    <a:pt x="86327" y="594"/>
                  </a:lnTo>
                  <a:lnTo>
                    <a:pt x="28491" y="11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5547460" y="4501626"/>
              <a:ext cx="201627" cy="128564"/>
            </a:xfrm>
            <a:custGeom>
              <a:avLst/>
              <a:gdLst/>
              <a:ahLst/>
              <a:cxnLst/>
              <a:rect l="0" t="0" r="0" b="0"/>
              <a:pathLst>
                <a:path w="201627" h="128564">
                  <a:moveTo>
                    <a:pt x="106869" y="24969"/>
                  </a:moveTo>
                  <a:lnTo>
                    <a:pt x="88888" y="9328"/>
                  </a:lnTo>
                  <a:lnTo>
                    <a:pt x="71972" y="1250"/>
                  </a:lnTo>
                  <a:lnTo>
                    <a:pt x="52755" y="0"/>
                  </a:lnTo>
                  <a:lnTo>
                    <a:pt x="42717" y="1304"/>
                  </a:lnTo>
                  <a:lnTo>
                    <a:pt x="34855" y="5683"/>
                  </a:lnTo>
                  <a:lnTo>
                    <a:pt x="4160" y="47646"/>
                  </a:lnTo>
                  <a:lnTo>
                    <a:pt x="0" y="70923"/>
                  </a:lnTo>
                  <a:lnTo>
                    <a:pt x="3220" y="95696"/>
                  </a:lnTo>
                  <a:lnTo>
                    <a:pt x="12450" y="118404"/>
                  </a:lnTo>
                  <a:lnTo>
                    <a:pt x="19357" y="124694"/>
                  </a:lnTo>
                  <a:lnTo>
                    <a:pt x="27471" y="127717"/>
                  </a:lnTo>
                  <a:lnTo>
                    <a:pt x="36389" y="128563"/>
                  </a:lnTo>
                  <a:lnTo>
                    <a:pt x="55658" y="123263"/>
                  </a:lnTo>
                  <a:lnTo>
                    <a:pt x="74750" y="111940"/>
                  </a:lnTo>
                  <a:lnTo>
                    <a:pt x="97483" y="85833"/>
                  </a:lnTo>
                  <a:lnTo>
                    <a:pt x="107766" y="66058"/>
                  </a:lnTo>
                  <a:lnTo>
                    <a:pt x="112147" y="62890"/>
                  </a:lnTo>
                  <a:lnTo>
                    <a:pt x="116236" y="64288"/>
                  </a:lnTo>
                  <a:lnTo>
                    <a:pt x="136796" y="86158"/>
                  </a:lnTo>
                  <a:lnTo>
                    <a:pt x="178618" y="108474"/>
                  </a:lnTo>
                  <a:lnTo>
                    <a:pt x="201626" y="1197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5772623" y="4473953"/>
              <a:ext cx="114067" cy="129604"/>
            </a:xfrm>
            <a:custGeom>
              <a:avLst/>
              <a:gdLst/>
              <a:ahLst/>
              <a:cxnLst/>
              <a:rect l="0" t="0" r="0" b="0"/>
              <a:pathLst>
                <a:path w="114067" h="129604">
                  <a:moveTo>
                    <a:pt x="81748" y="0"/>
                  </a:moveTo>
                  <a:lnTo>
                    <a:pt x="59391" y="0"/>
                  </a:lnTo>
                  <a:lnTo>
                    <a:pt x="28720" y="11178"/>
                  </a:lnTo>
                  <a:lnTo>
                    <a:pt x="2995" y="29308"/>
                  </a:lnTo>
                  <a:lnTo>
                    <a:pt x="0" y="35916"/>
                  </a:lnTo>
                  <a:lnTo>
                    <a:pt x="343" y="42662"/>
                  </a:lnTo>
                  <a:lnTo>
                    <a:pt x="2912" y="49498"/>
                  </a:lnTo>
                  <a:lnTo>
                    <a:pt x="9303" y="52886"/>
                  </a:lnTo>
                  <a:lnTo>
                    <a:pt x="71176" y="61223"/>
                  </a:lnTo>
                  <a:lnTo>
                    <a:pt x="92257" y="67374"/>
                  </a:lnTo>
                  <a:lnTo>
                    <a:pt x="100452" y="72992"/>
                  </a:lnTo>
                  <a:lnTo>
                    <a:pt x="112677" y="88593"/>
                  </a:lnTo>
                  <a:lnTo>
                    <a:pt x="114066" y="96497"/>
                  </a:lnTo>
                  <a:lnTo>
                    <a:pt x="112652" y="104105"/>
                  </a:lnTo>
                  <a:lnTo>
                    <a:pt x="109369" y="111517"/>
                  </a:lnTo>
                  <a:lnTo>
                    <a:pt x="96364" y="122873"/>
                  </a:lnTo>
                  <a:lnTo>
                    <a:pt x="87983" y="127538"/>
                  </a:lnTo>
                  <a:lnTo>
                    <a:pt x="69311" y="129603"/>
                  </a:lnTo>
                  <a:lnTo>
                    <a:pt x="29105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5932027" y="4484481"/>
              <a:ext cx="93951" cy="137369"/>
            </a:xfrm>
            <a:custGeom>
              <a:avLst/>
              <a:gdLst/>
              <a:ahLst/>
              <a:cxnLst/>
              <a:rect l="0" t="0" r="0" b="0"/>
              <a:pathLst>
                <a:path w="93951" h="137369">
                  <a:moveTo>
                    <a:pt x="69743" y="0"/>
                  </a:moveTo>
                  <a:lnTo>
                    <a:pt x="45696" y="9576"/>
                  </a:lnTo>
                  <a:lnTo>
                    <a:pt x="24273" y="27534"/>
                  </a:lnTo>
                  <a:lnTo>
                    <a:pt x="10150" y="44993"/>
                  </a:lnTo>
                  <a:lnTo>
                    <a:pt x="2313" y="67570"/>
                  </a:lnTo>
                  <a:lnTo>
                    <a:pt x="0" y="92032"/>
                  </a:lnTo>
                  <a:lnTo>
                    <a:pt x="2871" y="114603"/>
                  </a:lnTo>
                  <a:lnTo>
                    <a:pt x="7614" y="123195"/>
                  </a:lnTo>
                  <a:lnTo>
                    <a:pt x="22243" y="135862"/>
                  </a:lnTo>
                  <a:lnTo>
                    <a:pt x="31057" y="137368"/>
                  </a:lnTo>
                  <a:lnTo>
                    <a:pt x="50209" y="132803"/>
                  </a:lnTo>
                  <a:lnTo>
                    <a:pt x="75134" y="117078"/>
                  </a:lnTo>
                  <a:lnTo>
                    <a:pt x="86957" y="101168"/>
                  </a:lnTo>
                  <a:lnTo>
                    <a:pt x="91747" y="92012"/>
                  </a:lnTo>
                  <a:lnTo>
                    <a:pt x="93950" y="69360"/>
                  </a:lnTo>
                  <a:lnTo>
                    <a:pt x="88614" y="36539"/>
                  </a:lnTo>
                  <a:lnTo>
                    <a:pt x="80271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6085998" y="4472602"/>
              <a:ext cx="126343" cy="149215"/>
            </a:xfrm>
            <a:custGeom>
              <a:avLst/>
              <a:gdLst/>
              <a:ahLst/>
              <a:cxnLst/>
              <a:rect l="0" t="0" r="0" b="0"/>
              <a:pathLst>
                <a:path w="126343" h="149215">
                  <a:moveTo>
                    <a:pt x="0" y="43465"/>
                  </a:moveTo>
                  <a:lnTo>
                    <a:pt x="0" y="92396"/>
                  </a:lnTo>
                  <a:lnTo>
                    <a:pt x="5589" y="145937"/>
                  </a:lnTo>
                  <a:lnTo>
                    <a:pt x="7235" y="149214"/>
                  </a:lnTo>
                  <a:lnTo>
                    <a:pt x="8333" y="146720"/>
                  </a:lnTo>
                  <a:lnTo>
                    <a:pt x="10239" y="95407"/>
                  </a:lnTo>
                  <a:lnTo>
                    <a:pt x="13590" y="37651"/>
                  </a:lnTo>
                  <a:lnTo>
                    <a:pt x="16079" y="25551"/>
                  </a:lnTo>
                  <a:lnTo>
                    <a:pt x="21248" y="16314"/>
                  </a:lnTo>
                  <a:lnTo>
                    <a:pt x="36350" y="2932"/>
                  </a:lnTo>
                  <a:lnTo>
                    <a:pt x="45290" y="65"/>
                  </a:lnTo>
                  <a:lnTo>
                    <a:pt x="64582" y="0"/>
                  </a:lnTo>
                  <a:lnTo>
                    <a:pt x="81735" y="10109"/>
                  </a:lnTo>
                  <a:lnTo>
                    <a:pt x="95988" y="26300"/>
                  </a:lnTo>
                  <a:lnTo>
                    <a:pt x="118560" y="75563"/>
                  </a:lnTo>
                  <a:lnTo>
                    <a:pt x="126342" y="13822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5347576" y="4791271"/>
              <a:ext cx="183431" cy="237437"/>
            </a:xfrm>
            <a:custGeom>
              <a:avLst/>
              <a:gdLst/>
              <a:ahLst/>
              <a:cxnLst/>
              <a:rect l="0" t="0" r="0" b="0"/>
              <a:pathLst>
                <a:path w="183431" h="237437">
                  <a:moveTo>
                    <a:pt x="1427" y="9065"/>
                  </a:moveTo>
                  <a:lnTo>
                    <a:pt x="60043" y="9065"/>
                  </a:lnTo>
                  <a:lnTo>
                    <a:pt x="113048" y="7896"/>
                  </a:lnTo>
                  <a:lnTo>
                    <a:pt x="174920" y="0"/>
                  </a:lnTo>
                  <a:lnTo>
                    <a:pt x="181430" y="1852"/>
                  </a:lnTo>
                  <a:lnTo>
                    <a:pt x="183430" y="5426"/>
                  </a:lnTo>
                  <a:lnTo>
                    <a:pt x="179413" y="16807"/>
                  </a:lnTo>
                  <a:lnTo>
                    <a:pt x="151280" y="57138"/>
                  </a:lnTo>
                  <a:lnTo>
                    <a:pt x="93588" y="107269"/>
                  </a:lnTo>
                  <a:lnTo>
                    <a:pt x="36558" y="163481"/>
                  </a:lnTo>
                  <a:lnTo>
                    <a:pt x="9623" y="192729"/>
                  </a:lnTo>
                  <a:lnTo>
                    <a:pt x="0" y="211186"/>
                  </a:lnTo>
                  <a:lnTo>
                    <a:pt x="476" y="218682"/>
                  </a:lnTo>
                  <a:lnTo>
                    <a:pt x="4302" y="224849"/>
                  </a:lnTo>
                  <a:lnTo>
                    <a:pt x="10363" y="230130"/>
                  </a:lnTo>
                  <a:lnTo>
                    <a:pt x="29575" y="235998"/>
                  </a:lnTo>
                  <a:lnTo>
                    <a:pt x="52542" y="237436"/>
                  </a:lnTo>
                  <a:lnTo>
                    <a:pt x="112100" y="225763"/>
                  </a:lnTo>
                  <a:lnTo>
                    <a:pt x="169883" y="21963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5550540" y="4905621"/>
              <a:ext cx="127904" cy="133087"/>
            </a:xfrm>
            <a:custGeom>
              <a:avLst/>
              <a:gdLst/>
              <a:ahLst/>
              <a:cxnLst/>
              <a:rect l="0" t="0" r="0" b="0"/>
              <a:pathLst>
                <a:path w="127904" h="133087">
                  <a:moveTo>
                    <a:pt x="93261" y="31586"/>
                  </a:moveTo>
                  <a:lnTo>
                    <a:pt x="55783" y="23252"/>
                  </a:lnTo>
                  <a:lnTo>
                    <a:pt x="43710" y="22520"/>
                  </a:lnTo>
                  <a:lnTo>
                    <a:pt x="24055" y="27946"/>
                  </a:lnTo>
                  <a:lnTo>
                    <a:pt x="15538" y="32669"/>
                  </a:lnTo>
                  <a:lnTo>
                    <a:pt x="9860" y="40497"/>
                  </a:lnTo>
                  <a:lnTo>
                    <a:pt x="3551" y="61672"/>
                  </a:lnTo>
                  <a:lnTo>
                    <a:pt x="0" y="99902"/>
                  </a:lnTo>
                  <a:lnTo>
                    <a:pt x="3011" y="109885"/>
                  </a:lnTo>
                  <a:lnTo>
                    <a:pt x="8528" y="117710"/>
                  </a:lnTo>
                  <a:lnTo>
                    <a:pt x="15715" y="124097"/>
                  </a:lnTo>
                  <a:lnTo>
                    <a:pt x="36179" y="131194"/>
                  </a:lnTo>
                  <a:lnTo>
                    <a:pt x="48188" y="133086"/>
                  </a:lnTo>
                  <a:lnTo>
                    <a:pt x="70888" y="128949"/>
                  </a:lnTo>
                  <a:lnTo>
                    <a:pt x="100280" y="113467"/>
                  </a:lnTo>
                  <a:lnTo>
                    <a:pt x="115098" y="99563"/>
                  </a:lnTo>
                  <a:lnTo>
                    <a:pt x="125583" y="81685"/>
                  </a:lnTo>
                  <a:lnTo>
                    <a:pt x="127903" y="58921"/>
                  </a:lnTo>
                  <a:lnTo>
                    <a:pt x="123865" y="35546"/>
                  </a:lnTo>
                  <a:lnTo>
                    <a:pt x="10378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5738557" y="4866310"/>
              <a:ext cx="125993" cy="165655"/>
            </a:xfrm>
            <a:custGeom>
              <a:avLst/>
              <a:gdLst/>
              <a:ahLst/>
              <a:cxnLst/>
              <a:rect l="0" t="0" r="0" b="0"/>
              <a:pathLst>
                <a:path w="125993" h="165655">
                  <a:moveTo>
                    <a:pt x="0" y="81425"/>
                  </a:moveTo>
                  <a:lnTo>
                    <a:pt x="37478" y="89759"/>
                  </a:lnTo>
                  <a:lnTo>
                    <a:pt x="75446" y="88184"/>
                  </a:lnTo>
                  <a:lnTo>
                    <a:pt x="100212" y="82090"/>
                  </a:lnTo>
                  <a:lnTo>
                    <a:pt x="119018" y="71582"/>
                  </a:lnTo>
                  <a:lnTo>
                    <a:pt x="123799" y="64335"/>
                  </a:lnTo>
                  <a:lnTo>
                    <a:pt x="125992" y="46924"/>
                  </a:lnTo>
                  <a:lnTo>
                    <a:pt x="119947" y="30606"/>
                  </a:lnTo>
                  <a:lnTo>
                    <a:pt x="115060" y="22979"/>
                  </a:lnTo>
                  <a:lnTo>
                    <a:pt x="100271" y="11386"/>
                  </a:lnTo>
                  <a:lnTo>
                    <a:pt x="80830" y="3503"/>
                  </a:lnTo>
                  <a:lnTo>
                    <a:pt x="56591" y="0"/>
                  </a:lnTo>
                  <a:lnTo>
                    <a:pt x="45917" y="2576"/>
                  </a:lnTo>
                  <a:lnTo>
                    <a:pt x="27816" y="14795"/>
                  </a:lnTo>
                  <a:lnTo>
                    <a:pt x="10062" y="41406"/>
                  </a:lnTo>
                  <a:lnTo>
                    <a:pt x="7592" y="64419"/>
                  </a:lnTo>
                  <a:lnTo>
                    <a:pt x="15538" y="111731"/>
                  </a:lnTo>
                  <a:lnTo>
                    <a:pt x="30600" y="138628"/>
                  </a:lnTo>
                  <a:lnTo>
                    <a:pt x="46356" y="150913"/>
                  </a:lnTo>
                  <a:lnTo>
                    <a:pt x="66226" y="159102"/>
                  </a:lnTo>
                  <a:lnTo>
                    <a:pt x="115814" y="1656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5928070" y="4926679"/>
              <a:ext cx="42115" cy="63172"/>
            </a:xfrm>
            <a:custGeom>
              <a:avLst/>
              <a:gdLst/>
              <a:ahLst/>
              <a:cxnLst/>
              <a:rect l="0" t="0" r="0" b="0"/>
              <a:pathLst>
                <a:path w="42115" h="63172">
                  <a:moveTo>
                    <a:pt x="0" y="0"/>
                  </a:moveTo>
                  <a:lnTo>
                    <a:pt x="9575" y="24046"/>
                  </a:lnTo>
                  <a:lnTo>
                    <a:pt x="42114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5928070" y="4884564"/>
              <a:ext cx="126343" cy="305327"/>
            </a:xfrm>
            <a:custGeom>
              <a:avLst/>
              <a:gdLst/>
              <a:ahLst/>
              <a:cxnLst/>
              <a:rect l="0" t="0" r="0" b="0"/>
              <a:pathLst>
                <a:path w="126343" h="305327">
                  <a:moveTo>
                    <a:pt x="126342" y="0"/>
                  </a:moveTo>
                  <a:lnTo>
                    <a:pt x="110701" y="17981"/>
                  </a:lnTo>
                  <a:lnTo>
                    <a:pt x="91498" y="69742"/>
                  </a:lnTo>
                  <a:lnTo>
                    <a:pt x="70023" y="123437"/>
                  </a:lnTo>
                  <a:lnTo>
                    <a:pt x="50184" y="175984"/>
                  </a:lnTo>
                  <a:lnTo>
                    <a:pt x="25629" y="231232"/>
                  </a:lnTo>
                  <a:lnTo>
                    <a:pt x="4773" y="291254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4" name="Group 213"/>
          <p:cNvGrpSpPr/>
          <p:nvPr/>
        </p:nvGrpSpPr>
        <p:grpSpPr>
          <a:xfrm>
            <a:off x="5182476" y="5259510"/>
            <a:ext cx="864765" cy="768581"/>
            <a:chOff x="5182476" y="5259510"/>
            <a:chExt cx="864765" cy="768581"/>
          </a:xfrm>
        </p:grpSpPr>
        <p:sp>
          <p:nvSpPr>
            <p:cNvPr id="203" name="Freeform 202"/>
            <p:cNvSpPr/>
            <p:nvPr/>
          </p:nvSpPr>
          <p:spPr>
            <a:xfrm>
              <a:off x="5215489" y="5280567"/>
              <a:ext cx="113619" cy="173741"/>
            </a:xfrm>
            <a:custGeom>
              <a:avLst/>
              <a:gdLst/>
              <a:ahLst/>
              <a:cxnLst/>
              <a:rect l="0" t="0" r="0" b="0"/>
              <a:pathLst>
                <a:path w="113619" h="173741">
                  <a:moveTo>
                    <a:pt x="105284" y="0"/>
                  </a:moveTo>
                  <a:lnTo>
                    <a:pt x="105284" y="58617"/>
                  </a:lnTo>
                  <a:lnTo>
                    <a:pt x="113618" y="118334"/>
                  </a:lnTo>
                  <a:lnTo>
                    <a:pt x="112498" y="142670"/>
                  </a:lnTo>
                  <a:lnTo>
                    <a:pt x="104201" y="161285"/>
                  </a:lnTo>
                  <a:lnTo>
                    <a:pt x="96373" y="167185"/>
                  </a:lnTo>
                  <a:lnTo>
                    <a:pt x="75197" y="173740"/>
                  </a:lnTo>
                  <a:lnTo>
                    <a:pt x="42557" y="171842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5183903" y="5259510"/>
              <a:ext cx="263213" cy="9066"/>
            </a:xfrm>
            <a:custGeom>
              <a:avLst/>
              <a:gdLst/>
              <a:ahLst/>
              <a:cxnLst/>
              <a:rect l="0" t="0" r="0" b="0"/>
              <a:pathLst>
                <a:path w="263213" h="9066">
                  <a:moveTo>
                    <a:pt x="263212" y="0"/>
                  </a:moveTo>
                  <a:lnTo>
                    <a:pt x="204595" y="9065"/>
                  </a:lnTo>
                  <a:lnTo>
                    <a:pt x="149252" y="3004"/>
                  </a:lnTo>
                  <a:lnTo>
                    <a:pt x="86327" y="594"/>
                  </a:lnTo>
                  <a:lnTo>
                    <a:pt x="28491" y="11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5382360" y="5339826"/>
              <a:ext cx="201627" cy="128564"/>
            </a:xfrm>
            <a:custGeom>
              <a:avLst/>
              <a:gdLst/>
              <a:ahLst/>
              <a:cxnLst/>
              <a:rect l="0" t="0" r="0" b="0"/>
              <a:pathLst>
                <a:path w="201627" h="128564">
                  <a:moveTo>
                    <a:pt x="106869" y="24969"/>
                  </a:moveTo>
                  <a:lnTo>
                    <a:pt x="88888" y="9328"/>
                  </a:lnTo>
                  <a:lnTo>
                    <a:pt x="71972" y="1250"/>
                  </a:lnTo>
                  <a:lnTo>
                    <a:pt x="52755" y="0"/>
                  </a:lnTo>
                  <a:lnTo>
                    <a:pt x="42717" y="1304"/>
                  </a:lnTo>
                  <a:lnTo>
                    <a:pt x="34855" y="5683"/>
                  </a:lnTo>
                  <a:lnTo>
                    <a:pt x="4160" y="47646"/>
                  </a:lnTo>
                  <a:lnTo>
                    <a:pt x="0" y="70923"/>
                  </a:lnTo>
                  <a:lnTo>
                    <a:pt x="3220" y="95696"/>
                  </a:lnTo>
                  <a:lnTo>
                    <a:pt x="12450" y="118404"/>
                  </a:lnTo>
                  <a:lnTo>
                    <a:pt x="19357" y="124694"/>
                  </a:lnTo>
                  <a:lnTo>
                    <a:pt x="27471" y="127717"/>
                  </a:lnTo>
                  <a:lnTo>
                    <a:pt x="36389" y="128563"/>
                  </a:lnTo>
                  <a:lnTo>
                    <a:pt x="55658" y="123263"/>
                  </a:lnTo>
                  <a:lnTo>
                    <a:pt x="74750" y="111940"/>
                  </a:lnTo>
                  <a:lnTo>
                    <a:pt x="97483" y="85833"/>
                  </a:lnTo>
                  <a:lnTo>
                    <a:pt x="107766" y="66058"/>
                  </a:lnTo>
                  <a:lnTo>
                    <a:pt x="112147" y="62890"/>
                  </a:lnTo>
                  <a:lnTo>
                    <a:pt x="116236" y="64288"/>
                  </a:lnTo>
                  <a:lnTo>
                    <a:pt x="136796" y="86158"/>
                  </a:lnTo>
                  <a:lnTo>
                    <a:pt x="178618" y="108474"/>
                  </a:lnTo>
                  <a:lnTo>
                    <a:pt x="201626" y="1197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5607523" y="5312153"/>
              <a:ext cx="114067" cy="129604"/>
            </a:xfrm>
            <a:custGeom>
              <a:avLst/>
              <a:gdLst/>
              <a:ahLst/>
              <a:cxnLst/>
              <a:rect l="0" t="0" r="0" b="0"/>
              <a:pathLst>
                <a:path w="114067" h="129604">
                  <a:moveTo>
                    <a:pt x="81748" y="0"/>
                  </a:moveTo>
                  <a:lnTo>
                    <a:pt x="59391" y="0"/>
                  </a:lnTo>
                  <a:lnTo>
                    <a:pt x="28720" y="11178"/>
                  </a:lnTo>
                  <a:lnTo>
                    <a:pt x="2995" y="29308"/>
                  </a:lnTo>
                  <a:lnTo>
                    <a:pt x="0" y="35916"/>
                  </a:lnTo>
                  <a:lnTo>
                    <a:pt x="343" y="42662"/>
                  </a:lnTo>
                  <a:lnTo>
                    <a:pt x="2912" y="49498"/>
                  </a:lnTo>
                  <a:lnTo>
                    <a:pt x="9303" y="52886"/>
                  </a:lnTo>
                  <a:lnTo>
                    <a:pt x="71176" y="61223"/>
                  </a:lnTo>
                  <a:lnTo>
                    <a:pt x="92257" y="67374"/>
                  </a:lnTo>
                  <a:lnTo>
                    <a:pt x="100452" y="72992"/>
                  </a:lnTo>
                  <a:lnTo>
                    <a:pt x="112677" y="88593"/>
                  </a:lnTo>
                  <a:lnTo>
                    <a:pt x="114066" y="96497"/>
                  </a:lnTo>
                  <a:lnTo>
                    <a:pt x="112652" y="104105"/>
                  </a:lnTo>
                  <a:lnTo>
                    <a:pt x="109369" y="111517"/>
                  </a:lnTo>
                  <a:lnTo>
                    <a:pt x="96364" y="122873"/>
                  </a:lnTo>
                  <a:lnTo>
                    <a:pt x="87983" y="127538"/>
                  </a:lnTo>
                  <a:lnTo>
                    <a:pt x="69311" y="129603"/>
                  </a:lnTo>
                  <a:lnTo>
                    <a:pt x="29105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5766927" y="5322681"/>
              <a:ext cx="93951" cy="137369"/>
            </a:xfrm>
            <a:custGeom>
              <a:avLst/>
              <a:gdLst/>
              <a:ahLst/>
              <a:cxnLst/>
              <a:rect l="0" t="0" r="0" b="0"/>
              <a:pathLst>
                <a:path w="93951" h="137369">
                  <a:moveTo>
                    <a:pt x="69743" y="0"/>
                  </a:moveTo>
                  <a:lnTo>
                    <a:pt x="45696" y="9576"/>
                  </a:lnTo>
                  <a:lnTo>
                    <a:pt x="24273" y="27534"/>
                  </a:lnTo>
                  <a:lnTo>
                    <a:pt x="10150" y="44993"/>
                  </a:lnTo>
                  <a:lnTo>
                    <a:pt x="2313" y="67570"/>
                  </a:lnTo>
                  <a:lnTo>
                    <a:pt x="0" y="92032"/>
                  </a:lnTo>
                  <a:lnTo>
                    <a:pt x="2871" y="114603"/>
                  </a:lnTo>
                  <a:lnTo>
                    <a:pt x="7614" y="123195"/>
                  </a:lnTo>
                  <a:lnTo>
                    <a:pt x="22243" y="135862"/>
                  </a:lnTo>
                  <a:lnTo>
                    <a:pt x="31057" y="137368"/>
                  </a:lnTo>
                  <a:lnTo>
                    <a:pt x="50209" y="132803"/>
                  </a:lnTo>
                  <a:lnTo>
                    <a:pt x="75134" y="117078"/>
                  </a:lnTo>
                  <a:lnTo>
                    <a:pt x="86957" y="101168"/>
                  </a:lnTo>
                  <a:lnTo>
                    <a:pt x="91747" y="92012"/>
                  </a:lnTo>
                  <a:lnTo>
                    <a:pt x="93950" y="69360"/>
                  </a:lnTo>
                  <a:lnTo>
                    <a:pt x="88614" y="36539"/>
                  </a:lnTo>
                  <a:lnTo>
                    <a:pt x="80271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5920898" y="5310802"/>
              <a:ext cx="126343" cy="149215"/>
            </a:xfrm>
            <a:custGeom>
              <a:avLst/>
              <a:gdLst/>
              <a:ahLst/>
              <a:cxnLst/>
              <a:rect l="0" t="0" r="0" b="0"/>
              <a:pathLst>
                <a:path w="126343" h="149215">
                  <a:moveTo>
                    <a:pt x="0" y="43465"/>
                  </a:moveTo>
                  <a:lnTo>
                    <a:pt x="0" y="92396"/>
                  </a:lnTo>
                  <a:lnTo>
                    <a:pt x="5589" y="145937"/>
                  </a:lnTo>
                  <a:lnTo>
                    <a:pt x="7235" y="149214"/>
                  </a:lnTo>
                  <a:lnTo>
                    <a:pt x="8333" y="146720"/>
                  </a:lnTo>
                  <a:lnTo>
                    <a:pt x="10239" y="95407"/>
                  </a:lnTo>
                  <a:lnTo>
                    <a:pt x="13590" y="37651"/>
                  </a:lnTo>
                  <a:lnTo>
                    <a:pt x="16079" y="25551"/>
                  </a:lnTo>
                  <a:lnTo>
                    <a:pt x="21248" y="16314"/>
                  </a:lnTo>
                  <a:lnTo>
                    <a:pt x="36350" y="2932"/>
                  </a:lnTo>
                  <a:lnTo>
                    <a:pt x="45290" y="65"/>
                  </a:lnTo>
                  <a:lnTo>
                    <a:pt x="64582" y="0"/>
                  </a:lnTo>
                  <a:lnTo>
                    <a:pt x="81735" y="10109"/>
                  </a:lnTo>
                  <a:lnTo>
                    <a:pt x="95988" y="26300"/>
                  </a:lnTo>
                  <a:lnTo>
                    <a:pt x="118560" y="75563"/>
                  </a:lnTo>
                  <a:lnTo>
                    <a:pt x="126342" y="13822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5182476" y="5629471"/>
              <a:ext cx="183431" cy="237437"/>
            </a:xfrm>
            <a:custGeom>
              <a:avLst/>
              <a:gdLst/>
              <a:ahLst/>
              <a:cxnLst/>
              <a:rect l="0" t="0" r="0" b="0"/>
              <a:pathLst>
                <a:path w="183431" h="237437">
                  <a:moveTo>
                    <a:pt x="1427" y="9065"/>
                  </a:moveTo>
                  <a:lnTo>
                    <a:pt x="60043" y="9065"/>
                  </a:lnTo>
                  <a:lnTo>
                    <a:pt x="113048" y="7896"/>
                  </a:lnTo>
                  <a:lnTo>
                    <a:pt x="174920" y="0"/>
                  </a:lnTo>
                  <a:lnTo>
                    <a:pt x="181430" y="1852"/>
                  </a:lnTo>
                  <a:lnTo>
                    <a:pt x="183430" y="5426"/>
                  </a:lnTo>
                  <a:lnTo>
                    <a:pt x="179413" y="16807"/>
                  </a:lnTo>
                  <a:lnTo>
                    <a:pt x="151280" y="57138"/>
                  </a:lnTo>
                  <a:lnTo>
                    <a:pt x="93588" y="107269"/>
                  </a:lnTo>
                  <a:lnTo>
                    <a:pt x="36558" y="163481"/>
                  </a:lnTo>
                  <a:lnTo>
                    <a:pt x="9623" y="192729"/>
                  </a:lnTo>
                  <a:lnTo>
                    <a:pt x="0" y="211186"/>
                  </a:lnTo>
                  <a:lnTo>
                    <a:pt x="476" y="218682"/>
                  </a:lnTo>
                  <a:lnTo>
                    <a:pt x="4302" y="224849"/>
                  </a:lnTo>
                  <a:lnTo>
                    <a:pt x="10363" y="230130"/>
                  </a:lnTo>
                  <a:lnTo>
                    <a:pt x="29575" y="235998"/>
                  </a:lnTo>
                  <a:lnTo>
                    <a:pt x="52542" y="237436"/>
                  </a:lnTo>
                  <a:lnTo>
                    <a:pt x="112100" y="225763"/>
                  </a:lnTo>
                  <a:lnTo>
                    <a:pt x="169883" y="21963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5385440" y="5743821"/>
              <a:ext cx="127904" cy="133087"/>
            </a:xfrm>
            <a:custGeom>
              <a:avLst/>
              <a:gdLst/>
              <a:ahLst/>
              <a:cxnLst/>
              <a:rect l="0" t="0" r="0" b="0"/>
              <a:pathLst>
                <a:path w="127904" h="133087">
                  <a:moveTo>
                    <a:pt x="93261" y="31586"/>
                  </a:moveTo>
                  <a:lnTo>
                    <a:pt x="55783" y="23252"/>
                  </a:lnTo>
                  <a:lnTo>
                    <a:pt x="43710" y="22520"/>
                  </a:lnTo>
                  <a:lnTo>
                    <a:pt x="24055" y="27946"/>
                  </a:lnTo>
                  <a:lnTo>
                    <a:pt x="15538" y="32669"/>
                  </a:lnTo>
                  <a:lnTo>
                    <a:pt x="9860" y="40497"/>
                  </a:lnTo>
                  <a:lnTo>
                    <a:pt x="3551" y="61672"/>
                  </a:lnTo>
                  <a:lnTo>
                    <a:pt x="0" y="99902"/>
                  </a:lnTo>
                  <a:lnTo>
                    <a:pt x="3011" y="109885"/>
                  </a:lnTo>
                  <a:lnTo>
                    <a:pt x="8528" y="117710"/>
                  </a:lnTo>
                  <a:lnTo>
                    <a:pt x="15715" y="124097"/>
                  </a:lnTo>
                  <a:lnTo>
                    <a:pt x="36179" y="131194"/>
                  </a:lnTo>
                  <a:lnTo>
                    <a:pt x="48188" y="133086"/>
                  </a:lnTo>
                  <a:lnTo>
                    <a:pt x="70888" y="128949"/>
                  </a:lnTo>
                  <a:lnTo>
                    <a:pt x="100280" y="113467"/>
                  </a:lnTo>
                  <a:lnTo>
                    <a:pt x="115098" y="99563"/>
                  </a:lnTo>
                  <a:lnTo>
                    <a:pt x="125583" y="81685"/>
                  </a:lnTo>
                  <a:lnTo>
                    <a:pt x="127903" y="58921"/>
                  </a:lnTo>
                  <a:lnTo>
                    <a:pt x="123865" y="35546"/>
                  </a:lnTo>
                  <a:lnTo>
                    <a:pt x="10378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5573458" y="5704510"/>
              <a:ext cx="125992" cy="165655"/>
            </a:xfrm>
            <a:custGeom>
              <a:avLst/>
              <a:gdLst/>
              <a:ahLst/>
              <a:cxnLst/>
              <a:rect l="0" t="0" r="0" b="0"/>
              <a:pathLst>
                <a:path w="125992" h="165655">
                  <a:moveTo>
                    <a:pt x="0" y="81425"/>
                  </a:moveTo>
                  <a:lnTo>
                    <a:pt x="37477" y="89759"/>
                  </a:lnTo>
                  <a:lnTo>
                    <a:pt x="75445" y="88184"/>
                  </a:lnTo>
                  <a:lnTo>
                    <a:pt x="100211" y="82090"/>
                  </a:lnTo>
                  <a:lnTo>
                    <a:pt x="119018" y="71582"/>
                  </a:lnTo>
                  <a:lnTo>
                    <a:pt x="123799" y="64335"/>
                  </a:lnTo>
                  <a:lnTo>
                    <a:pt x="125991" y="46924"/>
                  </a:lnTo>
                  <a:lnTo>
                    <a:pt x="119947" y="30606"/>
                  </a:lnTo>
                  <a:lnTo>
                    <a:pt x="115059" y="22979"/>
                  </a:lnTo>
                  <a:lnTo>
                    <a:pt x="100270" y="11386"/>
                  </a:lnTo>
                  <a:lnTo>
                    <a:pt x="80829" y="3503"/>
                  </a:lnTo>
                  <a:lnTo>
                    <a:pt x="56590" y="0"/>
                  </a:lnTo>
                  <a:lnTo>
                    <a:pt x="45916" y="2576"/>
                  </a:lnTo>
                  <a:lnTo>
                    <a:pt x="27816" y="14795"/>
                  </a:lnTo>
                  <a:lnTo>
                    <a:pt x="10061" y="41406"/>
                  </a:lnTo>
                  <a:lnTo>
                    <a:pt x="7591" y="64419"/>
                  </a:lnTo>
                  <a:lnTo>
                    <a:pt x="15537" y="111731"/>
                  </a:lnTo>
                  <a:lnTo>
                    <a:pt x="30600" y="138628"/>
                  </a:lnTo>
                  <a:lnTo>
                    <a:pt x="46355" y="150913"/>
                  </a:lnTo>
                  <a:lnTo>
                    <a:pt x="66226" y="159102"/>
                  </a:lnTo>
                  <a:lnTo>
                    <a:pt x="115813" y="1656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5762970" y="5764879"/>
              <a:ext cx="42115" cy="63172"/>
            </a:xfrm>
            <a:custGeom>
              <a:avLst/>
              <a:gdLst/>
              <a:ahLst/>
              <a:cxnLst/>
              <a:rect l="0" t="0" r="0" b="0"/>
              <a:pathLst>
                <a:path w="42115" h="63172">
                  <a:moveTo>
                    <a:pt x="0" y="0"/>
                  </a:moveTo>
                  <a:lnTo>
                    <a:pt x="9575" y="24046"/>
                  </a:lnTo>
                  <a:lnTo>
                    <a:pt x="42114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Freeform 212"/>
            <p:cNvSpPr/>
            <p:nvPr/>
          </p:nvSpPr>
          <p:spPr>
            <a:xfrm>
              <a:off x="5762970" y="5722764"/>
              <a:ext cx="126343" cy="305327"/>
            </a:xfrm>
            <a:custGeom>
              <a:avLst/>
              <a:gdLst/>
              <a:ahLst/>
              <a:cxnLst/>
              <a:rect l="0" t="0" r="0" b="0"/>
              <a:pathLst>
                <a:path w="126343" h="305327">
                  <a:moveTo>
                    <a:pt x="126342" y="0"/>
                  </a:moveTo>
                  <a:lnTo>
                    <a:pt x="110701" y="17981"/>
                  </a:lnTo>
                  <a:lnTo>
                    <a:pt x="91498" y="69742"/>
                  </a:lnTo>
                  <a:lnTo>
                    <a:pt x="70023" y="123437"/>
                  </a:lnTo>
                  <a:lnTo>
                    <a:pt x="50184" y="175984"/>
                  </a:lnTo>
                  <a:lnTo>
                    <a:pt x="25629" y="231232"/>
                  </a:lnTo>
                  <a:lnTo>
                    <a:pt x="4773" y="291254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15" name="Freeform 214"/>
          <p:cNvSpPr/>
          <p:nvPr/>
        </p:nvSpPr>
        <p:spPr>
          <a:xfrm>
            <a:off x="6590839" y="2716352"/>
            <a:ext cx="800167" cy="21058"/>
          </a:xfrm>
          <a:custGeom>
            <a:avLst/>
            <a:gdLst/>
            <a:ahLst/>
            <a:cxnLst/>
            <a:rect l="0" t="0" r="0" b="0"/>
            <a:pathLst>
              <a:path w="800167" h="21058">
                <a:moveTo>
                  <a:pt x="0" y="21057"/>
                </a:moveTo>
                <a:lnTo>
                  <a:pt x="58617" y="21057"/>
                </a:lnTo>
                <a:lnTo>
                  <a:pt x="112791" y="21057"/>
                </a:lnTo>
                <a:lnTo>
                  <a:pt x="168553" y="21057"/>
                </a:lnTo>
                <a:lnTo>
                  <a:pt x="224627" y="21057"/>
                </a:lnTo>
                <a:lnTo>
                  <a:pt x="272317" y="21057"/>
                </a:lnTo>
                <a:lnTo>
                  <a:pt x="323492" y="21057"/>
                </a:lnTo>
                <a:lnTo>
                  <a:pt x="375700" y="15468"/>
                </a:lnTo>
                <a:lnTo>
                  <a:pt x="433803" y="11992"/>
                </a:lnTo>
                <a:lnTo>
                  <a:pt x="495472" y="10962"/>
                </a:lnTo>
                <a:lnTo>
                  <a:pt x="558198" y="10657"/>
                </a:lnTo>
                <a:lnTo>
                  <a:pt x="620568" y="3318"/>
                </a:lnTo>
                <a:lnTo>
                  <a:pt x="675592" y="983"/>
                </a:lnTo>
                <a:lnTo>
                  <a:pt x="729459" y="291"/>
                </a:lnTo>
                <a:lnTo>
                  <a:pt x="784466" y="57"/>
                </a:lnTo>
                <a:lnTo>
                  <a:pt x="800166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6" name="Freeform 215"/>
          <p:cNvSpPr/>
          <p:nvPr/>
        </p:nvSpPr>
        <p:spPr>
          <a:xfrm>
            <a:off x="6475026" y="3137492"/>
            <a:ext cx="768581" cy="30085"/>
          </a:xfrm>
          <a:custGeom>
            <a:avLst/>
            <a:gdLst/>
            <a:ahLst/>
            <a:cxnLst/>
            <a:rect l="0" t="0" r="0" b="0"/>
            <a:pathLst>
              <a:path w="768581" h="30085">
                <a:moveTo>
                  <a:pt x="0" y="0"/>
                </a:moveTo>
                <a:lnTo>
                  <a:pt x="54145" y="3120"/>
                </a:lnTo>
                <a:lnTo>
                  <a:pt x="114681" y="9065"/>
                </a:lnTo>
                <a:lnTo>
                  <a:pt x="171239" y="10095"/>
                </a:lnTo>
                <a:lnTo>
                  <a:pt x="232452" y="10400"/>
                </a:lnTo>
                <a:lnTo>
                  <a:pt x="277227" y="10471"/>
                </a:lnTo>
                <a:lnTo>
                  <a:pt x="324423" y="11673"/>
                </a:lnTo>
                <a:lnTo>
                  <a:pt x="372695" y="16106"/>
                </a:lnTo>
                <a:lnTo>
                  <a:pt x="421446" y="18857"/>
                </a:lnTo>
                <a:lnTo>
                  <a:pt x="470408" y="20079"/>
                </a:lnTo>
                <a:lnTo>
                  <a:pt x="519466" y="20622"/>
                </a:lnTo>
                <a:lnTo>
                  <a:pt x="576355" y="26517"/>
                </a:lnTo>
                <a:lnTo>
                  <a:pt x="639614" y="30084"/>
                </a:lnTo>
                <a:lnTo>
                  <a:pt x="683186" y="27799"/>
                </a:lnTo>
                <a:lnTo>
                  <a:pt x="734699" y="23054"/>
                </a:lnTo>
                <a:lnTo>
                  <a:pt x="768580" y="2105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7" name="Freeform 216"/>
          <p:cNvSpPr/>
          <p:nvPr/>
        </p:nvSpPr>
        <p:spPr>
          <a:xfrm>
            <a:off x="6422383" y="3548103"/>
            <a:ext cx="758053" cy="10530"/>
          </a:xfrm>
          <a:custGeom>
            <a:avLst/>
            <a:gdLst/>
            <a:ahLst/>
            <a:cxnLst/>
            <a:rect l="0" t="0" r="0" b="0"/>
            <a:pathLst>
              <a:path w="758053" h="10530">
                <a:moveTo>
                  <a:pt x="0" y="0"/>
                </a:moveTo>
                <a:lnTo>
                  <a:pt x="58617" y="0"/>
                </a:lnTo>
                <a:lnTo>
                  <a:pt x="104586" y="0"/>
                </a:lnTo>
                <a:lnTo>
                  <a:pt x="160839" y="0"/>
                </a:lnTo>
                <a:lnTo>
                  <a:pt x="204455" y="0"/>
                </a:lnTo>
                <a:lnTo>
                  <a:pt x="265690" y="0"/>
                </a:lnTo>
                <a:lnTo>
                  <a:pt x="328303" y="0"/>
                </a:lnTo>
                <a:lnTo>
                  <a:pt x="385731" y="7236"/>
                </a:lnTo>
                <a:lnTo>
                  <a:pt x="442135" y="9879"/>
                </a:lnTo>
                <a:lnTo>
                  <a:pt x="503926" y="10401"/>
                </a:lnTo>
                <a:lnTo>
                  <a:pt x="555114" y="10491"/>
                </a:lnTo>
                <a:lnTo>
                  <a:pt x="607325" y="10518"/>
                </a:lnTo>
                <a:lnTo>
                  <a:pt x="659840" y="10525"/>
                </a:lnTo>
                <a:lnTo>
                  <a:pt x="718033" y="10528"/>
                </a:lnTo>
                <a:lnTo>
                  <a:pt x="758052" y="1052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8" name="Freeform 217"/>
          <p:cNvSpPr/>
          <p:nvPr/>
        </p:nvSpPr>
        <p:spPr>
          <a:xfrm>
            <a:off x="6317098" y="3927129"/>
            <a:ext cx="894924" cy="42115"/>
          </a:xfrm>
          <a:custGeom>
            <a:avLst/>
            <a:gdLst/>
            <a:ahLst/>
            <a:cxnLst/>
            <a:rect l="0" t="0" r="0" b="0"/>
            <a:pathLst>
              <a:path w="894924" h="42115">
                <a:moveTo>
                  <a:pt x="0" y="42114"/>
                </a:moveTo>
                <a:lnTo>
                  <a:pt x="55141" y="27460"/>
                </a:lnTo>
                <a:lnTo>
                  <a:pt x="103556" y="17365"/>
                </a:lnTo>
                <a:lnTo>
                  <a:pt x="166252" y="11879"/>
                </a:lnTo>
                <a:lnTo>
                  <a:pt x="221225" y="10929"/>
                </a:lnTo>
                <a:lnTo>
                  <a:pt x="269360" y="9477"/>
                </a:lnTo>
                <a:lnTo>
                  <a:pt x="318976" y="3328"/>
                </a:lnTo>
                <a:lnTo>
                  <a:pt x="381376" y="657"/>
                </a:lnTo>
                <a:lnTo>
                  <a:pt x="432365" y="195"/>
                </a:lnTo>
                <a:lnTo>
                  <a:pt x="487637" y="58"/>
                </a:lnTo>
                <a:lnTo>
                  <a:pt x="545348" y="17"/>
                </a:lnTo>
                <a:lnTo>
                  <a:pt x="602612" y="6"/>
                </a:lnTo>
                <a:lnTo>
                  <a:pt x="660913" y="2"/>
                </a:lnTo>
                <a:lnTo>
                  <a:pt x="715232" y="1"/>
                </a:lnTo>
                <a:lnTo>
                  <a:pt x="771491" y="0"/>
                </a:lnTo>
                <a:lnTo>
                  <a:pt x="826375" y="3120"/>
                </a:lnTo>
                <a:lnTo>
                  <a:pt x="866033" y="8333"/>
                </a:lnTo>
                <a:lnTo>
                  <a:pt x="894923" y="1052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9" name="Freeform 218"/>
          <p:cNvSpPr/>
          <p:nvPr/>
        </p:nvSpPr>
        <p:spPr>
          <a:xfrm>
            <a:off x="6327627" y="4506197"/>
            <a:ext cx="747524" cy="21057"/>
          </a:xfrm>
          <a:custGeom>
            <a:avLst/>
            <a:gdLst/>
            <a:ahLst/>
            <a:cxnLst/>
            <a:rect l="0" t="0" r="0" b="0"/>
            <a:pathLst>
              <a:path w="747524" h="21057">
                <a:moveTo>
                  <a:pt x="0" y="0"/>
                </a:moveTo>
                <a:lnTo>
                  <a:pt x="54145" y="0"/>
                </a:lnTo>
                <a:lnTo>
                  <a:pt x="101440" y="0"/>
                </a:lnTo>
                <a:lnTo>
                  <a:pt x="163027" y="0"/>
                </a:lnTo>
                <a:lnTo>
                  <a:pt x="223779" y="0"/>
                </a:lnTo>
                <a:lnTo>
                  <a:pt x="286228" y="0"/>
                </a:lnTo>
                <a:lnTo>
                  <a:pt x="335022" y="0"/>
                </a:lnTo>
                <a:lnTo>
                  <a:pt x="386525" y="0"/>
                </a:lnTo>
                <a:lnTo>
                  <a:pt x="438829" y="0"/>
                </a:lnTo>
                <a:lnTo>
                  <a:pt x="491372" y="0"/>
                </a:lnTo>
                <a:lnTo>
                  <a:pt x="543984" y="0"/>
                </a:lnTo>
                <a:lnTo>
                  <a:pt x="596618" y="5589"/>
                </a:lnTo>
                <a:lnTo>
                  <a:pt x="649258" y="9064"/>
                </a:lnTo>
                <a:lnTo>
                  <a:pt x="708702" y="17474"/>
                </a:lnTo>
                <a:lnTo>
                  <a:pt x="747523" y="2105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0" name="Freeform 219"/>
          <p:cNvSpPr/>
          <p:nvPr/>
        </p:nvSpPr>
        <p:spPr>
          <a:xfrm>
            <a:off x="6190756" y="4990511"/>
            <a:ext cx="821224" cy="42111"/>
          </a:xfrm>
          <a:custGeom>
            <a:avLst/>
            <a:gdLst/>
            <a:ahLst/>
            <a:cxnLst/>
            <a:rect l="0" t="0" r="0" b="0"/>
            <a:pathLst>
              <a:path w="821224" h="42111">
                <a:moveTo>
                  <a:pt x="0" y="42110"/>
                </a:moveTo>
                <a:lnTo>
                  <a:pt x="58617" y="27456"/>
                </a:lnTo>
                <a:lnTo>
                  <a:pt x="110175" y="17362"/>
                </a:lnTo>
                <a:lnTo>
                  <a:pt x="173668" y="11875"/>
                </a:lnTo>
                <a:lnTo>
                  <a:pt x="231270" y="7672"/>
                </a:lnTo>
                <a:lnTo>
                  <a:pt x="287709" y="1512"/>
                </a:lnTo>
                <a:lnTo>
                  <a:pt x="335461" y="445"/>
                </a:lnTo>
                <a:lnTo>
                  <a:pt x="386654" y="130"/>
                </a:lnTo>
                <a:lnTo>
                  <a:pt x="433279" y="36"/>
                </a:lnTo>
                <a:lnTo>
                  <a:pt x="487908" y="8"/>
                </a:lnTo>
                <a:lnTo>
                  <a:pt x="542959" y="0"/>
                </a:lnTo>
                <a:lnTo>
                  <a:pt x="601904" y="5587"/>
                </a:lnTo>
                <a:lnTo>
                  <a:pt x="658234" y="9062"/>
                </a:lnTo>
                <a:lnTo>
                  <a:pt x="717558" y="15681"/>
                </a:lnTo>
                <a:lnTo>
                  <a:pt x="779589" y="19461"/>
                </a:lnTo>
                <a:lnTo>
                  <a:pt x="821223" y="2105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1" name="Freeform 220"/>
          <p:cNvSpPr/>
          <p:nvPr/>
        </p:nvSpPr>
        <p:spPr>
          <a:xfrm>
            <a:off x="6138114" y="5380062"/>
            <a:ext cx="779109" cy="51993"/>
          </a:xfrm>
          <a:custGeom>
            <a:avLst/>
            <a:gdLst/>
            <a:ahLst/>
            <a:cxnLst/>
            <a:rect l="0" t="0" r="0" b="0"/>
            <a:pathLst>
              <a:path w="779109" h="51993">
                <a:moveTo>
                  <a:pt x="0" y="42114"/>
                </a:moveTo>
                <a:lnTo>
                  <a:pt x="27556" y="49350"/>
                </a:lnTo>
                <a:lnTo>
                  <a:pt x="90017" y="51992"/>
                </a:lnTo>
                <a:lnTo>
                  <a:pt x="152832" y="46925"/>
                </a:lnTo>
                <a:lnTo>
                  <a:pt x="210950" y="43064"/>
                </a:lnTo>
                <a:lnTo>
                  <a:pt x="272163" y="42396"/>
                </a:lnTo>
                <a:lnTo>
                  <a:pt x="327216" y="41028"/>
                </a:lnTo>
                <a:lnTo>
                  <a:pt x="374853" y="33733"/>
                </a:lnTo>
                <a:lnTo>
                  <a:pt x="425493" y="25333"/>
                </a:lnTo>
                <a:lnTo>
                  <a:pt x="477541" y="21154"/>
                </a:lnTo>
                <a:lnTo>
                  <a:pt x="530008" y="14197"/>
                </a:lnTo>
                <a:lnTo>
                  <a:pt x="582599" y="11615"/>
                </a:lnTo>
                <a:lnTo>
                  <a:pt x="635225" y="9681"/>
                </a:lnTo>
                <a:lnTo>
                  <a:pt x="690203" y="3388"/>
                </a:lnTo>
                <a:lnTo>
                  <a:pt x="749126" y="1004"/>
                </a:lnTo>
                <a:lnTo>
                  <a:pt x="779108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2" name="Freeform 221"/>
          <p:cNvSpPr/>
          <p:nvPr/>
        </p:nvSpPr>
        <p:spPr>
          <a:xfrm>
            <a:off x="6001243" y="5906487"/>
            <a:ext cx="989680" cy="40217"/>
          </a:xfrm>
          <a:custGeom>
            <a:avLst/>
            <a:gdLst/>
            <a:ahLst/>
            <a:cxnLst/>
            <a:rect l="0" t="0" r="0" b="0"/>
            <a:pathLst>
              <a:path w="989680" h="40217">
                <a:moveTo>
                  <a:pt x="0" y="21057"/>
                </a:moveTo>
                <a:lnTo>
                  <a:pt x="49552" y="35711"/>
                </a:lnTo>
                <a:lnTo>
                  <a:pt x="100080" y="40216"/>
                </a:lnTo>
                <a:lnTo>
                  <a:pt x="155990" y="34503"/>
                </a:lnTo>
                <a:lnTo>
                  <a:pt x="200507" y="31280"/>
                </a:lnTo>
                <a:lnTo>
                  <a:pt x="261661" y="24606"/>
                </a:lnTo>
                <a:lnTo>
                  <a:pt x="317865" y="22109"/>
                </a:lnTo>
                <a:lnTo>
                  <a:pt x="371563" y="21368"/>
                </a:lnTo>
                <a:lnTo>
                  <a:pt x="424518" y="19979"/>
                </a:lnTo>
                <a:lnTo>
                  <a:pt x="478423" y="13849"/>
                </a:lnTo>
                <a:lnTo>
                  <a:pt x="538329" y="11513"/>
                </a:lnTo>
                <a:lnTo>
                  <a:pt x="599362" y="10820"/>
                </a:lnTo>
                <a:lnTo>
                  <a:pt x="656180" y="10615"/>
                </a:lnTo>
                <a:lnTo>
                  <a:pt x="715779" y="9385"/>
                </a:lnTo>
                <a:lnTo>
                  <a:pt x="771003" y="3301"/>
                </a:lnTo>
                <a:lnTo>
                  <a:pt x="824410" y="977"/>
                </a:lnTo>
                <a:lnTo>
                  <a:pt x="876110" y="290"/>
                </a:lnTo>
                <a:lnTo>
                  <a:pt x="939213" y="57"/>
                </a:lnTo>
                <a:lnTo>
                  <a:pt x="989679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30" name="Group 229"/>
          <p:cNvGrpSpPr/>
          <p:nvPr/>
        </p:nvGrpSpPr>
        <p:grpSpPr>
          <a:xfrm>
            <a:off x="7506819" y="2632124"/>
            <a:ext cx="915980" cy="768581"/>
            <a:chOff x="7506819" y="2632124"/>
            <a:chExt cx="915980" cy="768581"/>
          </a:xfrm>
        </p:grpSpPr>
        <p:sp>
          <p:nvSpPr>
            <p:cNvPr id="223" name="Freeform 222"/>
            <p:cNvSpPr/>
            <p:nvPr/>
          </p:nvSpPr>
          <p:spPr>
            <a:xfrm>
              <a:off x="7538404" y="2632124"/>
              <a:ext cx="189514" cy="266316"/>
            </a:xfrm>
            <a:custGeom>
              <a:avLst/>
              <a:gdLst/>
              <a:ahLst/>
              <a:cxnLst/>
              <a:rect l="0" t="0" r="0" b="0"/>
              <a:pathLst>
                <a:path w="189514" h="266316">
                  <a:moveTo>
                    <a:pt x="0" y="10529"/>
                  </a:moveTo>
                  <a:lnTo>
                    <a:pt x="14654" y="69145"/>
                  </a:lnTo>
                  <a:lnTo>
                    <a:pt x="36603" y="123319"/>
                  </a:lnTo>
                  <a:lnTo>
                    <a:pt x="63469" y="179081"/>
                  </a:lnTo>
                  <a:lnTo>
                    <a:pt x="87435" y="218007"/>
                  </a:lnTo>
                  <a:lnTo>
                    <a:pt x="110525" y="251768"/>
                  </a:lnTo>
                  <a:lnTo>
                    <a:pt x="115797" y="262602"/>
                  </a:lnTo>
                  <a:lnTo>
                    <a:pt x="120481" y="266315"/>
                  </a:lnTo>
                  <a:lnTo>
                    <a:pt x="124775" y="265281"/>
                  </a:lnTo>
                  <a:lnTo>
                    <a:pt x="128807" y="261082"/>
                  </a:lnTo>
                  <a:lnTo>
                    <a:pt x="130325" y="254773"/>
                  </a:lnTo>
                  <a:lnTo>
                    <a:pt x="132687" y="203869"/>
                  </a:lnTo>
                  <a:lnTo>
                    <a:pt x="147772" y="144784"/>
                  </a:lnTo>
                  <a:lnTo>
                    <a:pt x="164996" y="84100"/>
                  </a:lnTo>
                  <a:lnTo>
                    <a:pt x="182500" y="22658"/>
                  </a:lnTo>
                  <a:lnTo>
                    <a:pt x="1895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4" name="Freeform 223"/>
            <p:cNvSpPr/>
            <p:nvPr/>
          </p:nvSpPr>
          <p:spPr>
            <a:xfrm>
              <a:off x="7803812" y="2632124"/>
              <a:ext cx="208186" cy="264401"/>
            </a:xfrm>
            <a:custGeom>
              <a:avLst/>
              <a:gdLst/>
              <a:ahLst/>
              <a:cxnLst/>
              <a:rect l="0" t="0" r="0" b="0"/>
              <a:pathLst>
                <a:path w="208186" h="264401">
                  <a:moveTo>
                    <a:pt x="8333" y="263212"/>
                  </a:moveTo>
                  <a:lnTo>
                    <a:pt x="0" y="205948"/>
                  </a:lnTo>
                  <a:lnTo>
                    <a:pt x="3827" y="145056"/>
                  </a:lnTo>
                  <a:lnTo>
                    <a:pt x="7443" y="87968"/>
                  </a:lnTo>
                  <a:lnTo>
                    <a:pt x="11276" y="34751"/>
                  </a:lnTo>
                  <a:lnTo>
                    <a:pt x="13805" y="23167"/>
                  </a:lnTo>
                  <a:lnTo>
                    <a:pt x="17829" y="20124"/>
                  </a:lnTo>
                  <a:lnTo>
                    <a:pt x="22852" y="22775"/>
                  </a:lnTo>
                  <a:lnTo>
                    <a:pt x="33504" y="38198"/>
                  </a:lnTo>
                  <a:lnTo>
                    <a:pt x="49873" y="89347"/>
                  </a:lnTo>
                  <a:lnTo>
                    <a:pt x="69961" y="149840"/>
                  </a:lnTo>
                  <a:lnTo>
                    <a:pt x="89634" y="192706"/>
                  </a:lnTo>
                  <a:lnTo>
                    <a:pt x="106467" y="211599"/>
                  </a:lnTo>
                  <a:lnTo>
                    <a:pt x="132556" y="235051"/>
                  </a:lnTo>
                  <a:lnTo>
                    <a:pt x="148941" y="251866"/>
                  </a:lnTo>
                  <a:lnTo>
                    <a:pt x="167921" y="263239"/>
                  </a:lnTo>
                  <a:lnTo>
                    <a:pt x="176727" y="264400"/>
                  </a:lnTo>
                  <a:lnTo>
                    <a:pt x="192749" y="259451"/>
                  </a:lnTo>
                  <a:lnTo>
                    <a:pt x="196788" y="253686"/>
                  </a:lnTo>
                  <a:lnTo>
                    <a:pt x="205143" y="190800"/>
                  </a:lnTo>
                  <a:lnTo>
                    <a:pt x="207736" y="133312"/>
                  </a:lnTo>
                  <a:lnTo>
                    <a:pt x="208185" y="83174"/>
                  </a:lnTo>
                  <a:lnTo>
                    <a:pt x="202748" y="25008"/>
                  </a:lnTo>
                  <a:lnTo>
                    <a:pt x="19784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5" name="Freeform 224"/>
            <p:cNvSpPr/>
            <p:nvPr/>
          </p:nvSpPr>
          <p:spPr>
            <a:xfrm>
              <a:off x="8149057" y="2684766"/>
              <a:ext cx="150925" cy="242157"/>
            </a:xfrm>
            <a:custGeom>
              <a:avLst/>
              <a:gdLst/>
              <a:ahLst/>
              <a:cxnLst/>
              <a:rect l="0" t="0" r="0" b="0"/>
              <a:pathLst>
                <a:path w="150925" h="242157">
                  <a:moveTo>
                    <a:pt x="105285" y="0"/>
                  </a:moveTo>
                  <a:lnTo>
                    <a:pt x="119939" y="58617"/>
                  </a:lnTo>
                  <a:lnTo>
                    <a:pt x="136951" y="118334"/>
                  </a:lnTo>
                  <a:lnTo>
                    <a:pt x="150924" y="166875"/>
                  </a:lnTo>
                  <a:lnTo>
                    <a:pt x="150919" y="176761"/>
                  </a:lnTo>
                  <a:lnTo>
                    <a:pt x="144673" y="193984"/>
                  </a:lnTo>
                  <a:lnTo>
                    <a:pt x="122415" y="216834"/>
                  </a:lnTo>
                  <a:lnTo>
                    <a:pt x="100420" y="225053"/>
                  </a:lnTo>
                  <a:lnTo>
                    <a:pt x="42860" y="237997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6" name="Freeform 225"/>
            <p:cNvSpPr/>
            <p:nvPr/>
          </p:nvSpPr>
          <p:spPr>
            <a:xfrm>
              <a:off x="8180642" y="2642653"/>
              <a:ext cx="242157" cy="21057"/>
            </a:xfrm>
            <a:custGeom>
              <a:avLst/>
              <a:gdLst/>
              <a:ahLst/>
              <a:cxnLst/>
              <a:rect l="0" t="0" r="0" b="0"/>
              <a:pathLst>
                <a:path w="242157" h="21057">
                  <a:moveTo>
                    <a:pt x="242156" y="0"/>
                  </a:moveTo>
                  <a:lnTo>
                    <a:pt x="193225" y="0"/>
                  </a:lnTo>
                  <a:lnTo>
                    <a:pt x="134094" y="0"/>
                  </a:lnTo>
                  <a:lnTo>
                    <a:pt x="77354" y="8405"/>
                  </a:lnTo>
                  <a:lnTo>
                    <a:pt x="27325" y="18211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7" name="Freeform 226"/>
            <p:cNvSpPr/>
            <p:nvPr/>
          </p:nvSpPr>
          <p:spPr>
            <a:xfrm>
              <a:off x="7506819" y="3063792"/>
              <a:ext cx="200042" cy="244479"/>
            </a:xfrm>
            <a:custGeom>
              <a:avLst/>
              <a:gdLst/>
              <a:ahLst/>
              <a:cxnLst/>
              <a:rect l="0" t="0" r="0" b="0"/>
              <a:pathLst>
                <a:path w="200042" h="244479">
                  <a:moveTo>
                    <a:pt x="0" y="0"/>
                  </a:moveTo>
                  <a:lnTo>
                    <a:pt x="19127" y="62258"/>
                  </a:lnTo>
                  <a:lnTo>
                    <a:pt x="56598" y="124048"/>
                  </a:lnTo>
                  <a:lnTo>
                    <a:pt x="85716" y="178683"/>
                  </a:lnTo>
                  <a:lnTo>
                    <a:pt x="117682" y="242129"/>
                  </a:lnTo>
                  <a:lnTo>
                    <a:pt x="121738" y="244478"/>
                  </a:lnTo>
                  <a:lnTo>
                    <a:pt x="125612" y="241364"/>
                  </a:lnTo>
                  <a:lnTo>
                    <a:pt x="150865" y="178322"/>
                  </a:lnTo>
                  <a:lnTo>
                    <a:pt x="171961" y="115756"/>
                  </a:lnTo>
                  <a:lnTo>
                    <a:pt x="189512" y="60044"/>
                  </a:lnTo>
                  <a:lnTo>
                    <a:pt x="200041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8" name="Freeform 227"/>
            <p:cNvSpPr/>
            <p:nvPr/>
          </p:nvSpPr>
          <p:spPr>
            <a:xfrm>
              <a:off x="7813609" y="3063792"/>
              <a:ext cx="230164" cy="294998"/>
            </a:xfrm>
            <a:custGeom>
              <a:avLst/>
              <a:gdLst/>
              <a:ahLst/>
              <a:cxnLst/>
              <a:rect l="0" t="0" r="0" b="0"/>
              <a:pathLst>
                <a:path w="230164" h="294998">
                  <a:moveTo>
                    <a:pt x="9064" y="284270"/>
                  </a:moveTo>
                  <a:lnTo>
                    <a:pt x="0" y="225653"/>
                  </a:lnTo>
                  <a:lnTo>
                    <a:pt x="6060" y="171479"/>
                  </a:lnTo>
                  <a:lnTo>
                    <a:pt x="8471" y="112598"/>
                  </a:lnTo>
                  <a:lnTo>
                    <a:pt x="8947" y="50578"/>
                  </a:lnTo>
                  <a:lnTo>
                    <a:pt x="14619" y="13037"/>
                  </a:lnTo>
                  <a:lnTo>
                    <a:pt x="17447" y="9861"/>
                  </a:lnTo>
                  <a:lnTo>
                    <a:pt x="20501" y="12423"/>
                  </a:lnTo>
                  <a:lnTo>
                    <a:pt x="40730" y="67381"/>
                  </a:lnTo>
                  <a:lnTo>
                    <a:pt x="60293" y="120155"/>
                  </a:lnTo>
                  <a:lnTo>
                    <a:pt x="87857" y="175639"/>
                  </a:lnTo>
                  <a:lnTo>
                    <a:pt x="122765" y="231660"/>
                  </a:lnTo>
                  <a:lnTo>
                    <a:pt x="152536" y="276607"/>
                  </a:lnTo>
                  <a:lnTo>
                    <a:pt x="179476" y="294997"/>
                  </a:lnTo>
                  <a:lnTo>
                    <a:pt x="187013" y="294931"/>
                  </a:lnTo>
                  <a:lnTo>
                    <a:pt x="193208" y="291378"/>
                  </a:lnTo>
                  <a:lnTo>
                    <a:pt x="198508" y="285499"/>
                  </a:lnTo>
                  <a:lnTo>
                    <a:pt x="219163" y="229478"/>
                  </a:lnTo>
                  <a:lnTo>
                    <a:pt x="227990" y="175051"/>
                  </a:lnTo>
                  <a:lnTo>
                    <a:pt x="229734" y="112004"/>
                  </a:lnTo>
                  <a:lnTo>
                    <a:pt x="230079" y="53277"/>
                  </a:lnTo>
                  <a:lnTo>
                    <a:pt x="23016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9" name="Freeform 228"/>
            <p:cNvSpPr/>
            <p:nvPr/>
          </p:nvSpPr>
          <p:spPr>
            <a:xfrm>
              <a:off x="8147052" y="3116435"/>
              <a:ext cx="244161" cy="284270"/>
            </a:xfrm>
            <a:custGeom>
              <a:avLst/>
              <a:gdLst/>
              <a:ahLst/>
              <a:cxnLst/>
              <a:rect l="0" t="0" r="0" b="0"/>
              <a:pathLst>
                <a:path w="244161" h="284270">
                  <a:moveTo>
                    <a:pt x="2005" y="0"/>
                  </a:moveTo>
                  <a:lnTo>
                    <a:pt x="18772" y="5589"/>
                  </a:lnTo>
                  <a:lnTo>
                    <a:pt x="80570" y="1545"/>
                  </a:lnTo>
                  <a:lnTo>
                    <a:pt x="135677" y="5894"/>
                  </a:lnTo>
                  <a:lnTo>
                    <a:pt x="169513" y="14745"/>
                  </a:lnTo>
                  <a:lnTo>
                    <a:pt x="175677" y="20358"/>
                  </a:lnTo>
                  <a:lnTo>
                    <a:pt x="178618" y="27610"/>
                  </a:lnTo>
                  <a:lnTo>
                    <a:pt x="179409" y="35954"/>
                  </a:lnTo>
                  <a:lnTo>
                    <a:pt x="174048" y="51465"/>
                  </a:lnTo>
                  <a:lnTo>
                    <a:pt x="151542" y="80486"/>
                  </a:lnTo>
                  <a:lnTo>
                    <a:pt x="96025" y="128401"/>
                  </a:lnTo>
                  <a:lnTo>
                    <a:pt x="39115" y="180628"/>
                  </a:lnTo>
                  <a:lnTo>
                    <a:pt x="5389" y="223510"/>
                  </a:lnTo>
                  <a:lnTo>
                    <a:pt x="752" y="233234"/>
                  </a:lnTo>
                  <a:lnTo>
                    <a:pt x="0" y="242057"/>
                  </a:lnTo>
                  <a:lnTo>
                    <a:pt x="5403" y="258100"/>
                  </a:lnTo>
                  <a:lnTo>
                    <a:pt x="18723" y="269909"/>
                  </a:lnTo>
                  <a:lnTo>
                    <a:pt x="37511" y="277887"/>
                  </a:lnTo>
                  <a:lnTo>
                    <a:pt x="87701" y="283008"/>
                  </a:lnTo>
                  <a:lnTo>
                    <a:pt x="148264" y="284020"/>
                  </a:lnTo>
                  <a:lnTo>
                    <a:pt x="199240" y="284196"/>
                  </a:lnTo>
                  <a:lnTo>
                    <a:pt x="244160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2" name="Group 251"/>
          <p:cNvGrpSpPr/>
          <p:nvPr/>
        </p:nvGrpSpPr>
        <p:grpSpPr>
          <a:xfrm>
            <a:off x="7149282" y="3498582"/>
            <a:ext cx="1084004" cy="2671118"/>
            <a:chOff x="7149282" y="3498582"/>
            <a:chExt cx="1084004" cy="2671118"/>
          </a:xfrm>
        </p:grpSpPr>
        <p:sp>
          <p:nvSpPr>
            <p:cNvPr id="231" name="Freeform 230"/>
            <p:cNvSpPr/>
            <p:nvPr/>
          </p:nvSpPr>
          <p:spPr>
            <a:xfrm>
              <a:off x="7433119" y="3516518"/>
              <a:ext cx="136871" cy="214076"/>
            </a:xfrm>
            <a:custGeom>
              <a:avLst/>
              <a:gdLst/>
              <a:ahLst/>
              <a:cxnLst/>
              <a:rect l="0" t="0" r="0" b="0"/>
              <a:pathLst>
                <a:path w="136871" h="214076">
                  <a:moveTo>
                    <a:pt x="0" y="0"/>
                  </a:moveTo>
                  <a:lnTo>
                    <a:pt x="25194" y="61110"/>
                  </a:lnTo>
                  <a:lnTo>
                    <a:pt x="50833" y="115542"/>
                  </a:lnTo>
                  <a:lnTo>
                    <a:pt x="76741" y="178961"/>
                  </a:lnTo>
                  <a:lnTo>
                    <a:pt x="87599" y="210563"/>
                  </a:lnTo>
                  <a:lnTo>
                    <a:pt x="91155" y="214075"/>
                  </a:lnTo>
                  <a:lnTo>
                    <a:pt x="94695" y="212906"/>
                  </a:lnTo>
                  <a:lnTo>
                    <a:pt x="98225" y="208618"/>
                  </a:lnTo>
                  <a:lnTo>
                    <a:pt x="107474" y="150146"/>
                  </a:lnTo>
                  <a:lnTo>
                    <a:pt x="115886" y="87882"/>
                  </a:lnTo>
                  <a:lnTo>
                    <a:pt x="130323" y="32066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2" name="Freeform 231"/>
            <p:cNvSpPr/>
            <p:nvPr/>
          </p:nvSpPr>
          <p:spPr>
            <a:xfrm>
              <a:off x="7634410" y="3498582"/>
              <a:ext cx="230379" cy="282007"/>
            </a:xfrm>
            <a:custGeom>
              <a:avLst/>
              <a:gdLst/>
              <a:ahLst/>
              <a:cxnLst/>
              <a:rect l="0" t="0" r="0" b="0"/>
              <a:pathLst>
                <a:path w="230379" h="282007">
                  <a:moveTo>
                    <a:pt x="156678" y="17936"/>
                  </a:moveTo>
                  <a:lnTo>
                    <a:pt x="145499" y="6757"/>
                  </a:lnTo>
                  <a:lnTo>
                    <a:pt x="127533" y="1269"/>
                  </a:lnTo>
                  <a:lnTo>
                    <a:pt x="105120" y="0"/>
                  </a:lnTo>
                  <a:lnTo>
                    <a:pt x="83460" y="3336"/>
                  </a:lnTo>
                  <a:lnTo>
                    <a:pt x="65255" y="11837"/>
                  </a:lnTo>
                  <a:lnTo>
                    <a:pt x="49365" y="24584"/>
                  </a:lnTo>
                  <a:lnTo>
                    <a:pt x="12984" y="71454"/>
                  </a:lnTo>
                  <a:lnTo>
                    <a:pt x="5077" y="95144"/>
                  </a:lnTo>
                  <a:lnTo>
                    <a:pt x="0" y="154069"/>
                  </a:lnTo>
                  <a:lnTo>
                    <a:pt x="10367" y="216494"/>
                  </a:lnTo>
                  <a:lnTo>
                    <a:pt x="17952" y="237205"/>
                  </a:lnTo>
                  <a:lnTo>
                    <a:pt x="36545" y="262019"/>
                  </a:lnTo>
                  <a:lnTo>
                    <a:pt x="54153" y="276935"/>
                  </a:lnTo>
                  <a:lnTo>
                    <a:pt x="76796" y="282006"/>
                  </a:lnTo>
                  <a:lnTo>
                    <a:pt x="100118" y="279190"/>
                  </a:lnTo>
                  <a:lnTo>
                    <a:pt x="126401" y="264450"/>
                  </a:lnTo>
                  <a:lnTo>
                    <a:pt x="141661" y="251890"/>
                  </a:lnTo>
                  <a:lnTo>
                    <a:pt x="157818" y="226076"/>
                  </a:lnTo>
                  <a:lnTo>
                    <a:pt x="164425" y="190611"/>
                  </a:lnTo>
                  <a:lnTo>
                    <a:pt x="159732" y="167210"/>
                  </a:lnTo>
                  <a:lnTo>
                    <a:pt x="155204" y="156056"/>
                  </a:lnTo>
                  <a:lnTo>
                    <a:pt x="140815" y="140544"/>
                  </a:lnTo>
                  <a:lnTo>
                    <a:pt x="132064" y="134769"/>
                  </a:lnTo>
                  <a:lnTo>
                    <a:pt x="112983" y="131473"/>
                  </a:lnTo>
                  <a:lnTo>
                    <a:pt x="102982" y="132232"/>
                  </a:lnTo>
                  <a:lnTo>
                    <a:pt x="99823" y="133907"/>
                  </a:lnTo>
                  <a:lnTo>
                    <a:pt x="101227" y="136194"/>
                  </a:lnTo>
                  <a:lnTo>
                    <a:pt x="105672" y="138888"/>
                  </a:lnTo>
                  <a:lnTo>
                    <a:pt x="159204" y="143568"/>
                  </a:lnTo>
                  <a:lnTo>
                    <a:pt x="196421" y="144068"/>
                  </a:lnTo>
                  <a:lnTo>
                    <a:pt x="230378" y="1442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3" name="Freeform 232"/>
            <p:cNvSpPr/>
            <p:nvPr/>
          </p:nvSpPr>
          <p:spPr>
            <a:xfrm>
              <a:off x="7980601" y="3590217"/>
              <a:ext cx="144965" cy="177668"/>
            </a:xfrm>
            <a:custGeom>
              <a:avLst/>
              <a:gdLst/>
              <a:ahLst/>
              <a:cxnLst/>
              <a:rect l="0" t="0" r="0" b="0"/>
              <a:pathLst>
                <a:path w="144965" h="177668">
                  <a:moveTo>
                    <a:pt x="126342" y="0"/>
                  </a:moveTo>
                  <a:lnTo>
                    <a:pt x="129462" y="42692"/>
                  </a:lnTo>
                  <a:lnTo>
                    <a:pt x="143130" y="96002"/>
                  </a:lnTo>
                  <a:lnTo>
                    <a:pt x="144964" y="133600"/>
                  </a:lnTo>
                  <a:lnTo>
                    <a:pt x="141248" y="156474"/>
                  </a:lnTo>
                  <a:lnTo>
                    <a:pt x="135109" y="163978"/>
                  </a:lnTo>
                  <a:lnTo>
                    <a:pt x="115811" y="172315"/>
                  </a:lnTo>
                  <a:lnTo>
                    <a:pt x="65293" y="177667"/>
                  </a:lnTo>
                  <a:lnTo>
                    <a:pt x="27665" y="177425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4" name="Freeform 233"/>
            <p:cNvSpPr/>
            <p:nvPr/>
          </p:nvSpPr>
          <p:spPr>
            <a:xfrm>
              <a:off x="8022715" y="3579689"/>
              <a:ext cx="210571" cy="31586"/>
            </a:xfrm>
            <a:custGeom>
              <a:avLst/>
              <a:gdLst/>
              <a:ahLst/>
              <a:cxnLst/>
              <a:rect l="0" t="0" r="0" b="0"/>
              <a:pathLst>
                <a:path w="210571" h="31586">
                  <a:moveTo>
                    <a:pt x="210570" y="0"/>
                  </a:moveTo>
                  <a:lnTo>
                    <a:pt x="167878" y="3119"/>
                  </a:lnTo>
                  <a:lnTo>
                    <a:pt x="106162" y="17958"/>
                  </a:lnTo>
                  <a:lnTo>
                    <a:pt x="44020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5" name="Freeform 234"/>
            <p:cNvSpPr/>
            <p:nvPr/>
          </p:nvSpPr>
          <p:spPr>
            <a:xfrm>
              <a:off x="7454176" y="3916601"/>
              <a:ext cx="157928" cy="247553"/>
            </a:xfrm>
            <a:custGeom>
              <a:avLst/>
              <a:gdLst/>
              <a:ahLst/>
              <a:cxnLst/>
              <a:rect l="0" t="0" r="0" b="0"/>
              <a:pathLst>
                <a:path w="157928" h="247553">
                  <a:moveTo>
                    <a:pt x="0" y="10528"/>
                  </a:moveTo>
                  <a:lnTo>
                    <a:pt x="5589" y="69145"/>
                  </a:lnTo>
                  <a:lnTo>
                    <a:pt x="24451" y="128862"/>
                  </a:lnTo>
                  <a:lnTo>
                    <a:pt x="48193" y="188458"/>
                  </a:lnTo>
                  <a:lnTo>
                    <a:pt x="66557" y="242016"/>
                  </a:lnTo>
                  <a:lnTo>
                    <a:pt x="71277" y="246742"/>
                  </a:lnTo>
                  <a:lnTo>
                    <a:pt x="76765" y="247552"/>
                  </a:lnTo>
                  <a:lnTo>
                    <a:pt x="82762" y="245753"/>
                  </a:lnTo>
                  <a:lnTo>
                    <a:pt x="87930" y="241045"/>
                  </a:lnTo>
                  <a:lnTo>
                    <a:pt x="96791" y="226454"/>
                  </a:lnTo>
                  <a:lnTo>
                    <a:pt x="112013" y="174020"/>
                  </a:lnTo>
                  <a:lnTo>
                    <a:pt x="129813" y="116546"/>
                  </a:lnTo>
                  <a:lnTo>
                    <a:pt x="143881" y="59373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6" name="Freeform 235"/>
            <p:cNvSpPr/>
            <p:nvPr/>
          </p:nvSpPr>
          <p:spPr>
            <a:xfrm>
              <a:off x="7644910" y="3902737"/>
              <a:ext cx="230407" cy="298210"/>
            </a:xfrm>
            <a:custGeom>
              <a:avLst/>
              <a:gdLst/>
              <a:ahLst/>
              <a:cxnLst/>
              <a:rect l="0" t="0" r="0" b="0"/>
              <a:pathLst>
                <a:path w="230407" h="298210">
                  <a:moveTo>
                    <a:pt x="188292" y="55978"/>
                  </a:moveTo>
                  <a:lnTo>
                    <a:pt x="158984" y="17604"/>
                  </a:lnTo>
                  <a:lnTo>
                    <a:pt x="133205" y="1974"/>
                  </a:lnTo>
                  <a:lnTo>
                    <a:pt x="113506" y="0"/>
                  </a:lnTo>
                  <a:lnTo>
                    <a:pt x="93053" y="4193"/>
                  </a:lnTo>
                  <a:lnTo>
                    <a:pt x="72263" y="13855"/>
                  </a:lnTo>
                  <a:lnTo>
                    <a:pt x="46418" y="38038"/>
                  </a:lnTo>
                  <a:lnTo>
                    <a:pt x="12693" y="96307"/>
                  </a:lnTo>
                  <a:lnTo>
                    <a:pt x="4963" y="119526"/>
                  </a:lnTo>
                  <a:lnTo>
                    <a:pt x="0" y="175679"/>
                  </a:lnTo>
                  <a:lnTo>
                    <a:pt x="4609" y="231571"/>
                  </a:lnTo>
                  <a:lnTo>
                    <a:pt x="19094" y="265543"/>
                  </a:lnTo>
                  <a:lnTo>
                    <a:pt x="38203" y="292246"/>
                  </a:lnTo>
                  <a:lnTo>
                    <a:pt x="46118" y="296548"/>
                  </a:lnTo>
                  <a:lnTo>
                    <a:pt x="64272" y="298209"/>
                  </a:lnTo>
                  <a:lnTo>
                    <a:pt x="80919" y="291928"/>
                  </a:lnTo>
                  <a:lnTo>
                    <a:pt x="110670" y="268831"/>
                  </a:lnTo>
                  <a:lnTo>
                    <a:pt x="132017" y="243048"/>
                  </a:lnTo>
                  <a:lnTo>
                    <a:pt x="139884" y="220228"/>
                  </a:lnTo>
                  <a:lnTo>
                    <a:pt x="142211" y="195658"/>
                  </a:lnTo>
                  <a:lnTo>
                    <a:pt x="139345" y="173040"/>
                  </a:lnTo>
                  <a:lnTo>
                    <a:pt x="131053" y="154409"/>
                  </a:lnTo>
                  <a:lnTo>
                    <a:pt x="125566" y="146165"/>
                  </a:lnTo>
                  <a:lnTo>
                    <a:pt x="118399" y="141839"/>
                  </a:lnTo>
                  <a:lnTo>
                    <a:pt x="101076" y="140152"/>
                  </a:lnTo>
                  <a:lnTo>
                    <a:pt x="97393" y="142509"/>
                  </a:lnTo>
                  <a:lnTo>
                    <a:pt x="97277" y="146421"/>
                  </a:lnTo>
                  <a:lnTo>
                    <a:pt x="99539" y="151368"/>
                  </a:lnTo>
                  <a:lnTo>
                    <a:pt x="111411" y="159985"/>
                  </a:lnTo>
                  <a:lnTo>
                    <a:pt x="130727" y="166544"/>
                  </a:lnTo>
                  <a:lnTo>
                    <a:pt x="187666" y="173874"/>
                  </a:lnTo>
                  <a:lnTo>
                    <a:pt x="230406" y="1823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7" name="Freeform 236"/>
            <p:cNvSpPr/>
            <p:nvPr/>
          </p:nvSpPr>
          <p:spPr>
            <a:xfrm>
              <a:off x="7930620" y="4000829"/>
              <a:ext cx="292138" cy="221099"/>
            </a:xfrm>
            <a:custGeom>
              <a:avLst/>
              <a:gdLst/>
              <a:ahLst/>
              <a:cxnLst/>
              <a:rect l="0" t="0" r="0" b="0"/>
              <a:pathLst>
                <a:path w="292138" h="221099">
                  <a:moveTo>
                    <a:pt x="39453" y="0"/>
                  </a:moveTo>
                  <a:lnTo>
                    <a:pt x="76931" y="8333"/>
                  </a:lnTo>
                  <a:lnTo>
                    <a:pt x="128354" y="10095"/>
                  </a:lnTo>
                  <a:lnTo>
                    <a:pt x="182402" y="9273"/>
                  </a:lnTo>
                  <a:lnTo>
                    <a:pt x="205931" y="4901"/>
                  </a:lnTo>
                  <a:lnTo>
                    <a:pt x="208930" y="5607"/>
                  </a:lnTo>
                  <a:lnTo>
                    <a:pt x="206250" y="8417"/>
                  </a:lnTo>
                  <a:lnTo>
                    <a:pt x="150522" y="56480"/>
                  </a:lnTo>
                  <a:lnTo>
                    <a:pt x="92848" y="98294"/>
                  </a:lnTo>
                  <a:lnTo>
                    <a:pt x="58232" y="123228"/>
                  </a:lnTo>
                  <a:lnTo>
                    <a:pt x="31369" y="139067"/>
                  </a:lnTo>
                  <a:lnTo>
                    <a:pt x="1331" y="165380"/>
                  </a:lnTo>
                  <a:lnTo>
                    <a:pt x="0" y="171084"/>
                  </a:lnTo>
                  <a:lnTo>
                    <a:pt x="2622" y="176057"/>
                  </a:lnTo>
                  <a:lnTo>
                    <a:pt x="7880" y="180542"/>
                  </a:lnTo>
                  <a:lnTo>
                    <a:pt x="26200" y="185526"/>
                  </a:lnTo>
                  <a:lnTo>
                    <a:pt x="89613" y="188988"/>
                  </a:lnTo>
                  <a:lnTo>
                    <a:pt x="144940" y="192528"/>
                  </a:lnTo>
                  <a:lnTo>
                    <a:pt x="200930" y="204146"/>
                  </a:lnTo>
                  <a:lnTo>
                    <a:pt x="254194" y="214256"/>
                  </a:lnTo>
                  <a:lnTo>
                    <a:pt x="292137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8" name="Freeform 237"/>
            <p:cNvSpPr/>
            <p:nvPr/>
          </p:nvSpPr>
          <p:spPr>
            <a:xfrm>
              <a:off x="7306970" y="4411440"/>
              <a:ext cx="241964" cy="313226"/>
            </a:xfrm>
            <a:custGeom>
              <a:avLst/>
              <a:gdLst/>
              <a:ahLst/>
              <a:cxnLst/>
              <a:rect l="0" t="0" r="0" b="0"/>
              <a:pathLst>
                <a:path w="241964" h="313226">
                  <a:moveTo>
                    <a:pt x="10336" y="31586"/>
                  </a:moveTo>
                  <a:lnTo>
                    <a:pt x="3100" y="59142"/>
                  </a:lnTo>
                  <a:lnTo>
                    <a:pt x="457" y="118483"/>
                  </a:lnTo>
                  <a:lnTo>
                    <a:pt x="0" y="169247"/>
                  </a:lnTo>
                  <a:lnTo>
                    <a:pt x="5434" y="227624"/>
                  </a:lnTo>
                  <a:lnTo>
                    <a:pt x="14473" y="262026"/>
                  </a:lnTo>
                  <a:lnTo>
                    <a:pt x="20112" y="268271"/>
                  </a:lnTo>
                  <a:lnTo>
                    <a:pt x="27382" y="271264"/>
                  </a:lnTo>
                  <a:lnTo>
                    <a:pt x="35737" y="272090"/>
                  </a:lnTo>
                  <a:lnTo>
                    <a:pt x="43647" y="267961"/>
                  </a:lnTo>
                  <a:lnTo>
                    <a:pt x="58676" y="250895"/>
                  </a:lnTo>
                  <a:lnTo>
                    <a:pt x="74701" y="220569"/>
                  </a:lnTo>
                  <a:lnTo>
                    <a:pt x="85926" y="160053"/>
                  </a:lnTo>
                  <a:lnTo>
                    <a:pt x="88804" y="148816"/>
                  </a:lnTo>
                  <a:lnTo>
                    <a:pt x="90724" y="146004"/>
                  </a:lnTo>
                  <a:lnTo>
                    <a:pt x="92004" y="148809"/>
                  </a:lnTo>
                  <a:lnTo>
                    <a:pt x="102672" y="204209"/>
                  </a:lnTo>
                  <a:lnTo>
                    <a:pt x="113179" y="262375"/>
                  </a:lnTo>
                  <a:lnTo>
                    <a:pt x="124126" y="293380"/>
                  </a:lnTo>
                  <a:lnTo>
                    <a:pt x="135388" y="310156"/>
                  </a:lnTo>
                  <a:lnTo>
                    <a:pt x="142837" y="313225"/>
                  </a:lnTo>
                  <a:lnTo>
                    <a:pt x="151312" y="312932"/>
                  </a:lnTo>
                  <a:lnTo>
                    <a:pt x="160472" y="310397"/>
                  </a:lnTo>
                  <a:lnTo>
                    <a:pt x="176889" y="298221"/>
                  </a:lnTo>
                  <a:lnTo>
                    <a:pt x="190814" y="281111"/>
                  </a:lnTo>
                  <a:lnTo>
                    <a:pt x="216911" y="219651"/>
                  </a:lnTo>
                  <a:lnTo>
                    <a:pt x="231338" y="167477"/>
                  </a:lnTo>
                  <a:lnTo>
                    <a:pt x="239864" y="112111"/>
                  </a:lnTo>
                  <a:lnTo>
                    <a:pt x="241548" y="56114"/>
                  </a:lnTo>
                  <a:lnTo>
                    <a:pt x="24196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9" name="Freeform 238"/>
            <p:cNvSpPr/>
            <p:nvPr/>
          </p:nvSpPr>
          <p:spPr>
            <a:xfrm>
              <a:off x="7675274" y="4443026"/>
              <a:ext cx="209037" cy="264893"/>
            </a:xfrm>
            <a:custGeom>
              <a:avLst/>
              <a:gdLst/>
              <a:ahLst/>
              <a:cxnLst/>
              <a:rect l="0" t="0" r="0" b="0"/>
              <a:pathLst>
                <a:path w="209037" h="264893">
                  <a:moveTo>
                    <a:pt x="0" y="252683"/>
                  </a:moveTo>
                  <a:lnTo>
                    <a:pt x="0" y="194067"/>
                  </a:lnTo>
                  <a:lnTo>
                    <a:pt x="0" y="139893"/>
                  </a:lnTo>
                  <a:lnTo>
                    <a:pt x="0" y="84131"/>
                  </a:lnTo>
                  <a:lnTo>
                    <a:pt x="1171" y="22214"/>
                  </a:lnTo>
                  <a:lnTo>
                    <a:pt x="3120" y="21828"/>
                  </a:lnTo>
                  <a:lnTo>
                    <a:pt x="8406" y="30758"/>
                  </a:lnTo>
                  <a:lnTo>
                    <a:pt x="29368" y="86249"/>
                  </a:lnTo>
                  <a:lnTo>
                    <a:pt x="53591" y="137962"/>
                  </a:lnTo>
                  <a:lnTo>
                    <a:pt x="87862" y="198798"/>
                  </a:lnTo>
                  <a:lnTo>
                    <a:pt x="122850" y="246931"/>
                  </a:lnTo>
                  <a:lnTo>
                    <a:pt x="149484" y="263977"/>
                  </a:lnTo>
                  <a:lnTo>
                    <a:pt x="158147" y="264892"/>
                  </a:lnTo>
                  <a:lnTo>
                    <a:pt x="174013" y="259669"/>
                  </a:lnTo>
                  <a:lnTo>
                    <a:pt x="185743" y="246430"/>
                  </a:lnTo>
                  <a:lnTo>
                    <a:pt x="202807" y="203745"/>
                  </a:lnTo>
                  <a:lnTo>
                    <a:pt x="209036" y="150253"/>
                  </a:lnTo>
                  <a:lnTo>
                    <a:pt x="207148" y="94627"/>
                  </a:lnTo>
                  <a:lnTo>
                    <a:pt x="201445" y="38579"/>
                  </a:lnTo>
                  <a:lnTo>
                    <a:pt x="2000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0" name="Freeform 239"/>
            <p:cNvSpPr/>
            <p:nvPr/>
          </p:nvSpPr>
          <p:spPr>
            <a:xfrm>
              <a:off x="7927958" y="4516725"/>
              <a:ext cx="152490" cy="210558"/>
            </a:xfrm>
            <a:custGeom>
              <a:avLst/>
              <a:gdLst/>
              <a:ahLst/>
              <a:cxnLst/>
              <a:rect l="0" t="0" r="0" b="0"/>
              <a:pathLst>
                <a:path w="152490" h="210558">
                  <a:moveTo>
                    <a:pt x="136871" y="0"/>
                  </a:moveTo>
                  <a:lnTo>
                    <a:pt x="136871" y="58617"/>
                  </a:lnTo>
                  <a:lnTo>
                    <a:pt x="145276" y="112791"/>
                  </a:lnTo>
                  <a:lnTo>
                    <a:pt x="152489" y="153393"/>
                  </a:lnTo>
                  <a:lnTo>
                    <a:pt x="150441" y="176969"/>
                  </a:lnTo>
                  <a:lnTo>
                    <a:pt x="142512" y="196026"/>
                  </a:lnTo>
                  <a:lnTo>
                    <a:pt x="137122" y="204384"/>
                  </a:lnTo>
                  <a:lnTo>
                    <a:pt x="127679" y="208786"/>
                  </a:lnTo>
                  <a:lnTo>
                    <a:pt x="101590" y="210557"/>
                  </a:lnTo>
                  <a:lnTo>
                    <a:pt x="46757" y="202162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1" name="Freeform 240"/>
            <p:cNvSpPr/>
            <p:nvPr/>
          </p:nvSpPr>
          <p:spPr>
            <a:xfrm>
              <a:off x="7927958" y="4453554"/>
              <a:ext cx="231628" cy="52644"/>
            </a:xfrm>
            <a:custGeom>
              <a:avLst/>
              <a:gdLst/>
              <a:ahLst/>
              <a:cxnLst/>
              <a:rect l="0" t="0" r="0" b="0"/>
              <a:pathLst>
                <a:path w="231628" h="52644">
                  <a:moveTo>
                    <a:pt x="231627" y="52643"/>
                  </a:moveTo>
                  <a:lnTo>
                    <a:pt x="213647" y="37002"/>
                  </a:lnTo>
                  <a:lnTo>
                    <a:pt x="196729" y="28923"/>
                  </a:lnTo>
                  <a:lnTo>
                    <a:pt x="135510" y="22093"/>
                  </a:lnTo>
                  <a:lnTo>
                    <a:pt x="73738" y="12788"/>
                  </a:lnTo>
                  <a:lnTo>
                    <a:pt x="26610" y="287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2" name="Freeform 241"/>
            <p:cNvSpPr/>
            <p:nvPr/>
          </p:nvSpPr>
          <p:spPr>
            <a:xfrm>
              <a:off x="7286153" y="4927336"/>
              <a:ext cx="262781" cy="242934"/>
            </a:xfrm>
            <a:custGeom>
              <a:avLst/>
              <a:gdLst/>
              <a:ahLst/>
              <a:cxnLst/>
              <a:rect l="0" t="0" r="0" b="0"/>
              <a:pathLst>
                <a:path w="262781" h="242934">
                  <a:moveTo>
                    <a:pt x="10096" y="10529"/>
                  </a:moveTo>
                  <a:lnTo>
                    <a:pt x="1762" y="48007"/>
                  </a:lnTo>
                  <a:lnTo>
                    <a:pt x="0" y="105020"/>
                  </a:lnTo>
                  <a:lnTo>
                    <a:pt x="8058" y="156966"/>
                  </a:lnTo>
                  <a:lnTo>
                    <a:pt x="18721" y="194947"/>
                  </a:lnTo>
                  <a:lnTo>
                    <a:pt x="29916" y="213765"/>
                  </a:lnTo>
                  <a:lnTo>
                    <a:pt x="36177" y="217380"/>
                  </a:lnTo>
                  <a:lnTo>
                    <a:pt x="42691" y="217449"/>
                  </a:lnTo>
                  <a:lnTo>
                    <a:pt x="49373" y="215157"/>
                  </a:lnTo>
                  <a:lnTo>
                    <a:pt x="59918" y="203250"/>
                  </a:lnTo>
                  <a:lnTo>
                    <a:pt x="79915" y="149728"/>
                  </a:lnTo>
                  <a:lnTo>
                    <a:pt x="87139" y="127377"/>
                  </a:lnTo>
                  <a:lnTo>
                    <a:pt x="90703" y="124693"/>
                  </a:lnTo>
                  <a:lnTo>
                    <a:pt x="94249" y="127582"/>
                  </a:lnTo>
                  <a:lnTo>
                    <a:pt x="124475" y="190202"/>
                  </a:lnTo>
                  <a:lnTo>
                    <a:pt x="144819" y="229424"/>
                  </a:lnTo>
                  <a:lnTo>
                    <a:pt x="161220" y="241567"/>
                  </a:lnTo>
                  <a:lnTo>
                    <a:pt x="170506" y="242933"/>
                  </a:lnTo>
                  <a:lnTo>
                    <a:pt x="190184" y="238212"/>
                  </a:lnTo>
                  <a:lnTo>
                    <a:pt x="207508" y="222076"/>
                  </a:lnTo>
                  <a:lnTo>
                    <a:pt x="232105" y="179178"/>
                  </a:lnTo>
                  <a:lnTo>
                    <a:pt x="251908" y="118035"/>
                  </a:lnTo>
                  <a:lnTo>
                    <a:pt x="259559" y="81767"/>
                  </a:lnTo>
                  <a:lnTo>
                    <a:pt x="262356" y="18393"/>
                  </a:lnTo>
                  <a:lnTo>
                    <a:pt x="26278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3" name="Freeform 242"/>
            <p:cNvSpPr/>
            <p:nvPr/>
          </p:nvSpPr>
          <p:spPr>
            <a:xfrm>
              <a:off x="7643689" y="4901935"/>
              <a:ext cx="196993" cy="236735"/>
            </a:xfrm>
            <a:custGeom>
              <a:avLst/>
              <a:gdLst/>
              <a:ahLst/>
              <a:cxnLst/>
              <a:rect l="0" t="0" r="0" b="0"/>
              <a:pathLst>
                <a:path w="196993" h="236735">
                  <a:moveTo>
                    <a:pt x="0" y="204386"/>
                  </a:moveTo>
                  <a:lnTo>
                    <a:pt x="0" y="145769"/>
                  </a:lnTo>
                  <a:lnTo>
                    <a:pt x="8333" y="86053"/>
                  </a:lnTo>
                  <a:lnTo>
                    <a:pt x="10095" y="31923"/>
                  </a:lnTo>
                  <a:lnTo>
                    <a:pt x="16575" y="10362"/>
                  </a:lnTo>
                  <a:lnTo>
                    <a:pt x="21578" y="1338"/>
                  </a:lnTo>
                  <a:lnTo>
                    <a:pt x="26084" y="0"/>
                  </a:lnTo>
                  <a:lnTo>
                    <a:pt x="30258" y="3788"/>
                  </a:lnTo>
                  <a:lnTo>
                    <a:pt x="50128" y="56177"/>
                  </a:lnTo>
                  <a:lnTo>
                    <a:pt x="71470" y="110163"/>
                  </a:lnTo>
                  <a:lnTo>
                    <a:pt x="92124" y="171484"/>
                  </a:lnTo>
                  <a:lnTo>
                    <a:pt x="123410" y="219681"/>
                  </a:lnTo>
                  <a:lnTo>
                    <a:pt x="149650" y="236734"/>
                  </a:lnTo>
                  <a:lnTo>
                    <a:pt x="158258" y="236480"/>
                  </a:lnTo>
                  <a:lnTo>
                    <a:pt x="166336" y="232801"/>
                  </a:lnTo>
                  <a:lnTo>
                    <a:pt x="174062" y="226839"/>
                  </a:lnTo>
                  <a:lnTo>
                    <a:pt x="185765" y="207736"/>
                  </a:lnTo>
                  <a:lnTo>
                    <a:pt x="193696" y="183648"/>
                  </a:lnTo>
                  <a:lnTo>
                    <a:pt x="196992" y="144949"/>
                  </a:lnTo>
                  <a:lnTo>
                    <a:pt x="190729" y="83475"/>
                  </a:lnTo>
                  <a:lnTo>
                    <a:pt x="189673" y="27142"/>
                  </a:lnTo>
                  <a:lnTo>
                    <a:pt x="189513" y="148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4" name="Freeform 243"/>
            <p:cNvSpPr/>
            <p:nvPr/>
          </p:nvSpPr>
          <p:spPr>
            <a:xfrm>
              <a:off x="7896373" y="4906279"/>
              <a:ext cx="284270" cy="252685"/>
            </a:xfrm>
            <a:custGeom>
              <a:avLst/>
              <a:gdLst/>
              <a:ahLst/>
              <a:cxnLst/>
              <a:rect l="0" t="0" r="0" b="0"/>
              <a:pathLst>
                <a:path w="284270" h="252685">
                  <a:moveTo>
                    <a:pt x="0" y="0"/>
                  </a:moveTo>
                  <a:lnTo>
                    <a:pt x="37478" y="8334"/>
                  </a:lnTo>
                  <a:lnTo>
                    <a:pt x="94146" y="18645"/>
                  </a:lnTo>
                  <a:lnTo>
                    <a:pt x="115542" y="25055"/>
                  </a:lnTo>
                  <a:lnTo>
                    <a:pt x="121482" y="31911"/>
                  </a:lnTo>
                  <a:lnTo>
                    <a:pt x="124272" y="41162"/>
                  </a:lnTo>
                  <a:lnTo>
                    <a:pt x="124962" y="52007"/>
                  </a:lnTo>
                  <a:lnTo>
                    <a:pt x="119489" y="70298"/>
                  </a:lnTo>
                  <a:lnTo>
                    <a:pt x="96911" y="101104"/>
                  </a:lnTo>
                  <a:lnTo>
                    <a:pt x="39500" y="152040"/>
                  </a:lnTo>
                  <a:lnTo>
                    <a:pt x="3627" y="195064"/>
                  </a:lnTo>
                  <a:lnTo>
                    <a:pt x="2419" y="201403"/>
                  </a:lnTo>
                  <a:lnTo>
                    <a:pt x="5122" y="206798"/>
                  </a:lnTo>
                  <a:lnTo>
                    <a:pt x="10434" y="211565"/>
                  </a:lnTo>
                  <a:lnTo>
                    <a:pt x="28814" y="216862"/>
                  </a:lnTo>
                  <a:lnTo>
                    <a:pt x="84330" y="220262"/>
                  </a:lnTo>
                  <a:lnTo>
                    <a:pt x="143216" y="229339"/>
                  </a:lnTo>
                  <a:lnTo>
                    <a:pt x="203028" y="242397"/>
                  </a:lnTo>
                  <a:lnTo>
                    <a:pt x="247330" y="249636"/>
                  </a:lnTo>
                  <a:lnTo>
                    <a:pt x="284269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5" name="Freeform 244"/>
            <p:cNvSpPr/>
            <p:nvPr/>
          </p:nvSpPr>
          <p:spPr>
            <a:xfrm>
              <a:off x="7149282" y="5316891"/>
              <a:ext cx="230990" cy="247317"/>
            </a:xfrm>
            <a:custGeom>
              <a:avLst/>
              <a:gdLst/>
              <a:ahLst/>
              <a:cxnLst/>
              <a:rect l="0" t="0" r="0" b="0"/>
              <a:pathLst>
                <a:path w="230990" h="247317">
                  <a:moveTo>
                    <a:pt x="10096" y="31586"/>
                  </a:moveTo>
                  <a:lnTo>
                    <a:pt x="1762" y="69063"/>
                  </a:lnTo>
                  <a:lnTo>
                    <a:pt x="0" y="126076"/>
                  </a:lnTo>
                  <a:lnTo>
                    <a:pt x="8058" y="184088"/>
                  </a:lnTo>
                  <a:lnTo>
                    <a:pt x="14259" y="208159"/>
                  </a:lnTo>
                  <a:lnTo>
                    <a:pt x="18721" y="213642"/>
                  </a:lnTo>
                  <a:lnTo>
                    <a:pt x="24035" y="214958"/>
                  </a:lnTo>
                  <a:lnTo>
                    <a:pt x="29917" y="213495"/>
                  </a:lnTo>
                  <a:lnTo>
                    <a:pt x="42692" y="202511"/>
                  </a:lnTo>
                  <a:lnTo>
                    <a:pt x="69957" y="161275"/>
                  </a:lnTo>
                  <a:lnTo>
                    <a:pt x="85284" y="127334"/>
                  </a:lnTo>
                  <a:lnTo>
                    <a:pt x="89467" y="123494"/>
                  </a:lnTo>
                  <a:lnTo>
                    <a:pt x="93426" y="124443"/>
                  </a:lnTo>
                  <a:lnTo>
                    <a:pt x="97235" y="128585"/>
                  </a:lnTo>
                  <a:lnTo>
                    <a:pt x="115302" y="189924"/>
                  </a:lnTo>
                  <a:lnTo>
                    <a:pt x="123535" y="215432"/>
                  </a:lnTo>
                  <a:lnTo>
                    <a:pt x="134993" y="234568"/>
                  </a:lnTo>
                  <a:lnTo>
                    <a:pt x="143664" y="240606"/>
                  </a:lnTo>
                  <a:lnTo>
                    <a:pt x="165776" y="247316"/>
                  </a:lnTo>
                  <a:lnTo>
                    <a:pt x="175884" y="246766"/>
                  </a:lnTo>
                  <a:lnTo>
                    <a:pt x="193354" y="239915"/>
                  </a:lnTo>
                  <a:lnTo>
                    <a:pt x="205798" y="225952"/>
                  </a:lnTo>
                  <a:lnTo>
                    <a:pt x="223318" y="188392"/>
                  </a:lnTo>
                  <a:lnTo>
                    <a:pt x="230157" y="125270"/>
                  </a:lnTo>
                  <a:lnTo>
                    <a:pt x="230989" y="64389"/>
                  </a:lnTo>
                  <a:lnTo>
                    <a:pt x="222835" y="10905"/>
                  </a:lnTo>
                  <a:lnTo>
                    <a:pt x="22066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6" name="Freeform 245"/>
            <p:cNvSpPr/>
            <p:nvPr/>
          </p:nvSpPr>
          <p:spPr>
            <a:xfrm>
              <a:off x="7445480" y="5313364"/>
              <a:ext cx="261381" cy="290845"/>
            </a:xfrm>
            <a:custGeom>
              <a:avLst/>
              <a:gdLst/>
              <a:ahLst/>
              <a:cxnLst/>
              <a:rect l="0" t="0" r="0" b="0"/>
              <a:pathLst>
                <a:path w="261381" h="290845">
                  <a:moveTo>
                    <a:pt x="187681" y="45641"/>
                  </a:moveTo>
                  <a:lnTo>
                    <a:pt x="150594" y="10894"/>
                  </a:lnTo>
                  <a:lnTo>
                    <a:pt x="132593" y="1732"/>
                  </a:lnTo>
                  <a:lnTo>
                    <a:pt x="112895" y="0"/>
                  </a:lnTo>
                  <a:lnTo>
                    <a:pt x="71653" y="8419"/>
                  </a:lnTo>
                  <a:lnTo>
                    <a:pt x="45807" y="23564"/>
                  </a:lnTo>
                  <a:lnTo>
                    <a:pt x="23331" y="48458"/>
                  </a:lnTo>
                  <a:lnTo>
                    <a:pt x="7444" y="78061"/>
                  </a:lnTo>
                  <a:lnTo>
                    <a:pt x="0" y="136316"/>
                  </a:lnTo>
                  <a:lnTo>
                    <a:pt x="1649" y="197910"/>
                  </a:lnTo>
                  <a:lnTo>
                    <a:pt x="12893" y="244564"/>
                  </a:lnTo>
                  <a:lnTo>
                    <a:pt x="28527" y="271347"/>
                  </a:lnTo>
                  <a:lnTo>
                    <a:pt x="44416" y="283605"/>
                  </a:lnTo>
                  <a:lnTo>
                    <a:pt x="53566" y="288512"/>
                  </a:lnTo>
                  <a:lnTo>
                    <a:pt x="73092" y="290844"/>
                  </a:lnTo>
                  <a:lnTo>
                    <a:pt x="93469" y="286811"/>
                  </a:lnTo>
                  <a:lnTo>
                    <a:pt x="123501" y="271387"/>
                  </a:lnTo>
                  <a:lnTo>
                    <a:pt x="140050" y="258666"/>
                  </a:lnTo>
                  <a:lnTo>
                    <a:pt x="156930" y="232762"/>
                  </a:lnTo>
                  <a:lnTo>
                    <a:pt x="163751" y="197270"/>
                  </a:lnTo>
                  <a:lnTo>
                    <a:pt x="160183" y="162708"/>
                  </a:lnTo>
                  <a:lnTo>
                    <a:pt x="148553" y="144074"/>
                  </a:lnTo>
                  <a:lnTo>
                    <a:pt x="140539" y="135829"/>
                  </a:lnTo>
                  <a:lnTo>
                    <a:pt x="132855" y="132673"/>
                  </a:lnTo>
                  <a:lnTo>
                    <a:pt x="125395" y="132908"/>
                  </a:lnTo>
                  <a:lnTo>
                    <a:pt x="118080" y="135404"/>
                  </a:lnTo>
                  <a:lnTo>
                    <a:pt x="116714" y="138239"/>
                  </a:lnTo>
                  <a:lnTo>
                    <a:pt x="119313" y="141298"/>
                  </a:lnTo>
                  <a:lnTo>
                    <a:pt x="148699" y="154613"/>
                  </a:lnTo>
                  <a:lnTo>
                    <a:pt x="210074" y="168887"/>
                  </a:lnTo>
                  <a:lnTo>
                    <a:pt x="233898" y="169437"/>
                  </a:lnTo>
                  <a:lnTo>
                    <a:pt x="261380" y="1614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7" name="Freeform 246"/>
            <p:cNvSpPr/>
            <p:nvPr/>
          </p:nvSpPr>
          <p:spPr>
            <a:xfrm>
              <a:off x="7780559" y="5401119"/>
              <a:ext cx="156337" cy="231628"/>
            </a:xfrm>
            <a:custGeom>
              <a:avLst/>
              <a:gdLst/>
              <a:ahLst/>
              <a:cxnLst/>
              <a:rect l="0" t="0" r="0" b="0"/>
              <a:pathLst>
                <a:path w="156337" h="231628">
                  <a:moveTo>
                    <a:pt x="136871" y="0"/>
                  </a:moveTo>
                  <a:lnTo>
                    <a:pt x="139990" y="42692"/>
                  </a:lnTo>
                  <a:lnTo>
                    <a:pt x="145936" y="95521"/>
                  </a:lnTo>
                  <a:lnTo>
                    <a:pt x="154346" y="146640"/>
                  </a:lnTo>
                  <a:lnTo>
                    <a:pt x="156336" y="173188"/>
                  </a:lnTo>
                  <a:lnTo>
                    <a:pt x="150981" y="194346"/>
                  </a:lnTo>
                  <a:lnTo>
                    <a:pt x="146278" y="203263"/>
                  </a:lnTo>
                  <a:lnTo>
                    <a:pt x="138463" y="209208"/>
                  </a:lnTo>
                  <a:lnTo>
                    <a:pt x="84669" y="225122"/>
                  </a:lnTo>
                  <a:lnTo>
                    <a:pt x="26431" y="230770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8" name="Freeform 247"/>
            <p:cNvSpPr/>
            <p:nvPr/>
          </p:nvSpPr>
          <p:spPr>
            <a:xfrm>
              <a:off x="7727917" y="5295834"/>
              <a:ext cx="347441" cy="105286"/>
            </a:xfrm>
            <a:custGeom>
              <a:avLst/>
              <a:gdLst/>
              <a:ahLst/>
              <a:cxnLst/>
              <a:rect l="0" t="0" r="0" b="0"/>
              <a:pathLst>
                <a:path w="347441" h="105286">
                  <a:moveTo>
                    <a:pt x="347440" y="105285"/>
                  </a:moveTo>
                  <a:lnTo>
                    <a:pt x="329460" y="89644"/>
                  </a:lnTo>
                  <a:lnTo>
                    <a:pt x="277698" y="64852"/>
                  </a:lnTo>
                  <a:lnTo>
                    <a:pt x="225173" y="46648"/>
                  </a:lnTo>
                  <a:lnTo>
                    <a:pt x="173551" y="31788"/>
                  </a:lnTo>
                  <a:lnTo>
                    <a:pt x="113310" y="17587"/>
                  </a:lnTo>
                  <a:lnTo>
                    <a:pt x="50285" y="1075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9" name="Freeform 248"/>
            <p:cNvSpPr/>
            <p:nvPr/>
          </p:nvSpPr>
          <p:spPr>
            <a:xfrm>
              <a:off x="7180907" y="5748559"/>
              <a:ext cx="277797" cy="261744"/>
            </a:xfrm>
            <a:custGeom>
              <a:avLst/>
              <a:gdLst/>
              <a:ahLst/>
              <a:cxnLst/>
              <a:rect l="0" t="0" r="0" b="0"/>
              <a:pathLst>
                <a:path w="277797" h="261744">
                  <a:moveTo>
                    <a:pt x="20585" y="10529"/>
                  </a:moveTo>
                  <a:lnTo>
                    <a:pt x="11520" y="69146"/>
                  </a:lnTo>
                  <a:lnTo>
                    <a:pt x="1916" y="128862"/>
                  </a:lnTo>
                  <a:lnTo>
                    <a:pt x="0" y="182992"/>
                  </a:lnTo>
                  <a:lnTo>
                    <a:pt x="11043" y="241297"/>
                  </a:lnTo>
                  <a:lnTo>
                    <a:pt x="14224" y="252111"/>
                  </a:lnTo>
                  <a:lnTo>
                    <a:pt x="19854" y="258151"/>
                  </a:lnTo>
                  <a:lnTo>
                    <a:pt x="27116" y="261009"/>
                  </a:lnTo>
                  <a:lnTo>
                    <a:pt x="35468" y="261743"/>
                  </a:lnTo>
                  <a:lnTo>
                    <a:pt x="50986" y="256320"/>
                  </a:lnTo>
                  <a:lnTo>
                    <a:pt x="58399" y="251599"/>
                  </a:lnTo>
                  <a:lnTo>
                    <a:pt x="69757" y="236994"/>
                  </a:lnTo>
                  <a:lnTo>
                    <a:pt x="105432" y="183745"/>
                  </a:lnTo>
                  <a:lnTo>
                    <a:pt x="112245" y="171630"/>
                  </a:lnTo>
                  <a:lnTo>
                    <a:pt x="119126" y="165893"/>
                  </a:lnTo>
                  <a:lnTo>
                    <a:pt x="126053" y="164407"/>
                  </a:lnTo>
                  <a:lnTo>
                    <a:pt x="133011" y="165757"/>
                  </a:lnTo>
                  <a:lnTo>
                    <a:pt x="138819" y="171337"/>
                  </a:lnTo>
                  <a:lnTo>
                    <a:pt x="166411" y="229386"/>
                  </a:lnTo>
                  <a:lnTo>
                    <a:pt x="182492" y="241550"/>
                  </a:lnTo>
                  <a:lnTo>
                    <a:pt x="201338" y="244616"/>
                  </a:lnTo>
                  <a:lnTo>
                    <a:pt x="211277" y="243796"/>
                  </a:lnTo>
                  <a:lnTo>
                    <a:pt x="228560" y="233527"/>
                  </a:lnTo>
                  <a:lnTo>
                    <a:pt x="242870" y="217264"/>
                  </a:lnTo>
                  <a:lnTo>
                    <a:pt x="261588" y="175108"/>
                  </a:lnTo>
                  <a:lnTo>
                    <a:pt x="277796" y="116690"/>
                  </a:lnTo>
                  <a:lnTo>
                    <a:pt x="274096" y="57697"/>
                  </a:lnTo>
                  <a:lnTo>
                    <a:pt x="27326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0" name="Freeform 249"/>
            <p:cNvSpPr/>
            <p:nvPr/>
          </p:nvSpPr>
          <p:spPr>
            <a:xfrm>
              <a:off x="7507831" y="5814852"/>
              <a:ext cx="167444" cy="276747"/>
            </a:xfrm>
            <a:custGeom>
              <a:avLst/>
              <a:gdLst/>
              <a:ahLst/>
              <a:cxnLst/>
              <a:rect l="0" t="0" r="0" b="0"/>
              <a:pathLst>
                <a:path w="167444" h="276747">
                  <a:moveTo>
                    <a:pt x="156915" y="17935"/>
                  </a:moveTo>
                  <a:lnTo>
                    <a:pt x="145736" y="6757"/>
                  </a:lnTo>
                  <a:lnTo>
                    <a:pt x="127770" y="1268"/>
                  </a:lnTo>
                  <a:lnTo>
                    <a:pt x="105357" y="0"/>
                  </a:lnTo>
                  <a:lnTo>
                    <a:pt x="83697" y="3335"/>
                  </a:lnTo>
                  <a:lnTo>
                    <a:pt x="65492" y="11836"/>
                  </a:lnTo>
                  <a:lnTo>
                    <a:pt x="34741" y="36358"/>
                  </a:lnTo>
                  <a:lnTo>
                    <a:pt x="18810" y="62388"/>
                  </a:lnTo>
                  <a:lnTo>
                    <a:pt x="4116" y="104965"/>
                  </a:lnTo>
                  <a:lnTo>
                    <a:pt x="0" y="164155"/>
                  </a:lnTo>
                  <a:lnTo>
                    <a:pt x="4777" y="215664"/>
                  </a:lnTo>
                  <a:lnTo>
                    <a:pt x="19290" y="243287"/>
                  </a:lnTo>
                  <a:lnTo>
                    <a:pt x="38408" y="266291"/>
                  </a:lnTo>
                  <a:lnTo>
                    <a:pt x="58232" y="274545"/>
                  </a:lnTo>
                  <a:lnTo>
                    <a:pt x="70070" y="276746"/>
                  </a:lnTo>
                  <a:lnTo>
                    <a:pt x="92581" y="272952"/>
                  </a:lnTo>
                  <a:lnTo>
                    <a:pt x="113114" y="262297"/>
                  </a:lnTo>
                  <a:lnTo>
                    <a:pt x="130039" y="245863"/>
                  </a:lnTo>
                  <a:lnTo>
                    <a:pt x="147132" y="216880"/>
                  </a:lnTo>
                  <a:lnTo>
                    <a:pt x="149447" y="193313"/>
                  </a:lnTo>
                  <a:lnTo>
                    <a:pt x="145407" y="168410"/>
                  </a:lnTo>
                  <a:lnTo>
                    <a:pt x="135813" y="145645"/>
                  </a:lnTo>
                  <a:lnTo>
                    <a:pt x="120630" y="130067"/>
                  </a:lnTo>
                  <a:lnTo>
                    <a:pt x="111669" y="124275"/>
                  </a:lnTo>
                  <a:lnTo>
                    <a:pt x="103354" y="122754"/>
                  </a:lnTo>
                  <a:lnTo>
                    <a:pt x="95472" y="124080"/>
                  </a:lnTo>
                  <a:lnTo>
                    <a:pt x="87877" y="127302"/>
                  </a:lnTo>
                  <a:lnTo>
                    <a:pt x="86323" y="130621"/>
                  </a:lnTo>
                  <a:lnTo>
                    <a:pt x="88796" y="134003"/>
                  </a:lnTo>
                  <a:lnTo>
                    <a:pt x="117983" y="147837"/>
                  </a:lnTo>
                  <a:lnTo>
                    <a:pt x="137272" y="148589"/>
                  </a:lnTo>
                  <a:lnTo>
                    <a:pt x="167443" y="1442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1" name="Freeform 250"/>
            <p:cNvSpPr/>
            <p:nvPr/>
          </p:nvSpPr>
          <p:spPr>
            <a:xfrm>
              <a:off x="7747712" y="5853844"/>
              <a:ext cx="180247" cy="315856"/>
            </a:xfrm>
            <a:custGeom>
              <a:avLst/>
              <a:gdLst/>
              <a:ahLst/>
              <a:cxnLst/>
              <a:rect l="0" t="0" r="0" b="0"/>
              <a:pathLst>
                <a:path w="180247" h="315856">
                  <a:moveTo>
                    <a:pt x="22319" y="0"/>
                  </a:moveTo>
                  <a:lnTo>
                    <a:pt x="40300" y="15641"/>
                  </a:lnTo>
                  <a:lnTo>
                    <a:pt x="57216" y="23720"/>
                  </a:lnTo>
                  <a:lnTo>
                    <a:pt x="115316" y="33669"/>
                  </a:lnTo>
                  <a:lnTo>
                    <a:pt x="158842" y="46035"/>
                  </a:lnTo>
                  <a:lnTo>
                    <a:pt x="163637" y="50577"/>
                  </a:lnTo>
                  <a:lnTo>
                    <a:pt x="164494" y="55945"/>
                  </a:lnTo>
                  <a:lnTo>
                    <a:pt x="162726" y="61863"/>
                  </a:lnTo>
                  <a:lnTo>
                    <a:pt x="121127" y="116623"/>
                  </a:lnTo>
                  <a:lnTo>
                    <a:pt x="63864" y="173466"/>
                  </a:lnTo>
                  <a:lnTo>
                    <a:pt x="15866" y="217413"/>
                  </a:lnTo>
                  <a:lnTo>
                    <a:pt x="0" y="244183"/>
                  </a:lnTo>
                  <a:lnTo>
                    <a:pt x="421" y="251696"/>
                  </a:lnTo>
                  <a:lnTo>
                    <a:pt x="4210" y="257875"/>
                  </a:lnTo>
                  <a:lnTo>
                    <a:pt x="10247" y="263164"/>
                  </a:lnTo>
                  <a:lnTo>
                    <a:pt x="29431" y="269040"/>
                  </a:lnTo>
                  <a:lnTo>
                    <a:pt x="86210" y="281528"/>
                  </a:lnTo>
                  <a:lnTo>
                    <a:pt x="135848" y="298070"/>
                  </a:lnTo>
                  <a:lnTo>
                    <a:pt x="180246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/>
          <p:cNvGrpSpPr/>
          <p:nvPr/>
        </p:nvGrpSpPr>
        <p:grpSpPr>
          <a:xfrm>
            <a:off x="284269" y="200094"/>
            <a:ext cx="4822053" cy="587044"/>
            <a:chOff x="284269" y="200094"/>
            <a:chExt cx="4822053" cy="587044"/>
          </a:xfrm>
        </p:grpSpPr>
        <p:sp>
          <p:nvSpPr>
            <p:cNvPr id="2" name="Freeform 1"/>
            <p:cNvSpPr/>
            <p:nvPr/>
          </p:nvSpPr>
          <p:spPr>
            <a:xfrm>
              <a:off x="294797" y="221098"/>
              <a:ext cx="115815" cy="200042"/>
            </a:xfrm>
            <a:custGeom>
              <a:avLst/>
              <a:gdLst/>
              <a:ahLst/>
              <a:cxnLst/>
              <a:rect l="0" t="0" r="0" b="0"/>
              <a:pathLst>
                <a:path w="115815" h="200042">
                  <a:moveTo>
                    <a:pt x="0" y="0"/>
                  </a:moveTo>
                  <a:lnTo>
                    <a:pt x="20244" y="43963"/>
                  </a:lnTo>
                  <a:lnTo>
                    <a:pt x="54309" y="105447"/>
                  </a:lnTo>
                  <a:lnTo>
                    <a:pt x="97400" y="168271"/>
                  </a:lnTo>
                  <a:lnTo>
                    <a:pt x="115814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84269" y="263212"/>
              <a:ext cx="242156" cy="389555"/>
            </a:xfrm>
            <a:custGeom>
              <a:avLst/>
              <a:gdLst/>
              <a:ahLst/>
              <a:cxnLst/>
              <a:rect l="0" t="0" r="0" b="0"/>
              <a:pathLst>
                <a:path w="242156" h="389555">
                  <a:moveTo>
                    <a:pt x="242155" y="0"/>
                  </a:moveTo>
                  <a:lnTo>
                    <a:pt x="219279" y="25216"/>
                  </a:lnTo>
                  <a:lnTo>
                    <a:pt x="185073" y="83423"/>
                  </a:lnTo>
                  <a:lnTo>
                    <a:pt x="150786" y="133443"/>
                  </a:lnTo>
                  <a:lnTo>
                    <a:pt x="115573" y="193948"/>
                  </a:lnTo>
                  <a:lnTo>
                    <a:pt x="84874" y="249054"/>
                  </a:lnTo>
                  <a:lnTo>
                    <a:pt x="49218" y="312084"/>
                  </a:lnTo>
                  <a:lnTo>
                    <a:pt x="15432" y="375185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17783" y="505367"/>
              <a:ext cx="157225" cy="161045"/>
            </a:xfrm>
            <a:custGeom>
              <a:avLst/>
              <a:gdLst/>
              <a:ahLst/>
              <a:cxnLst/>
              <a:rect l="0" t="0" r="0" b="0"/>
              <a:pathLst>
                <a:path w="157225" h="161045">
                  <a:moveTo>
                    <a:pt x="77056" y="31586"/>
                  </a:moveTo>
                  <a:lnTo>
                    <a:pt x="60288" y="25997"/>
                  </a:lnTo>
                  <a:lnTo>
                    <a:pt x="53009" y="27860"/>
                  </a:lnTo>
                  <a:lnTo>
                    <a:pt x="17463" y="59864"/>
                  </a:lnTo>
                  <a:lnTo>
                    <a:pt x="1947" y="86368"/>
                  </a:lnTo>
                  <a:lnTo>
                    <a:pt x="0" y="106236"/>
                  </a:lnTo>
                  <a:lnTo>
                    <a:pt x="4205" y="125595"/>
                  </a:lnTo>
                  <a:lnTo>
                    <a:pt x="13872" y="141998"/>
                  </a:lnTo>
                  <a:lnTo>
                    <a:pt x="29087" y="153967"/>
                  </a:lnTo>
                  <a:lnTo>
                    <a:pt x="38058" y="158797"/>
                  </a:lnTo>
                  <a:lnTo>
                    <a:pt x="57384" y="161044"/>
                  </a:lnTo>
                  <a:lnTo>
                    <a:pt x="77671" y="156973"/>
                  </a:lnTo>
                  <a:lnTo>
                    <a:pt x="107654" y="141527"/>
                  </a:lnTo>
                  <a:lnTo>
                    <a:pt x="131875" y="120963"/>
                  </a:lnTo>
                  <a:lnTo>
                    <a:pt x="146654" y="102895"/>
                  </a:lnTo>
                  <a:lnTo>
                    <a:pt x="154782" y="80046"/>
                  </a:lnTo>
                  <a:lnTo>
                    <a:pt x="157224" y="55464"/>
                  </a:lnTo>
                  <a:lnTo>
                    <a:pt x="154410" y="32840"/>
                  </a:lnTo>
                  <a:lnTo>
                    <a:pt x="149682" y="24233"/>
                  </a:lnTo>
                  <a:lnTo>
                    <a:pt x="135071" y="11550"/>
                  </a:lnTo>
                  <a:lnTo>
                    <a:pt x="119998" y="5134"/>
                  </a:lnTo>
                  <a:lnTo>
                    <a:pt x="981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654962" y="505367"/>
              <a:ext cx="106408" cy="126427"/>
            </a:xfrm>
            <a:custGeom>
              <a:avLst/>
              <a:gdLst/>
              <a:ahLst/>
              <a:cxnLst/>
              <a:rect l="0" t="0" r="0" b="0"/>
              <a:pathLst>
                <a:path w="106408" h="126427">
                  <a:moveTo>
                    <a:pt x="8333" y="10529"/>
                  </a:moveTo>
                  <a:lnTo>
                    <a:pt x="0" y="48007"/>
                  </a:lnTo>
                  <a:lnTo>
                    <a:pt x="1574" y="82855"/>
                  </a:lnTo>
                  <a:lnTo>
                    <a:pt x="7669" y="103505"/>
                  </a:lnTo>
                  <a:lnTo>
                    <a:pt x="18176" y="120482"/>
                  </a:lnTo>
                  <a:lnTo>
                    <a:pt x="25424" y="124775"/>
                  </a:lnTo>
                  <a:lnTo>
                    <a:pt x="42835" y="126426"/>
                  </a:lnTo>
                  <a:lnTo>
                    <a:pt x="59152" y="120140"/>
                  </a:lnTo>
                  <a:lnTo>
                    <a:pt x="88691" y="97041"/>
                  </a:lnTo>
                  <a:lnTo>
                    <a:pt x="104412" y="65668"/>
                  </a:lnTo>
                  <a:lnTo>
                    <a:pt x="106407" y="43224"/>
                  </a:lnTo>
                  <a:lnTo>
                    <a:pt x="10308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43955" y="454920"/>
              <a:ext cx="180373" cy="204734"/>
            </a:xfrm>
            <a:custGeom>
              <a:avLst/>
              <a:gdLst/>
              <a:ahLst/>
              <a:cxnLst/>
              <a:rect l="0" t="0" r="0" b="0"/>
              <a:pathLst>
                <a:path w="180373" h="204734">
                  <a:moveTo>
                    <a:pt x="135236" y="8333"/>
                  </a:moveTo>
                  <a:lnTo>
                    <a:pt x="97758" y="0"/>
                  </a:lnTo>
                  <a:lnTo>
                    <a:pt x="74126" y="1120"/>
                  </a:lnTo>
                  <a:lnTo>
                    <a:pt x="42260" y="14905"/>
                  </a:lnTo>
                  <a:lnTo>
                    <a:pt x="2572" y="47341"/>
                  </a:lnTo>
                  <a:lnTo>
                    <a:pt x="0" y="54226"/>
                  </a:lnTo>
                  <a:lnTo>
                    <a:pt x="625" y="61155"/>
                  </a:lnTo>
                  <a:lnTo>
                    <a:pt x="3382" y="68114"/>
                  </a:lnTo>
                  <a:lnTo>
                    <a:pt x="15803" y="78966"/>
                  </a:lnTo>
                  <a:lnTo>
                    <a:pt x="24029" y="83498"/>
                  </a:lnTo>
                  <a:lnTo>
                    <a:pt x="45646" y="85414"/>
                  </a:lnTo>
                  <a:lnTo>
                    <a:pt x="97652" y="82701"/>
                  </a:lnTo>
                  <a:lnTo>
                    <a:pt x="133459" y="87820"/>
                  </a:lnTo>
                  <a:lnTo>
                    <a:pt x="152384" y="99813"/>
                  </a:lnTo>
                  <a:lnTo>
                    <a:pt x="167424" y="116841"/>
                  </a:lnTo>
                  <a:lnTo>
                    <a:pt x="178008" y="136108"/>
                  </a:lnTo>
                  <a:lnTo>
                    <a:pt x="180372" y="159489"/>
                  </a:lnTo>
                  <a:lnTo>
                    <a:pt x="179365" y="172275"/>
                  </a:lnTo>
                  <a:lnTo>
                    <a:pt x="175184" y="181968"/>
                  </a:lnTo>
                  <a:lnTo>
                    <a:pt x="161180" y="195859"/>
                  </a:lnTo>
                  <a:lnTo>
                    <a:pt x="140138" y="202812"/>
                  </a:lnTo>
                  <a:lnTo>
                    <a:pt x="115188" y="204733"/>
                  </a:lnTo>
                  <a:lnTo>
                    <a:pt x="67282" y="196434"/>
                  </a:lnTo>
                  <a:lnTo>
                    <a:pt x="40480" y="1873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52891" y="484869"/>
              <a:ext cx="98771" cy="302269"/>
            </a:xfrm>
            <a:custGeom>
              <a:avLst/>
              <a:gdLst/>
              <a:ahLst/>
              <a:cxnLst/>
              <a:rect l="0" t="0" r="0" b="0"/>
              <a:pathLst>
                <a:path w="98771" h="302269">
                  <a:moveTo>
                    <a:pt x="0" y="115255"/>
                  </a:moveTo>
                  <a:lnTo>
                    <a:pt x="0" y="137612"/>
                  </a:lnTo>
                  <a:lnTo>
                    <a:pt x="19786" y="195365"/>
                  </a:lnTo>
                  <a:lnTo>
                    <a:pt x="34844" y="254821"/>
                  </a:lnTo>
                  <a:lnTo>
                    <a:pt x="40678" y="302268"/>
                  </a:lnTo>
                  <a:lnTo>
                    <a:pt x="41156" y="300761"/>
                  </a:lnTo>
                  <a:lnTo>
                    <a:pt x="40519" y="286609"/>
                  </a:lnTo>
                  <a:lnTo>
                    <a:pt x="33697" y="236277"/>
                  </a:lnTo>
                  <a:lnTo>
                    <a:pt x="26413" y="181534"/>
                  </a:lnTo>
                  <a:lnTo>
                    <a:pt x="20945" y="129690"/>
                  </a:lnTo>
                  <a:lnTo>
                    <a:pt x="12131" y="68066"/>
                  </a:lnTo>
                  <a:lnTo>
                    <a:pt x="11003" y="27054"/>
                  </a:lnTo>
                  <a:lnTo>
                    <a:pt x="14355" y="16680"/>
                  </a:lnTo>
                  <a:lnTo>
                    <a:pt x="27437" y="2034"/>
                  </a:lnTo>
                  <a:lnTo>
                    <a:pt x="34669" y="0"/>
                  </a:lnTo>
                  <a:lnTo>
                    <a:pt x="41830" y="983"/>
                  </a:lnTo>
                  <a:lnTo>
                    <a:pt x="56026" y="8316"/>
                  </a:lnTo>
                  <a:lnTo>
                    <a:pt x="70134" y="19373"/>
                  </a:lnTo>
                  <a:lnTo>
                    <a:pt x="85641" y="44342"/>
                  </a:lnTo>
                  <a:lnTo>
                    <a:pt x="97645" y="73966"/>
                  </a:lnTo>
                  <a:lnTo>
                    <a:pt x="98770" y="94565"/>
                  </a:lnTo>
                  <a:lnTo>
                    <a:pt x="97432" y="104971"/>
                  </a:lnTo>
                  <a:lnTo>
                    <a:pt x="86587" y="122773"/>
                  </a:lnTo>
                  <a:lnTo>
                    <a:pt x="78781" y="130795"/>
                  </a:lnTo>
                  <a:lnTo>
                    <a:pt x="60750" y="139709"/>
                  </a:lnTo>
                  <a:lnTo>
                    <a:pt x="31585" y="1468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31875" y="526424"/>
              <a:ext cx="21058" cy="136872"/>
            </a:xfrm>
            <a:custGeom>
              <a:avLst/>
              <a:gdLst/>
              <a:ahLst/>
              <a:cxnLst/>
              <a:rect l="0" t="0" r="0" b="0"/>
              <a:pathLst>
                <a:path w="21058" h="136872">
                  <a:moveTo>
                    <a:pt x="0" y="0"/>
                  </a:moveTo>
                  <a:lnTo>
                    <a:pt x="8333" y="48931"/>
                  </a:lnTo>
                  <a:lnTo>
                    <a:pt x="17475" y="111599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431875" y="410611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516103" y="475137"/>
              <a:ext cx="94758" cy="155643"/>
            </a:xfrm>
            <a:custGeom>
              <a:avLst/>
              <a:gdLst/>
              <a:ahLst/>
              <a:cxnLst/>
              <a:rect l="0" t="0" r="0" b="0"/>
              <a:pathLst>
                <a:path w="94758" h="155643">
                  <a:moveTo>
                    <a:pt x="0" y="30230"/>
                  </a:moveTo>
                  <a:lnTo>
                    <a:pt x="3120" y="72922"/>
                  </a:lnTo>
                  <a:lnTo>
                    <a:pt x="16789" y="126233"/>
                  </a:lnTo>
                  <a:lnTo>
                    <a:pt x="19160" y="151667"/>
                  </a:lnTo>
                  <a:lnTo>
                    <a:pt x="18623" y="155642"/>
                  </a:lnTo>
                  <a:lnTo>
                    <a:pt x="17095" y="153612"/>
                  </a:lnTo>
                  <a:lnTo>
                    <a:pt x="13447" y="137709"/>
                  </a:lnTo>
                  <a:lnTo>
                    <a:pt x="5324" y="74482"/>
                  </a:lnTo>
                  <a:lnTo>
                    <a:pt x="7167" y="41392"/>
                  </a:lnTo>
                  <a:lnTo>
                    <a:pt x="15122" y="9361"/>
                  </a:lnTo>
                  <a:lnTo>
                    <a:pt x="20610" y="3449"/>
                  </a:lnTo>
                  <a:lnTo>
                    <a:pt x="27778" y="678"/>
                  </a:lnTo>
                  <a:lnTo>
                    <a:pt x="36066" y="0"/>
                  </a:lnTo>
                  <a:lnTo>
                    <a:pt x="43932" y="3058"/>
                  </a:lnTo>
                  <a:lnTo>
                    <a:pt x="58910" y="15814"/>
                  </a:lnTo>
                  <a:lnTo>
                    <a:pt x="74907" y="42726"/>
                  </a:lnTo>
                  <a:lnTo>
                    <a:pt x="89623" y="83262"/>
                  </a:lnTo>
                  <a:lnTo>
                    <a:pt x="94757" y="1249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071117" y="200094"/>
              <a:ext cx="297795" cy="416700"/>
            </a:xfrm>
            <a:custGeom>
              <a:avLst/>
              <a:gdLst/>
              <a:ahLst/>
              <a:cxnLst/>
              <a:rect l="0" t="0" r="0" b="0"/>
              <a:pathLst>
                <a:path w="297795" h="416700">
                  <a:moveTo>
                    <a:pt x="87225" y="10475"/>
                  </a:moveTo>
                  <a:lnTo>
                    <a:pt x="69266" y="71586"/>
                  </a:lnTo>
                  <a:lnTo>
                    <a:pt x="46486" y="126018"/>
                  </a:lnTo>
                  <a:lnTo>
                    <a:pt x="40178" y="130787"/>
                  </a:lnTo>
                  <a:lnTo>
                    <a:pt x="33634" y="131628"/>
                  </a:lnTo>
                  <a:lnTo>
                    <a:pt x="26931" y="129848"/>
                  </a:lnTo>
                  <a:lnTo>
                    <a:pt x="23632" y="125152"/>
                  </a:lnTo>
                  <a:lnTo>
                    <a:pt x="23086" y="110576"/>
                  </a:lnTo>
                  <a:lnTo>
                    <a:pt x="33438" y="58151"/>
                  </a:lnTo>
                  <a:lnTo>
                    <a:pt x="44212" y="34004"/>
                  </a:lnTo>
                  <a:lnTo>
                    <a:pt x="69021" y="6269"/>
                  </a:lnTo>
                  <a:lnTo>
                    <a:pt x="78598" y="1822"/>
                  </a:lnTo>
                  <a:lnTo>
                    <a:pt x="98599" y="0"/>
                  </a:lnTo>
                  <a:lnTo>
                    <a:pt x="116066" y="6210"/>
                  </a:lnTo>
                  <a:lnTo>
                    <a:pt x="146344" y="29260"/>
                  </a:lnTo>
                  <a:lnTo>
                    <a:pt x="167782" y="55036"/>
                  </a:lnTo>
                  <a:lnTo>
                    <a:pt x="187582" y="111998"/>
                  </a:lnTo>
                  <a:lnTo>
                    <a:pt x="199108" y="161179"/>
                  </a:lnTo>
                  <a:lnTo>
                    <a:pt x="207593" y="204737"/>
                  </a:lnTo>
                  <a:lnTo>
                    <a:pt x="203869" y="267987"/>
                  </a:lnTo>
                  <a:lnTo>
                    <a:pt x="192106" y="309174"/>
                  </a:lnTo>
                  <a:lnTo>
                    <a:pt x="166000" y="356607"/>
                  </a:lnTo>
                  <a:lnTo>
                    <a:pt x="123681" y="404797"/>
                  </a:lnTo>
                  <a:lnTo>
                    <a:pt x="99528" y="413847"/>
                  </a:lnTo>
                  <a:lnTo>
                    <a:pt x="71636" y="416699"/>
                  </a:lnTo>
                  <a:lnTo>
                    <a:pt x="47541" y="414068"/>
                  </a:lnTo>
                  <a:lnTo>
                    <a:pt x="28253" y="405879"/>
                  </a:lnTo>
                  <a:lnTo>
                    <a:pt x="19834" y="400420"/>
                  </a:lnTo>
                  <a:lnTo>
                    <a:pt x="7360" y="384995"/>
                  </a:lnTo>
                  <a:lnTo>
                    <a:pt x="2396" y="375969"/>
                  </a:lnTo>
                  <a:lnTo>
                    <a:pt x="0" y="353461"/>
                  </a:lnTo>
                  <a:lnTo>
                    <a:pt x="7994" y="306473"/>
                  </a:lnTo>
                  <a:lnTo>
                    <a:pt x="14517" y="297884"/>
                  </a:lnTo>
                  <a:lnTo>
                    <a:pt x="34243" y="285222"/>
                  </a:lnTo>
                  <a:lnTo>
                    <a:pt x="55488" y="281934"/>
                  </a:lnTo>
                  <a:lnTo>
                    <a:pt x="118797" y="295469"/>
                  </a:lnTo>
                  <a:lnTo>
                    <a:pt x="138691" y="303255"/>
                  </a:lnTo>
                  <a:lnTo>
                    <a:pt x="193485" y="339638"/>
                  </a:lnTo>
                  <a:lnTo>
                    <a:pt x="255766" y="369459"/>
                  </a:lnTo>
                  <a:lnTo>
                    <a:pt x="297794" y="3684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589405" y="364584"/>
              <a:ext cx="221680" cy="221733"/>
            </a:xfrm>
            <a:custGeom>
              <a:avLst/>
              <a:gdLst/>
              <a:ahLst/>
              <a:cxnLst/>
              <a:rect l="0" t="0" r="0" b="0"/>
              <a:pathLst>
                <a:path w="221680" h="221733">
                  <a:moveTo>
                    <a:pt x="148004" y="24970"/>
                  </a:moveTo>
                  <a:lnTo>
                    <a:pt x="130023" y="9329"/>
                  </a:lnTo>
                  <a:lnTo>
                    <a:pt x="113106" y="1251"/>
                  </a:lnTo>
                  <a:lnTo>
                    <a:pt x="93889" y="0"/>
                  </a:lnTo>
                  <a:lnTo>
                    <a:pt x="52957" y="8729"/>
                  </a:lnTo>
                  <a:lnTo>
                    <a:pt x="27165" y="23927"/>
                  </a:lnTo>
                  <a:lnTo>
                    <a:pt x="4705" y="43248"/>
                  </a:lnTo>
                  <a:lnTo>
                    <a:pt x="999" y="51194"/>
                  </a:lnTo>
                  <a:lnTo>
                    <a:pt x="0" y="69380"/>
                  </a:lnTo>
                  <a:lnTo>
                    <a:pt x="4881" y="75634"/>
                  </a:lnTo>
                  <a:lnTo>
                    <a:pt x="22783" y="82582"/>
                  </a:lnTo>
                  <a:lnTo>
                    <a:pt x="79638" y="88213"/>
                  </a:lnTo>
                  <a:lnTo>
                    <a:pt x="137143" y="99377"/>
                  </a:lnTo>
                  <a:lnTo>
                    <a:pt x="187972" y="112847"/>
                  </a:lnTo>
                  <a:lnTo>
                    <a:pt x="207102" y="126028"/>
                  </a:lnTo>
                  <a:lnTo>
                    <a:pt x="215479" y="134456"/>
                  </a:lnTo>
                  <a:lnTo>
                    <a:pt x="219893" y="143584"/>
                  </a:lnTo>
                  <a:lnTo>
                    <a:pt x="221679" y="163085"/>
                  </a:lnTo>
                  <a:lnTo>
                    <a:pt x="216107" y="193795"/>
                  </a:lnTo>
                  <a:lnTo>
                    <a:pt x="210953" y="201861"/>
                  </a:lnTo>
                  <a:lnTo>
                    <a:pt x="195869" y="213942"/>
                  </a:lnTo>
                  <a:lnTo>
                    <a:pt x="162056" y="221732"/>
                  </a:lnTo>
                  <a:lnTo>
                    <a:pt x="103234" y="216246"/>
                  </a:lnTo>
                  <a:lnTo>
                    <a:pt x="63776" y="2144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885707" y="444284"/>
              <a:ext cx="126967" cy="321914"/>
            </a:xfrm>
            <a:custGeom>
              <a:avLst/>
              <a:gdLst/>
              <a:ahLst/>
              <a:cxnLst/>
              <a:rect l="0" t="0" r="0" b="0"/>
              <a:pathLst>
                <a:path w="126967" h="321914">
                  <a:moveTo>
                    <a:pt x="9630" y="124254"/>
                  </a:moveTo>
                  <a:lnTo>
                    <a:pt x="12749" y="173185"/>
                  </a:lnTo>
                  <a:lnTo>
                    <a:pt x="18694" y="232316"/>
                  </a:lnTo>
                  <a:lnTo>
                    <a:pt x="27105" y="289056"/>
                  </a:lnTo>
                  <a:lnTo>
                    <a:pt x="29625" y="321913"/>
                  </a:lnTo>
                  <a:lnTo>
                    <a:pt x="30215" y="314658"/>
                  </a:lnTo>
                  <a:lnTo>
                    <a:pt x="19172" y="261026"/>
                  </a:lnTo>
                  <a:lnTo>
                    <a:pt x="9337" y="211573"/>
                  </a:lnTo>
                  <a:lnTo>
                    <a:pt x="2134" y="164164"/>
                  </a:lnTo>
                  <a:lnTo>
                    <a:pt x="0" y="113073"/>
                  </a:lnTo>
                  <a:lnTo>
                    <a:pt x="2487" y="64009"/>
                  </a:lnTo>
                  <a:lnTo>
                    <a:pt x="13752" y="22956"/>
                  </a:lnTo>
                  <a:lnTo>
                    <a:pt x="19397" y="11099"/>
                  </a:lnTo>
                  <a:lnTo>
                    <a:pt x="27840" y="4364"/>
                  </a:lnTo>
                  <a:lnTo>
                    <a:pt x="49698" y="0"/>
                  </a:lnTo>
                  <a:lnTo>
                    <a:pt x="71892" y="5079"/>
                  </a:lnTo>
                  <a:lnTo>
                    <a:pt x="82723" y="9709"/>
                  </a:lnTo>
                  <a:lnTo>
                    <a:pt x="97878" y="24212"/>
                  </a:lnTo>
                  <a:lnTo>
                    <a:pt x="122728" y="62119"/>
                  </a:lnTo>
                  <a:lnTo>
                    <a:pt x="126966" y="85720"/>
                  </a:lnTo>
                  <a:lnTo>
                    <a:pt x="126458" y="98565"/>
                  </a:lnTo>
                  <a:lnTo>
                    <a:pt x="122610" y="109468"/>
                  </a:lnTo>
                  <a:lnTo>
                    <a:pt x="108976" y="127821"/>
                  </a:lnTo>
                  <a:lnTo>
                    <a:pt x="88099" y="137538"/>
                  </a:lnTo>
                  <a:lnTo>
                    <a:pt x="51744" y="145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116435" y="484310"/>
              <a:ext cx="1" cy="84229"/>
            </a:xfrm>
            <a:custGeom>
              <a:avLst/>
              <a:gdLst/>
              <a:ahLst/>
              <a:cxnLst/>
              <a:rect l="0" t="0" r="0" b="0"/>
              <a:pathLst>
                <a:path w="1" h="84229">
                  <a:moveTo>
                    <a:pt x="0" y="0"/>
                  </a:moveTo>
                  <a:lnTo>
                    <a:pt x="0" y="5861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074321" y="357968"/>
              <a:ext cx="21058" cy="10530"/>
            </a:xfrm>
            <a:custGeom>
              <a:avLst/>
              <a:gdLst/>
              <a:ahLst/>
              <a:cxnLst/>
              <a:rect l="0" t="0" r="0" b="0"/>
              <a:pathLst>
                <a:path w="21058" h="10530">
                  <a:moveTo>
                    <a:pt x="21057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190134" y="424067"/>
              <a:ext cx="115815" cy="133944"/>
            </a:xfrm>
            <a:custGeom>
              <a:avLst/>
              <a:gdLst/>
              <a:ahLst/>
              <a:cxnLst/>
              <a:rect l="0" t="0" r="0" b="0"/>
              <a:pathLst>
                <a:path w="115815" h="133944">
                  <a:moveTo>
                    <a:pt x="0" y="60243"/>
                  </a:moveTo>
                  <a:lnTo>
                    <a:pt x="15619" y="107099"/>
                  </a:lnTo>
                  <a:lnTo>
                    <a:pt x="12557" y="92064"/>
                  </a:lnTo>
                  <a:lnTo>
                    <a:pt x="14049" y="42006"/>
                  </a:lnTo>
                  <a:lnTo>
                    <a:pt x="16385" y="30538"/>
                  </a:lnTo>
                  <a:lnTo>
                    <a:pt x="28340" y="11556"/>
                  </a:lnTo>
                  <a:lnTo>
                    <a:pt x="36441" y="3219"/>
                  </a:lnTo>
                  <a:lnTo>
                    <a:pt x="44181" y="0"/>
                  </a:lnTo>
                  <a:lnTo>
                    <a:pt x="51681" y="194"/>
                  </a:lnTo>
                  <a:lnTo>
                    <a:pt x="59021" y="2663"/>
                  </a:lnTo>
                  <a:lnTo>
                    <a:pt x="73415" y="14765"/>
                  </a:lnTo>
                  <a:lnTo>
                    <a:pt x="91553" y="41309"/>
                  </a:lnTo>
                  <a:lnTo>
                    <a:pt x="99182" y="62357"/>
                  </a:lnTo>
                  <a:lnTo>
                    <a:pt x="107199" y="107757"/>
                  </a:lnTo>
                  <a:lnTo>
                    <a:pt x="115814" y="1339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358590" y="411431"/>
              <a:ext cx="252742" cy="152685"/>
            </a:xfrm>
            <a:custGeom>
              <a:avLst/>
              <a:gdLst/>
              <a:ahLst/>
              <a:cxnLst/>
              <a:rect l="0" t="0" r="0" b="0"/>
              <a:pathLst>
                <a:path w="252742" h="152685">
                  <a:moveTo>
                    <a:pt x="0" y="30765"/>
                  </a:moveTo>
                  <a:lnTo>
                    <a:pt x="0" y="89382"/>
                  </a:lnTo>
                  <a:lnTo>
                    <a:pt x="6066" y="135367"/>
                  </a:lnTo>
                  <a:lnTo>
                    <a:pt x="5214" y="135595"/>
                  </a:lnTo>
                  <a:lnTo>
                    <a:pt x="3476" y="132237"/>
                  </a:lnTo>
                  <a:lnTo>
                    <a:pt x="1857" y="85991"/>
                  </a:lnTo>
                  <a:lnTo>
                    <a:pt x="11589" y="33702"/>
                  </a:lnTo>
                  <a:lnTo>
                    <a:pt x="14745" y="22195"/>
                  </a:lnTo>
                  <a:lnTo>
                    <a:pt x="20359" y="13353"/>
                  </a:lnTo>
                  <a:lnTo>
                    <a:pt x="35955" y="410"/>
                  </a:lnTo>
                  <a:lnTo>
                    <a:pt x="43857" y="0"/>
                  </a:lnTo>
                  <a:lnTo>
                    <a:pt x="51465" y="3236"/>
                  </a:lnTo>
                  <a:lnTo>
                    <a:pt x="64987" y="16190"/>
                  </a:lnTo>
                  <a:lnTo>
                    <a:pt x="90790" y="73448"/>
                  </a:lnTo>
                  <a:lnTo>
                    <a:pt x="102075" y="118225"/>
                  </a:lnTo>
                  <a:lnTo>
                    <a:pt x="103145" y="131186"/>
                  </a:lnTo>
                  <a:lnTo>
                    <a:pt x="105028" y="136317"/>
                  </a:lnTo>
                  <a:lnTo>
                    <a:pt x="107454" y="136228"/>
                  </a:lnTo>
                  <a:lnTo>
                    <a:pt x="125341" y="116458"/>
                  </a:lnTo>
                  <a:lnTo>
                    <a:pt x="150222" y="102429"/>
                  </a:lnTo>
                  <a:lnTo>
                    <a:pt x="208747" y="91935"/>
                  </a:lnTo>
                  <a:lnTo>
                    <a:pt x="229647" y="84858"/>
                  </a:lnTo>
                  <a:lnTo>
                    <a:pt x="246735" y="73914"/>
                  </a:lnTo>
                  <a:lnTo>
                    <a:pt x="251058" y="66550"/>
                  </a:lnTo>
                  <a:lnTo>
                    <a:pt x="252741" y="49009"/>
                  </a:lnTo>
                  <a:lnTo>
                    <a:pt x="246470" y="32635"/>
                  </a:lnTo>
                  <a:lnTo>
                    <a:pt x="241523" y="24993"/>
                  </a:lnTo>
                  <a:lnTo>
                    <a:pt x="226667" y="13382"/>
                  </a:lnTo>
                  <a:lnTo>
                    <a:pt x="217792" y="8648"/>
                  </a:lnTo>
                  <a:lnTo>
                    <a:pt x="198572" y="6507"/>
                  </a:lnTo>
                  <a:lnTo>
                    <a:pt x="179501" y="10625"/>
                  </a:lnTo>
                  <a:lnTo>
                    <a:pt x="163227" y="20255"/>
                  </a:lnTo>
                  <a:lnTo>
                    <a:pt x="151314" y="35453"/>
                  </a:lnTo>
                  <a:lnTo>
                    <a:pt x="143290" y="55075"/>
                  </a:lnTo>
                  <a:lnTo>
                    <a:pt x="139724" y="79394"/>
                  </a:lnTo>
                  <a:lnTo>
                    <a:pt x="144378" y="102681"/>
                  </a:lnTo>
                  <a:lnTo>
                    <a:pt x="160152" y="132402"/>
                  </a:lnTo>
                  <a:lnTo>
                    <a:pt x="166430" y="140637"/>
                  </a:lnTo>
                  <a:lnTo>
                    <a:pt x="185883" y="149787"/>
                  </a:lnTo>
                  <a:lnTo>
                    <a:pt x="208957" y="152684"/>
                  </a:lnTo>
                  <a:lnTo>
                    <a:pt x="252684" y="1465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653388" y="400082"/>
              <a:ext cx="105286" cy="161804"/>
            </a:xfrm>
            <a:custGeom>
              <a:avLst/>
              <a:gdLst/>
              <a:ahLst/>
              <a:cxnLst/>
              <a:rect l="0" t="0" r="0" b="0"/>
              <a:pathLst>
                <a:path w="105286" h="161804">
                  <a:moveTo>
                    <a:pt x="0" y="84228"/>
                  </a:moveTo>
                  <a:lnTo>
                    <a:pt x="17959" y="138103"/>
                  </a:lnTo>
                  <a:lnTo>
                    <a:pt x="24749" y="158476"/>
                  </a:lnTo>
                  <a:lnTo>
                    <a:pt x="28198" y="161803"/>
                  </a:lnTo>
                  <a:lnTo>
                    <a:pt x="31667" y="160511"/>
                  </a:lnTo>
                  <a:lnTo>
                    <a:pt x="35149" y="156140"/>
                  </a:lnTo>
                  <a:lnTo>
                    <a:pt x="35899" y="138806"/>
                  </a:lnTo>
                  <a:lnTo>
                    <a:pt x="24918" y="83313"/>
                  </a:lnTo>
                  <a:lnTo>
                    <a:pt x="22773" y="57695"/>
                  </a:lnTo>
                  <a:lnTo>
                    <a:pt x="25711" y="46653"/>
                  </a:lnTo>
                  <a:lnTo>
                    <a:pt x="38333" y="28144"/>
                  </a:lnTo>
                  <a:lnTo>
                    <a:pt x="65171" y="10159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810708" y="400082"/>
              <a:ext cx="169503" cy="196723"/>
            </a:xfrm>
            <a:custGeom>
              <a:avLst/>
              <a:gdLst/>
              <a:ahLst/>
              <a:cxnLst/>
              <a:rect l="0" t="0" r="0" b="0"/>
              <a:pathLst>
                <a:path w="169503" h="196723">
                  <a:moveTo>
                    <a:pt x="105893" y="0"/>
                  </a:moveTo>
                  <a:lnTo>
                    <a:pt x="63201" y="3120"/>
                  </a:lnTo>
                  <a:lnTo>
                    <a:pt x="43635" y="9576"/>
                  </a:lnTo>
                  <a:lnTo>
                    <a:pt x="4700" y="39404"/>
                  </a:lnTo>
                  <a:lnTo>
                    <a:pt x="996" y="47326"/>
                  </a:lnTo>
                  <a:lnTo>
                    <a:pt x="0" y="65488"/>
                  </a:lnTo>
                  <a:lnTo>
                    <a:pt x="6577" y="82138"/>
                  </a:lnTo>
                  <a:lnTo>
                    <a:pt x="11606" y="89854"/>
                  </a:lnTo>
                  <a:lnTo>
                    <a:pt x="26553" y="101547"/>
                  </a:lnTo>
                  <a:lnTo>
                    <a:pt x="35452" y="106302"/>
                  </a:lnTo>
                  <a:lnTo>
                    <a:pt x="57818" y="108467"/>
                  </a:lnTo>
                  <a:lnTo>
                    <a:pt x="110304" y="105914"/>
                  </a:lnTo>
                  <a:lnTo>
                    <a:pt x="131640" y="111804"/>
                  </a:lnTo>
                  <a:lnTo>
                    <a:pt x="148922" y="123390"/>
                  </a:lnTo>
                  <a:lnTo>
                    <a:pt x="164401" y="140238"/>
                  </a:lnTo>
                  <a:lnTo>
                    <a:pt x="168295" y="149644"/>
                  </a:lnTo>
                  <a:lnTo>
                    <a:pt x="169502" y="169454"/>
                  </a:lnTo>
                  <a:lnTo>
                    <a:pt x="165846" y="177310"/>
                  </a:lnTo>
                  <a:lnTo>
                    <a:pt x="152426" y="189159"/>
                  </a:lnTo>
                  <a:lnTo>
                    <a:pt x="131643" y="195205"/>
                  </a:lnTo>
                  <a:lnTo>
                    <a:pt x="107979" y="196722"/>
                  </a:lnTo>
                  <a:lnTo>
                    <a:pt x="53250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074528" y="61065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579896" y="231626"/>
              <a:ext cx="31587" cy="368499"/>
            </a:xfrm>
            <a:custGeom>
              <a:avLst/>
              <a:gdLst/>
              <a:ahLst/>
              <a:cxnLst/>
              <a:rect l="0" t="0" r="0" b="0"/>
              <a:pathLst>
                <a:path w="31587" h="368499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3119" y="160428"/>
                  </a:lnTo>
                  <a:lnTo>
                    <a:pt x="9065" y="220163"/>
                  </a:lnTo>
                  <a:lnTo>
                    <a:pt x="15684" y="270994"/>
                  </a:lnTo>
                  <a:lnTo>
                    <a:pt x="21166" y="329827"/>
                  </a:lnTo>
                  <a:lnTo>
                    <a:pt x="31586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358798" y="210569"/>
              <a:ext cx="473783" cy="1"/>
            </a:xfrm>
            <a:custGeom>
              <a:avLst/>
              <a:gdLst/>
              <a:ahLst/>
              <a:cxnLst/>
              <a:rect l="0" t="0" r="0" b="0"/>
              <a:pathLst>
                <a:path w="473783" h="1">
                  <a:moveTo>
                    <a:pt x="473782" y="0"/>
                  </a:moveTo>
                  <a:lnTo>
                    <a:pt x="413399" y="0"/>
                  </a:lnTo>
                  <a:lnTo>
                    <a:pt x="358794" y="0"/>
                  </a:lnTo>
                  <a:lnTo>
                    <a:pt x="299332" y="0"/>
                  </a:lnTo>
                  <a:lnTo>
                    <a:pt x="254699" y="0"/>
                  </a:lnTo>
                  <a:lnTo>
                    <a:pt x="211465" y="0"/>
                  </a:lnTo>
                  <a:lnTo>
                    <a:pt x="168853" y="0"/>
                  </a:lnTo>
                  <a:lnTo>
                    <a:pt x="108522" y="0"/>
                  </a:lnTo>
                  <a:lnTo>
                    <a:pt x="5672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737823" y="221098"/>
              <a:ext cx="368499" cy="397835"/>
            </a:xfrm>
            <a:custGeom>
              <a:avLst/>
              <a:gdLst/>
              <a:ahLst/>
              <a:cxnLst/>
              <a:rect l="0" t="0" r="0" b="0"/>
              <a:pathLst>
                <a:path w="368499" h="397835">
                  <a:moveTo>
                    <a:pt x="0" y="0"/>
                  </a:moveTo>
                  <a:lnTo>
                    <a:pt x="3120" y="48931"/>
                  </a:lnTo>
                  <a:lnTo>
                    <a:pt x="14655" y="108061"/>
                  </a:lnTo>
                  <a:lnTo>
                    <a:pt x="20962" y="170867"/>
                  </a:lnTo>
                  <a:lnTo>
                    <a:pt x="29141" y="222615"/>
                  </a:lnTo>
                  <a:lnTo>
                    <a:pt x="38500" y="284252"/>
                  </a:lnTo>
                  <a:lnTo>
                    <a:pt x="41400" y="337602"/>
                  </a:lnTo>
                  <a:lnTo>
                    <a:pt x="36384" y="393200"/>
                  </a:lnTo>
                  <a:lnTo>
                    <a:pt x="34785" y="397834"/>
                  </a:lnTo>
                  <a:lnTo>
                    <a:pt x="33719" y="396244"/>
                  </a:lnTo>
                  <a:lnTo>
                    <a:pt x="31773" y="334726"/>
                  </a:lnTo>
                  <a:lnTo>
                    <a:pt x="31623" y="280328"/>
                  </a:lnTo>
                  <a:lnTo>
                    <a:pt x="37842" y="258731"/>
                  </a:lnTo>
                  <a:lnTo>
                    <a:pt x="42775" y="249696"/>
                  </a:lnTo>
                  <a:lnTo>
                    <a:pt x="50744" y="243673"/>
                  </a:lnTo>
                  <a:lnTo>
                    <a:pt x="72076" y="236981"/>
                  </a:lnTo>
                  <a:lnTo>
                    <a:pt x="81976" y="237536"/>
                  </a:lnTo>
                  <a:lnTo>
                    <a:pt x="99215" y="244392"/>
                  </a:lnTo>
                  <a:lnTo>
                    <a:pt x="122074" y="266995"/>
                  </a:lnTo>
                  <a:lnTo>
                    <a:pt x="142354" y="307243"/>
                  </a:lnTo>
                  <a:lnTo>
                    <a:pt x="151624" y="344369"/>
                  </a:lnTo>
                  <a:lnTo>
                    <a:pt x="150341" y="369927"/>
                  </a:lnTo>
                  <a:lnTo>
                    <a:pt x="167853" y="325984"/>
                  </a:lnTo>
                  <a:lnTo>
                    <a:pt x="183396" y="310218"/>
                  </a:lnTo>
                  <a:lnTo>
                    <a:pt x="217467" y="293778"/>
                  </a:lnTo>
                  <a:lnTo>
                    <a:pt x="269731" y="276572"/>
                  </a:lnTo>
                  <a:lnTo>
                    <a:pt x="293016" y="264861"/>
                  </a:lnTo>
                  <a:lnTo>
                    <a:pt x="308824" y="248737"/>
                  </a:lnTo>
                  <a:lnTo>
                    <a:pt x="314677" y="239524"/>
                  </a:lnTo>
                  <a:lnTo>
                    <a:pt x="318062" y="219929"/>
                  </a:lnTo>
                  <a:lnTo>
                    <a:pt x="317326" y="209790"/>
                  </a:lnTo>
                  <a:lnTo>
                    <a:pt x="313326" y="201861"/>
                  </a:lnTo>
                  <a:lnTo>
                    <a:pt x="299524" y="189932"/>
                  </a:lnTo>
                  <a:lnTo>
                    <a:pt x="278571" y="186969"/>
                  </a:lnTo>
                  <a:lnTo>
                    <a:pt x="266433" y="187817"/>
                  </a:lnTo>
                  <a:lnTo>
                    <a:pt x="243587" y="198118"/>
                  </a:lnTo>
                  <a:lnTo>
                    <a:pt x="222905" y="215564"/>
                  </a:lnTo>
                  <a:lnTo>
                    <a:pt x="205914" y="238916"/>
                  </a:lnTo>
                  <a:lnTo>
                    <a:pt x="196802" y="264892"/>
                  </a:lnTo>
                  <a:lnTo>
                    <a:pt x="190953" y="319696"/>
                  </a:lnTo>
                  <a:lnTo>
                    <a:pt x="196392" y="341349"/>
                  </a:lnTo>
                  <a:lnTo>
                    <a:pt x="207779" y="358771"/>
                  </a:lnTo>
                  <a:lnTo>
                    <a:pt x="233920" y="380563"/>
                  </a:lnTo>
                  <a:lnTo>
                    <a:pt x="253703" y="390628"/>
                  </a:lnTo>
                  <a:lnTo>
                    <a:pt x="290161" y="397281"/>
                  </a:lnTo>
                  <a:lnTo>
                    <a:pt x="325010" y="393664"/>
                  </a:lnTo>
                  <a:lnTo>
                    <a:pt x="368498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5380062" y="134037"/>
            <a:ext cx="779110" cy="455559"/>
            <a:chOff x="5380062" y="134037"/>
            <a:chExt cx="779110" cy="455559"/>
          </a:xfrm>
        </p:grpSpPr>
        <p:sp>
          <p:nvSpPr>
            <p:cNvPr id="25" name="Freeform 24"/>
            <p:cNvSpPr/>
            <p:nvPr/>
          </p:nvSpPr>
          <p:spPr>
            <a:xfrm>
              <a:off x="5413587" y="134037"/>
              <a:ext cx="187574" cy="445031"/>
            </a:xfrm>
            <a:custGeom>
              <a:avLst/>
              <a:gdLst/>
              <a:ahLst/>
              <a:cxnLst/>
              <a:rect l="0" t="0" r="0" b="0"/>
              <a:pathLst>
                <a:path w="187574" h="445031">
                  <a:moveTo>
                    <a:pt x="61231" y="445030"/>
                  </a:moveTo>
                  <a:lnTo>
                    <a:pt x="53996" y="417474"/>
                  </a:lnTo>
                  <a:lnTo>
                    <a:pt x="48234" y="361251"/>
                  </a:lnTo>
                  <a:lnTo>
                    <a:pt x="36177" y="304739"/>
                  </a:lnTo>
                  <a:lnTo>
                    <a:pt x="29766" y="247346"/>
                  </a:lnTo>
                  <a:lnTo>
                    <a:pt x="21568" y="184016"/>
                  </a:lnTo>
                  <a:lnTo>
                    <a:pt x="14012" y="131689"/>
                  </a:lnTo>
                  <a:lnTo>
                    <a:pt x="2425" y="79152"/>
                  </a:lnTo>
                  <a:lnTo>
                    <a:pt x="0" y="51570"/>
                  </a:lnTo>
                  <a:lnTo>
                    <a:pt x="5162" y="29953"/>
                  </a:lnTo>
                  <a:lnTo>
                    <a:pt x="9813" y="20913"/>
                  </a:lnTo>
                  <a:lnTo>
                    <a:pt x="27461" y="7749"/>
                  </a:lnTo>
                  <a:lnTo>
                    <a:pt x="38718" y="2601"/>
                  </a:lnTo>
                  <a:lnTo>
                    <a:pt x="60584" y="0"/>
                  </a:lnTo>
                  <a:lnTo>
                    <a:pt x="103217" y="7863"/>
                  </a:lnTo>
                  <a:lnTo>
                    <a:pt x="161185" y="32423"/>
                  </a:lnTo>
                  <a:lnTo>
                    <a:pt x="187573" y="449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380062" y="389554"/>
              <a:ext cx="136872" cy="10529"/>
            </a:xfrm>
            <a:custGeom>
              <a:avLst/>
              <a:gdLst/>
              <a:ahLst/>
              <a:cxnLst/>
              <a:rect l="0" t="0" r="0" b="0"/>
              <a:pathLst>
                <a:path w="136872" h="10529">
                  <a:moveTo>
                    <a:pt x="136871" y="0"/>
                  </a:moveTo>
                  <a:lnTo>
                    <a:pt x="99392" y="8333"/>
                  </a:lnTo>
                  <a:lnTo>
                    <a:pt x="36658" y="102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601160" y="442196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5590" y="58617"/>
                  </a:lnTo>
                  <a:lnTo>
                    <a:pt x="18212" y="115214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580103" y="326383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10528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674860" y="410611"/>
              <a:ext cx="84229" cy="126636"/>
            </a:xfrm>
            <a:custGeom>
              <a:avLst/>
              <a:gdLst/>
              <a:ahLst/>
              <a:cxnLst/>
              <a:rect l="0" t="0" r="0" b="0"/>
              <a:pathLst>
                <a:path w="84229" h="126636">
                  <a:moveTo>
                    <a:pt x="0" y="31585"/>
                  </a:moveTo>
                  <a:lnTo>
                    <a:pt x="23719" y="84613"/>
                  </a:lnTo>
                  <a:lnTo>
                    <a:pt x="43333" y="126635"/>
                  </a:lnTo>
                  <a:lnTo>
                    <a:pt x="44096" y="126537"/>
                  </a:lnTo>
                  <a:lnTo>
                    <a:pt x="36309" y="90839"/>
                  </a:lnTo>
                  <a:lnTo>
                    <a:pt x="46707" y="32687"/>
                  </a:lnTo>
                  <a:lnTo>
                    <a:pt x="52195" y="24131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855317" y="410611"/>
              <a:ext cx="124941" cy="168457"/>
            </a:xfrm>
            <a:custGeom>
              <a:avLst/>
              <a:gdLst/>
              <a:ahLst/>
              <a:cxnLst/>
              <a:rect l="0" t="0" r="0" b="0"/>
              <a:pathLst>
                <a:path w="124941" h="168457">
                  <a:moveTo>
                    <a:pt x="93284" y="0"/>
                  </a:moveTo>
                  <a:lnTo>
                    <a:pt x="40579" y="19128"/>
                  </a:lnTo>
                  <a:lnTo>
                    <a:pt x="2490" y="49803"/>
                  </a:lnTo>
                  <a:lnTo>
                    <a:pt x="0" y="56599"/>
                  </a:lnTo>
                  <a:lnTo>
                    <a:pt x="679" y="63469"/>
                  </a:lnTo>
                  <a:lnTo>
                    <a:pt x="3471" y="70389"/>
                  </a:lnTo>
                  <a:lnTo>
                    <a:pt x="15932" y="81197"/>
                  </a:lnTo>
                  <a:lnTo>
                    <a:pt x="34339" y="88730"/>
                  </a:lnTo>
                  <a:lnTo>
                    <a:pt x="92223" y="99552"/>
                  </a:lnTo>
                  <a:lnTo>
                    <a:pt x="118966" y="114765"/>
                  </a:lnTo>
                  <a:lnTo>
                    <a:pt x="123273" y="122133"/>
                  </a:lnTo>
                  <a:lnTo>
                    <a:pt x="124940" y="139679"/>
                  </a:lnTo>
                  <a:lnTo>
                    <a:pt x="121407" y="146932"/>
                  </a:lnTo>
                  <a:lnTo>
                    <a:pt x="108123" y="158110"/>
                  </a:lnTo>
                  <a:lnTo>
                    <a:pt x="75324" y="165390"/>
                  </a:lnTo>
                  <a:lnTo>
                    <a:pt x="40641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053886" y="273740"/>
              <a:ext cx="31586" cy="294799"/>
            </a:xfrm>
            <a:custGeom>
              <a:avLst/>
              <a:gdLst/>
              <a:ahLst/>
              <a:cxnLst/>
              <a:rect l="0" t="0" r="0" b="0"/>
              <a:pathLst>
                <a:path w="31586" h="294799">
                  <a:moveTo>
                    <a:pt x="0" y="0"/>
                  </a:moveTo>
                  <a:lnTo>
                    <a:pt x="0" y="48931"/>
                  </a:lnTo>
                  <a:lnTo>
                    <a:pt x="5589" y="108062"/>
                  </a:lnTo>
                  <a:lnTo>
                    <a:pt x="10722" y="170868"/>
                  </a:lnTo>
                  <a:lnTo>
                    <a:pt x="21788" y="225735"/>
                  </a:lnTo>
                  <a:lnTo>
                    <a:pt x="28683" y="265756"/>
                  </a:lnTo>
                  <a:lnTo>
                    <a:pt x="31585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959129" y="357968"/>
              <a:ext cx="200043" cy="21058"/>
            </a:xfrm>
            <a:custGeom>
              <a:avLst/>
              <a:gdLst/>
              <a:ahLst/>
              <a:cxnLst/>
              <a:rect l="0" t="0" r="0" b="0"/>
              <a:pathLst>
                <a:path w="200043" h="21058">
                  <a:moveTo>
                    <a:pt x="200042" y="21057"/>
                  </a:moveTo>
                  <a:lnTo>
                    <a:pt x="151111" y="12724"/>
                  </a:lnTo>
                  <a:lnTo>
                    <a:pt x="91980" y="10963"/>
                  </a:lnTo>
                  <a:lnTo>
                    <a:pt x="31514" y="944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6434150" y="164537"/>
            <a:ext cx="3030639" cy="404002"/>
            <a:chOff x="6434150" y="164537"/>
            <a:chExt cx="3030639" cy="404002"/>
          </a:xfrm>
        </p:grpSpPr>
        <p:sp>
          <p:nvSpPr>
            <p:cNvPr id="34" name="Freeform 33"/>
            <p:cNvSpPr/>
            <p:nvPr/>
          </p:nvSpPr>
          <p:spPr>
            <a:xfrm>
              <a:off x="6434150" y="368497"/>
              <a:ext cx="150088" cy="185343"/>
            </a:xfrm>
            <a:custGeom>
              <a:avLst/>
              <a:gdLst/>
              <a:ahLst/>
              <a:cxnLst/>
              <a:rect l="0" t="0" r="0" b="0"/>
              <a:pathLst>
                <a:path w="150088" h="185343">
                  <a:moveTo>
                    <a:pt x="72461" y="0"/>
                  </a:moveTo>
                  <a:lnTo>
                    <a:pt x="48414" y="9575"/>
                  </a:lnTo>
                  <a:lnTo>
                    <a:pt x="26992" y="27534"/>
                  </a:lnTo>
                  <a:lnTo>
                    <a:pt x="12868" y="44992"/>
                  </a:lnTo>
                  <a:lnTo>
                    <a:pt x="5030" y="67570"/>
                  </a:lnTo>
                  <a:lnTo>
                    <a:pt x="0" y="120192"/>
                  </a:lnTo>
                  <a:lnTo>
                    <a:pt x="5551" y="141546"/>
                  </a:lnTo>
                  <a:lnTo>
                    <a:pt x="28179" y="174319"/>
                  </a:lnTo>
                  <a:lnTo>
                    <a:pt x="47710" y="182760"/>
                  </a:lnTo>
                  <a:lnTo>
                    <a:pt x="70820" y="185342"/>
                  </a:lnTo>
                  <a:lnTo>
                    <a:pt x="92788" y="182590"/>
                  </a:lnTo>
                  <a:lnTo>
                    <a:pt x="111131" y="174348"/>
                  </a:lnTo>
                  <a:lnTo>
                    <a:pt x="119298" y="168874"/>
                  </a:lnTo>
                  <a:lnTo>
                    <a:pt x="131492" y="153434"/>
                  </a:lnTo>
                  <a:lnTo>
                    <a:pt x="148853" y="114926"/>
                  </a:lnTo>
                  <a:lnTo>
                    <a:pt x="150087" y="91242"/>
                  </a:lnTo>
                  <a:lnTo>
                    <a:pt x="145566" y="66288"/>
                  </a:lnTo>
                  <a:lnTo>
                    <a:pt x="135758" y="43499"/>
                  </a:lnTo>
                  <a:lnTo>
                    <a:pt x="123600" y="27912"/>
                  </a:lnTo>
                  <a:lnTo>
                    <a:pt x="104047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622425" y="352146"/>
              <a:ext cx="315856" cy="179332"/>
            </a:xfrm>
            <a:custGeom>
              <a:avLst/>
              <a:gdLst/>
              <a:ahLst/>
              <a:cxnLst/>
              <a:rect l="0" t="0" r="0" b="0"/>
              <a:pathLst>
                <a:path w="315856" h="179332">
                  <a:moveTo>
                    <a:pt x="0" y="90050"/>
                  </a:moveTo>
                  <a:lnTo>
                    <a:pt x="15641" y="116437"/>
                  </a:lnTo>
                  <a:lnTo>
                    <a:pt x="34843" y="173363"/>
                  </a:lnTo>
                  <a:lnTo>
                    <a:pt x="34927" y="178347"/>
                  </a:lnTo>
                  <a:lnTo>
                    <a:pt x="32643" y="179331"/>
                  </a:lnTo>
                  <a:lnTo>
                    <a:pt x="28781" y="177647"/>
                  </a:lnTo>
                  <a:lnTo>
                    <a:pt x="21371" y="166417"/>
                  </a:lnTo>
                  <a:lnTo>
                    <a:pt x="7081" y="130612"/>
                  </a:lnTo>
                  <a:lnTo>
                    <a:pt x="1398" y="74103"/>
                  </a:lnTo>
                  <a:lnTo>
                    <a:pt x="2754" y="33203"/>
                  </a:lnTo>
                  <a:lnTo>
                    <a:pt x="11362" y="13702"/>
                  </a:lnTo>
                  <a:lnTo>
                    <a:pt x="18103" y="8736"/>
                  </a:lnTo>
                  <a:lnTo>
                    <a:pt x="26107" y="6595"/>
                  </a:lnTo>
                  <a:lnTo>
                    <a:pt x="34952" y="6337"/>
                  </a:lnTo>
                  <a:lnTo>
                    <a:pt x="43188" y="9675"/>
                  </a:lnTo>
                  <a:lnTo>
                    <a:pt x="80397" y="44241"/>
                  </a:lnTo>
                  <a:lnTo>
                    <a:pt x="107561" y="80872"/>
                  </a:lnTo>
                  <a:lnTo>
                    <a:pt x="132944" y="142811"/>
                  </a:lnTo>
                  <a:lnTo>
                    <a:pt x="141426" y="167294"/>
                  </a:lnTo>
                  <a:lnTo>
                    <a:pt x="139675" y="161816"/>
                  </a:lnTo>
                  <a:lnTo>
                    <a:pt x="141080" y="156611"/>
                  </a:lnTo>
                  <a:lnTo>
                    <a:pt x="148880" y="144589"/>
                  </a:lnTo>
                  <a:lnTo>
                    <a:pt x="163265" y="134567"/>
                  </a:lnTo>
                  <a:lnTo>
                    <a:pt x="221567" y="111318"/>
                  </a:lnTo>
                  <a:lnTo>
                    <a:pt x="241194" y="103012"/>
                  </a:lnTo>
                  <a:lnTo>
                    <a:pt x="257716" y="91522"/>
                  </a:lnTo>
                  <a:lnTo>
                    <a:pt x="269738" y="75497"/>
                  </a:lnTo>
                  <a:lnTo>
                    <a:pt x="274581" y="66310"/>
                  </a:lnTo>
                  <a:lnTo>
                    <a:pt x="275471" y="56676"/>
                  </a:lnTo>
                  <a:lnTo>
                    <a:pt x="270220" y="36613"/>
                  </a:lnTo>
                  <a:lnTo>
                    <a:pt x="254110" y="11176"/>
                  </a:lnTo>
                  <a:lnTo>
                    <a:pt x="234990" y="2353"/>
                  </a:lnTo>
                  <a:lnTo>
                    <a:pt x="223340" y="0"/>
                  </a:lnTo>
                  <a:lnTo>
                    <a:pt x="201037" y="3625"/>
                  </a:lnTo>
                  <a:lnTo>
                    <a:pt x="180596" y="14204"/>
                  </a:lnTo>
                  <a:lnTo>
                    <a:pt x="163713" y="30605"/>
                  </a:lnTo>
                  <a:lnTo>
                    <a:pt x="159444" y="42231"/>
                  </a:lnTo>
                  <a:lnTo>
                    <a:pt x="159027" y="85370"/>
                  </a:lnTo>
                  <a:lnTo>
                    <a:pt x="167482" y="125969"/>
                  </a:lnTo>
                  <a:lnTo>
                    <a:pt x="178161" y="145398"/>
                  </a:lnTo>
                  <a:lnTo>
                    <a:pt x="202917" y="169491"/>
                  </a:lnTo>
                  <a:lnTo>
                    <a:pt x="213656" y="173426"/>
                  </a:lnTo>
                  <a:lnTo>
                    <a:pt x="238068" y="174680"/>
                  </a:lnTo>
                  <a:lnTo>
                    <a:pt x="282292" y="165952"/>
                  </a:lnTo>
                  <a:lnTo>
                    <a:pt x="315855" y="1532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195903" y="231626"/>
              <a:ext cx="180577" cy="284271"/>
            </a:xfrm>
            <a:custGeom>
              <a:avLst/>
              <a:gdLst/>
              <a:ahLst/>
              <a:cxnLst/>
              <a:rect l="0" t="0" r="0" b="0"/>
              <a:pathLst>
                <a:path w="180577" h="284271">
                  <a:moveTo>
                    <a:pt x="5589" y="0"/>
                  </a:moveTo>
                  <a:lnTo>
                    <a:pt x="0" y="16768"/>
                  </a:lnTo>
                  <a:lnTo>
                    <a:pt x="2113" y="49552"/>
                  </a:lnTo>
                  <a:lnTo>
                    <a:pt x="13464" y="111118"/>
                  </a:lnTo>
                  <a:lnTo>
                    <a:pt x="21182" y="171038"/>
                  </a:lnTo>
                  <a:lnTo>
                    <a:pt x="37379" y="233700"/>
                  </a:lnTo>
                  <a:lnTo>
                    <a:pt x="41945" y="251266"/>
                  </a:lnTo>
                  <a:lnTo>
                    <a:pt x="38034" y="207192"/>
                  </a:lnTo>
                  <a:lnTo>
                    <a:pt x="43018" y="170575"/>
                  </a:lnTo>
                  <a:lnTo>
                    <a:pt x="48089" y="161680"/>
                  </a:lnTo>
                  <a:lnTo>
                    <a:pt x="63083" y="148677"/>
                  </a:lnTo>
                  <a:lnTo>
                    <a:pt x="73164" y="147081"/>
                  </a:lnTo>
                  <a:lnTo>
                    <a:pt x="96844" y="151547"/>
                  </a:lnTo>
                  <a:lnTo>
                    <a:pt x="125304" y="167216"/>
                  </a:lnTo>
                  <a:lnTo>
                    <a:pt x="170262" y="207260"/>
                  </a:lnTo>
                  <a:lnTo>
                    <a:pt x="178212" y="227427"/>
                  </a:lnTo>
                  <a:lnTo>
                    <a:pt x="180576" y="249648"/>
                  </a:lnTo>
                  <a:lnTo>
                    <a:pt x="174045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389413" y="374622"/>
              <a:ext cx="180577" cy="131439"/>
            </a:xfrm>
            <a:custGeom>
              <a:avLst/>
              <a:gdLst/>
              <a:ahLst/>
              <a:cxnLst/>
              <a:rect l="0" t="0" r="0" b="0"/>
              <a:pathLst>
                <a:path w="180577" h="131439">
                  <a:moveTo>
                    <a:pt x="96348" y="67574"/>
                  </a:moveTo>
                  <a:lnTo>
                    <a:pt x="81776" y="24883"/>
                  </a:lnTo>
                  <a:lnTo>
                    <a:pt x="76105" y="14547"/>
                  </a:lnTo>
                  <a:lnTo>
                    <a:pt x="67645" y="7656"/>
                  </a:lnTo>
                  <a:lnTo>
                    <a:pt x="45767" y="0"/>
                  </a:lnTo>
                  <a:lnTo>
                    <a:pt x="35721" y="1468"/>
                  </a:lnTo>
                  <a:lnTo>
                    <a:pt x="18320" y="12457"/>
                  </a:lnTo>
                  <a:lnTo>
                    <a:pt x="5907" y="32159"/>
                  </a:lnTo>
                  <a:lnTo>
                    <a:pt x="959" y="43964"/>
                  </a:lnTo>
                  <a:lnTo>
                    <a:pt x="0" y="55344"/>
                  </a:lnTo>
                  <a:lnTo>
                    <a:pt x="5174" y="77347"/>
                  </a:lnTo>
                  <a:lnTo>
                    <a:pt x="21240" y="109464"/>
                  </a:lnTo>
                  <a:lnTo>
                    <a:pt x="37231" y="124407"/>
                  </a:lnTo>
                  <a:lnTo>
                    <a:pt x="46409" y="130029"/>
                  </a:lnTo>
                  <a:lnTo>
                    <a:pt x="54866" y="131438"/>
                  </a:lnTo>
                  <a:lnTo>
                    <a:pt x="62845" y="130037"/>
                  </a:lnTo>
                  <a:lnTo>
                    <a:pt x="77949" y="122242"/>
                  </a:lnTo>
                  <a:lnTo>
                    <a:pt x="92460" y="110978"/>
                  </a:lnTo>
                  <a:lnTo>
                    <a:pt x="108195" y="85894"/>
                  </a:lnTo>
                  <a:lnTo>
                    <a:pt x="110192" y="66358"/>
                  </a:lnTo>
                  <a:lnTo>
                    <a:pt x="109087" y="56235"/>
                  </a:lnTo>
                  <a:lnTo>
                    <a:pt x="109520" y="52996"/>
                  </a:lnTo>
                  <a:lnTo>
                    <a:pt x="110979" y="54346"/>
                  </a:lnTo>
                  <a:lnTo>
                    <a:pt x="137272" y="105174"/>
                  </a:lnTo>
                  <a:lnTo>
                    <a:pt x="180576" y="1307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556005" y="347440"/>
              <a:ext cx="163641" cy="187705"/>
            </a:xfrm>
            <a:custGeom>
              <a:avLst/>
              <a:gdLst/>
              <a:ahLst/>
              <a:cxnLst/>
              <a:rect l="0" t="0" r="0" b="0"/>
              <a:pathLst>
                <a:path w="163641" h="187705">
                  <a:moveTo>
                    <a:pt x="119269" y="0"/>
                  </a:moveTo>
                  <a:lnTo>
                    <a:pt x="70339" y="3119"/>
                  </a:lnTo>
                  <a:lnTo>
                    <a:pt x="28732" y="14572"/>
                  </a:lnTo>
                  <a:lnTo>
                    <a:pt x="16797" y="20243"/>
                  </a:lnTo>
                  <a:lnTo>
                    <a:pt x="8841" y="28703"/>
                  </a:lnTo>
                  <a:lnTo>
                    <a:pt x="0" y="50582"/>
                  </a:lnTo>
                  <a:lnTo>
                    <a:pt x="1152" y="59457"/>
                  </a:lnTo>
                  <a:lnTo>
                    <a:pt x="5430" y="66544"/>
                  </a:lnTo>
                  <a:lnTo>
                    <a:pt x="19541" y="77538"/>
                  </a:lnTo>
                  <a:lnTo>
                    <a:pt x="37511" y="86324"/>
                  </a:lnTo>
                  <a:lnTo>
                    <a:pt x="57196" y="87889"/>
                  </a:lnTo>
                  <a:lnTo>
                    <a:pt x="78813" y="87025"/>
                  </a:lnTo>
                  <a:lnTo>
                    <a:pt x="116122" y="94285"/>
                  </a:lnTo>
                  <a:lnTo>
                    <a:pt x="138927" y="104686"/>
                  </a:lnTo>
                  <a:lnTo>
                    <a:pt x="154522" y="120226"/>
                  </a:lnTo>
                  <a:lnTo>
                    <a:pt x="160319" y="129284"/>
                  </a:lnTo>
                  <a:lnTo>
                    <a:pt x="163640" y="148706"/>
                  </a:lnTo>
                  <a:lnTo>
                    <a:pt x="162888" y="158799"/>
                  </a:lnTo>
                  <a:lnTo>
                    <a:pt x="158877" y="166697"/>
                  </a:lnTo>
                  <a:lnTo>
                    <a:pt x="145062" y="178593"/>
                  </a:lnTo>
                  <a:lnTo>
                    <a:pt x="124104" y="184659"/>
                  </a:lnTo>
                  <a:lnTo>
                    <a:pt x="62367" y="187704"/>
                  </a:lnTo>
                  <a:lnTo>
                    <a:pt x="35041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970073" y="263212"/>
              <a:ext cx="192138" cy="290195"/>
            </a:xfrm>
            <a:custGeom>
              <a:avLst/>
              <a:gdLst/>
              <a:ahLst/>
              <a:cxnLst/>
              <a:rect l="0" t="0" r="0" b="0"/>
              <a:pathLst>
                <a:path w="192138" h="290195">
                  <a:moveTo>
                    <a:pt x="0" y="0"/>
                  </a:moveTo>
                  <a:lnTo>
                    <a:pt x="8333" y="52050"/>
                  </a:lnTo>
                  <a:lnTo>
                    <a:pt x="12997" y="101990"/>
                  </a:lnTo>
                  <a:lnTo>
                    <a:pt x="25053" y="160786"/>
                  </a:lnTo>
                  <a:lnTo>
                    <a:pt x="31464" y="223526"/>
                  </a:lnTo>
                  <a:lnTo>
                    <a:pt x="36601" y="249084"/>
                  </a:lnTo>
                  <a:lnTo>
                    <a:pt x="36098" y="254963"/>
                  </a:lnTo>
                  <a:lnTo>
                    <a:pt x="33424" y="256543"/>
                  </a:lnTo>
                  <a:lnTo>
                    <a:pt x="29302" y="255257"/>
                  </a:lnTo>
                  <a:lnTo>
                    <a:pt x="21601" y="244469"/>
                  </a:lnTo>
                  <a:lnTo>
                    <a:pt x="17910" y="236679"/>
                  </a:lnTo>
                  <a:lnTo>
                    <a:pt x="16928" y="215545"/>
                  </a:lnTo>
                  <a:lnTo>
                    <a:pt x="21561" y="192894"/>
                  </a:lnTo>
                  <a:lnTo>
                    <a:pt x="37324" y="166988"/>
                  </a:lnTo>
                  <a:lnTo>
                    <a:pt x="50123" y="151816"/>
                  </a:lnTo>
                  <a:lnTo>
                    <a:pt x="69850" y="143513"/>
                  </a:lnTo>
                  <a:lnTo>
                    <a:pt x="81661" y="141299"/>
                  </a:lnTo>
                  <a:lnTo>
                    <a:pt x="104144" y="145078"/>
                  </a:lnTo>
                  <a:lnTo>
                    <a:pt x="133412" y="160359"/>
                  </a:lnTo>
                  <a:lnTo>
                    <a:pt x="177576" y="194512"/>
                  </a:lnTo>
                  <a:lnTo>
                    <a:pt x="189277" y="212792"/>
                  </a:lnTo>
                  <a:lnTo>
                    <a:pt x="192137" y="235734"/>
                  </a:lnTo>
                  <a:lnTo>
                    <a:pt x="191262" y="248403"/>
                  </a:lnTo>
                  <a:lnTo>
                    <a:pt x="180931" y="268719"/>
                  </a:lnTo>
                  <a:lnTo>
                    <a:pt x="173263" y="277412"/>
                  </a:lnTo>
                  <a:lnTo>
                    <a:pt x="152265" y="287071"/>
                  </a:lnTo>
                  <a:lnTo>
                    <a:pt x="127335" y="290194"/>
                  </a:lnTo>
                  <a:lnTo>
                    <a:pt x="88161" y="284205"/>
                  </a:lnTo>
                  <a:lnTo>
                    <a:pt x="31585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201700" y="242155"/>
              <a:ext cx="42114" cy="326384"/>
            </a:xfrm>
            <a:custGeom>
              <a:avLst/>
              <a:gdLst/>
              <a:ahLst/>
              <a:cxnLst/>
              <a:rect l="0" t="0" r="0" b="0"/>
              <a:pathLst>
                <a:path w="42114" h="326384">
                  <a:moveTo>
                    <a:pt x="0" y="0"/>
                  </a:moveTo>
                  <a:lnTo>
                    <a:pt x="3119" y="48931"/>
                  </a:lnTo>
                  <a:lnTo>
                    <a:pt x="14653" y="102472"/>
                  </a:lnTo>
                  <a:lnTo>
                    <a:pt x="20961" y="161315"/>
                  </a:lnTo>
                  <a:lnTo>
                    <a:pt x="29140" y="212279"/>
                  </a:lnTo>
                  <a:lnTo>
                    <a:pt x="36690" y="272649"/>
                  </a:lnTo>
                  <a:lnTo>
                    <a:pt x="42113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262109" y="406288"/>
              <a:ext cx="202803" cy="162251"/>
            </a:xfrm>
            <a:custGeom>
              <a:avLst/>
              <a:gdLst/>
              <a:ahLst/>
              <a:cxnLst/>
              <a:rect l="0" t="0" r="0" b="0"/>
              <a:pathLst>
                <a:path w="202803" h="162251">
                  <a:moveTo>
                    <a:pt x="97517" y="99079"/>
                  </a:moveTo>
                  <a:lnTo>
                    <a:pt x="94398" y="56388"/>
                  </a:lnTo>
                  <a:lnTo>
                    <a:pt x="82945" y="25209"/>
                  </a:lnTo>
                  <a:lnTo>
                    <a:pt x="77274" y="14737"/>
                  </a:lnTo>
                  <a:lnTo>
                    <a:pt x="68815" y="7756"/>
                  </a:lnTo>
                  <a:lnTo>
                    <a:pt x="46936" y="0"/>
                  </a:lnTo>
                  <a:lnTo>
                    <a:pt x="36890" y="1441"/>
                  </a:lnTo>
                  <a:lnTo>
                    <a:pt x="19490" y="12401"/>
                  </a:lnTo>
                  <a:lnTo>
                    <a:pt x="7076" y="35209"/>
                  </a:lnTo>
                  <a:lnTo>
                    <a:pt x="0" y="62504"/>
                  </a:lnTo>
                  <a:lnTo>
                    <a:pt x="754" y="86333"/>
                  </a:lnTo>
                  <a:lnTo>
                    <a:pt x="13345" y="125069"/>
                  </a:lnTo>
                  <a:lnTo>
                    <a:pt x="28522" y="142996"/>
                  </a:lnTo>
                  <a:lnTo>
                    <a:pt x="37482" y="149414"/>
                  </a:lnTo>
                  <a:lnTo>
                    <a:pt x="46965" y="151353"/>
                  </a:lnTo>
                  <a:lnTo>
                    <a:pt x="66861" y="147269"/>
                  </a:lnTo>
                  <a:lnTo>
                    <a:pt x="74741" y="140564"/>
                  </a:lnTo>
                  <a:lnTo>
                    <a:pt x="95791" y="99302"/>
                  </a:lnTo>
                  <a:lnTo>
                    <a:pt x="104415" y="64440"/>
                  </a:lnTo>
                  <a:lnTo>
                    <a:pt x="105625" y="51420"/>
                  </a:lnTo>
                  <a:lnTo>
                    <a:pt x="107602" y="47419"/>
                  </a:lnTo>
                  <a:lnTo>
                    <a:pt x="110090" y="49432"/>
                  </a:lnTo>
                  <a:lnTo>
                    <a:pt x="132402" y="105480"/>
                  </a:lnTo>
                  <a:lnTo>
                    <a:pt x="157831" y="142458"/>
                  </a:lnTo>
                  <a:lnTo>
                    <a:pt x="165802" y="149055"/>
                  </a:lnTo>
                  <a:lnTo>
                    <a:pt x="202802" y="1622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445093" y="405022"/>
              <a:ext cx="125105" cy="153439"/>
            </a:xfrm>
            <a:custGeom>
              <a:avLst/>
              <a:gdLst/>
              <a:ahLst/>
              <a:cxnLst/>
              <a:rect l="0" t="0" r="0" b="0"/>
              <a:pathLst>
                <a:path w="125105" h="153439">
                  <a:moveTo>
                    <a:pt x="72461" y="5589"/>
                  </a:moveTo>
                  <a:lnTo>
                    <a:pt x="55694" y="0"/>
                  </a:lnTo>
                  <a:lnTo>
                    <a:pt x="48414" y="693"/>
                  </a:lnTo>
                  <a:lnTo>
                    <a:pt x="34088" y="7702"/>
                  </a:lnTo>
                  <a:lnTo>
                    <a:pt x="12869" y="24802"/>
                  </a:lnTo>
                  <a:lnTo>
                    <a:pt x="5031" y="44154"/>
                  </a:lnTo>
                  <a:lnTo>
                    <a:pt x="0" y="94705"/>
                  </a:lnTo>
                  <a:lnTo>
                    <a:pt x="5551" y="115776"/>
                  </a:lnTo>
                  <a:lnTo>
                    <a:pt x="16987" y="132940"/>
                  </a:lnTo>
                  <a:lnTo>
                    <a:pt x="33768" y="148367"/>
                  </a:lnTo>
                  <a:lnTo>
                    <a:pt x="44326" y="152247"/>
                  </a:lnTo>
                  <a:lnTo>
                    <a:pt x="68536" y="153438"/>
                  </a:lnTo>
                  <a:lnTo>
                    <a:pt x="102883" y="147532"/>
                  </a:lnTo>
                  <a:lnTo>
                    <a:pt x="115228" y="141594"/>
                  </a:lnTo>
                  <a:lnTo>
                    <a:pt x="125104" y="1319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605075" y="221098"/>
              <a:ext cx="38822" cy="347441"/>
            </a:xfrm>
            <a:custGeom>
              <a:avLst/>
              <a:gdLst/>
              <a:ahLst/>
              <a:cxnLst/>
              <a:rect l="0" t="0" r="0" b="0"/>
              <a:pathLst>
                <a:path w="38822" h="347441">
                  <a:moveTo>
                    <a:pt x="7236" y="0"/>
                  </a:moveTo>
                  <a:lnTo>
                    <a:pt x="0" y="27556"/>
                  </a:lnTo>
                  <a:lnTo>
                    <a:pt x="478" y="86898"/>
                  </a:lnTo>
                  <a:lnTo>
                    <a:pt x="8353" y="137662"/>
                  </a:lnTo>
                  <a:lnTo>
                    <a:pt x="14976" y="189747"/>
                  </a:lnTo>
                  <a:lnTo>
                    <a:pt x="20058" y="239105"/>
                  </a:lnTo>
                  <a:lnTo>
                    <a:pt x="32255" y="292116"/>
                  </a:lnTo>
                  <a:lnTo>
                    <a:pt x="38821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658680" y="336911"/>
              <a:ext cx="90502" cy="210571"/>
            </a:xfrm>
            <a:custGeom>
              <a:avLst/>
              <a:gdLst/>
              <a:ahLst/>
              <a:cxnLst/>
              <a:rect l="0" t="0" r="0" b="0"/>
              <a:pathLst>
                <a:path w="90502" h="210571">
                  <a:moveTo>
                    <a:pt x="90501" y="0"/>
                  </a:moveTo>
                  <a:lnTo>
                    <a:pt x="72521" y="24047"/>
                  </a:lnTo>
                  <a:lnTo>
                    <a:pt x="10108" y="80699"/>
                  </a:lnTo>
                  <a:lnTo>
                    <a:pt x="2128" y="100987"/>
                  </a:lnTo>
                  <a:lnTo>
                    <a:pt x="0" y="112948"/>
                  </a:lnTo>
                  <a:lnTo>
                    <a:pt x="3875" y="135597"/>
                  </a:lnTo>
                  <a:lnTo>
                    <a:pt x="19211" y="164960"/>
                  </a:lnTo>
                  <a:lnTo>
                    <a:pt x="33080" y="179770"/>
                  </a:lnTo>
                  <a:lnTo>
                    <a:pt x="90501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920370" y="355960"/>
              <a:ext cx="207838" cy="212579"/>
            </a:xfrm>
            <a:custGeom>
              <a:avLst/>
              <a:gdLst/>
              <a:ahLst/>
              <a:cxnLst/>
              <a:rect l="0" t="0" r="0" b="0"/>
              <a:pathLst>
                <a:path w="207838" h="212579">
                  <a:moveTo>
                    <a:pt x="134137" y="117822"/>
                  </a:moveTo>
                  <a:lnTo>
                    <a:pt x="131018" y="75130"/>
                  </a:lnTo>
                  <a:lnTo>
                    <a:pt x="124563" y="55564"/>
                  </a:lnTo>
                  <a:lnTo>
                    <a:pt x="94734" y="16629"/>
                  </a:lnTo>
                  <a:lnTo>
                    <a:pt x="68651" y="751"/>
                  </a:lnTo>
                  <a:lnTo>
                    <a:pt x="60064" y="0"/>
                  </a:lnTo>
                  <a:lnTo>
                    <a:pt x="44284" y="5405"/>
                  </a:lnTo>
                  <a:lnTo>
                    <a:pt x="29472" y="21846"/>
                  </a:lnTo>
                  <a:lnTo>
                    <a:pt x="6488" y="64938"/>
                  </a:lnTo>
                  <a:lnTo>
                    <a:pt x="0" y="102283"/>
                  </a:lnTo>
                  <a:lnTo>
                    <a:pt x="3666" y="142983"/>
                  </a:lnTo>
                  <a:lnTo>
                    <a:pt x="17751" y="179089"/>
                  </a:lnTo>
                  <a:lnTo>
                    <a:pt x="33277" y="194965"/>
                  </a:lnTo>
                  <a:lnTo>
                    <a:pt x="42330" y="200836"/>
                  </a:lnTo>
                  <a:lnTo>
                    <a:pt x="50706" y="202410"/>
                  </a:lnTo>
                  <a:lnTo>
                    <a:pt x="58629" y="201120"/>
                  </a:lnTo>
                  <a:lnTo>
                    <a:pt x="66251" y="197921"/>
                  </a:lnTo>
                  <a:lnTo>
                    <a:pt x="80959" y="181887"/>
                  </a:lnTo>
                  <a:lnTo>
                    <a:pt x="99274" y="146553"/>
                  </a:lnTo>
                  <a:lnTo>
                    <a:pt x="108990" y="106448"/>
                  </a:lnTo>
                  <a:lnTo>
                    <a:pt x="111263" y="88200"/>
                  </a:lnTo>
                  <a:lnTo>
                    <a:pt x="111869" y="89885"/>
                  </a:lnTo>
                  <a:lnTo>
                    <a:pt x="121326" y="130217"/>
                  </a:lnTo>
                  <a:lnTo>
                    <a:pt x="127664" y="150237"/>
                  </a:lnTo>
                  <a:lnTo>
                    <a:pt x="140618" y="167714"/>
                  </a:lnTo>
                  <a:lnTo>
                    <a:pt x="179228" y="202857"/>
                  </a:lnTo>
                  <a:lnTo>
                    <a:pt x="207837" y="2125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9117679" y="379874"/>
              <a:ext cx="151396" cy="178137"/>
            </a:xfrm>
            <a:custGeom>
              <a:avLst/>
              <a:gdLst/>
              <a:ahLst/>
              <a:cxnLst/>
              <a:rect l="0" t="0" r="0" b="0"/>
              <a:pathLst>
                <a:path w="151396" h="178137">
                  <a:moveTo>
                    <a:pt x="0" y="41265"/>
                  </a:moveTo>
                  <a:lnTo>
                    <a:pt x="5589" y="103358"/>
                  </a:lnTo>
                  <a:lnTo>
                    <a:pt x="16788" y="152620"/>
                  </a:lnTo>
                  <a:lnTo>
                    <a:pt x="18211" y="151766"/>
                  </a:lnTo>
                  <a:lnTo>
                    <a:pt x="20806" y="88473"/>
                  </a:lnTo>
                  <a:lnTo>
                    <a:pt x="26596" y="28234"/>
                  </a:lnTo>
                  <a:lnTo>
                    <a:pt x="31769" y="17370"/>
                  </a:lnTo>
                  <a:lnTo>
                    <a:pt x="46874" y="2179"/>
                  </a:lnTo>
                  <a:lnTo>
                    <a:pt x="55816" y="0"/>
                  </a:lnTo>
                  <a:lnTo>
                    <a:pt x="75110" y="3818"/>
                  </a:lnTo>
                  <a:lnTo>
                    <a:pt x="100114" y="19121"/>
                  </a:lnTo>
                  <a:lnTo>
                    <a:pt x="122339" y="44063"/>
                  </a:lnTo>
                  <a:lnTo>
                    <a:pt x="150249" y="104682"/>
                  </a:lnTo>
                  <a:lnTo>
                    <a:pt x="151395" y="125603"/>
                  </a:lnTo>
                  <a:lnTo>
                    <a:pt x="147398" y="1781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9335117" y="164537"/>
              <a:ext cx="129672" cy="394645"/>
            </a:xfrm>
            <a:custGeom>
              <a:avLst/>
              <a:gdLst/>
              <a:ahLst/>
              <a:cxnLst/>
              <a:rect l="0" t="0" r="0" b="0"/>
              <a:pathLst>
                <a:path w="129672" h="394645">
                  <a:moveTo>
                    <a:pt x="87888" y="351359"/>
                  </a:moveTo>
                  <a:lnTo>
                    <a:pt x="82299" y="292742"/>
                  </a:lnTo>
                  <a:lnTo>
                    <a:pt x="67644" y="257952"/>
                  </a:lnTo>
                  <a:lnTo>
                    <a:pt x="59184" y="251653"/>
                  </a:lnTo>
                  <a:lnTo>
                    <a:pt x="37307" y="247774"/>
                  </a:lnTo>
                  <a:lnTo>
                    <a:pt x="28430" y="250717"/>
                  </a:lnTo>
                  <a:lnTo>
                    <a:pt x="21344" y="256188"/>
                  </a:lnTo>
                  <a:lnTo>
                    <a:pt x="10349" y="272796"/>
                  </a:lnTo>
                  <a:lnTo>
                    <a:pt x="1564" y="295775"/>
                  </a:lnTo>
                  <a:lnTo>
                    <a:pt x="0" y="318466"/>
                  </a:lnTo>
                  <a:lnTo>
                    <a:pt x="8526" y="367218"/>
                  </a:lnTo>
                  <a:lnTo>
                    <a:pt x="13923" y="377140"/>
                  </a:lnTo>
                  <a:lnTo>
                    <a:pt x="29278" y="391283"/>
                  </a:lnTo>
                  <a:lnTo>
                    <a:pt x="38286" y="394353"/>
                  </a:lnTo>
                  <a:lnTo>
                    <a:pt x="57655" y="394644"/>
                  </a:lnTo>
                  <a:lnTo>
                    <a:pt x="74841" y="387754"/>
                  </a:lnTo>
                  <a:lnTo>
                    <a:pt x="82700" y="382641"/>
                  </a:lnTo>
                  <a:lnTo>
                    <a:pt x="94550" y="367602"/>
                  </a:lnTo>
                  <a:lnTo>
                    <a:pt x="117280" y="318173"/>
                  </a:lnTo>
                  <a:lnTo>
                    <a:pt x="126233" y="263537"/>
                  </a:lnTo>
                  <a:lnTo>
                    <a:pt x="128885" y="202895"/>
                  </a:lnTo>
                  <a:lnTo>
                    <a:pt x="129671" y="140473"/>
                  </a:lnTo>
                  <a:lnTo>
                    <a:pt x="121531" y="79375"/>
                  </a:lnTo>
                  <a:lnTo>
                    <a:pt x="108658" y="19647"/>
                  </a:lnTo>
                  <a:lnTo>
                    <a:pt x="105244" y="7385"/>
                  </a:lnTo>
                  <a:lnTo>
                    <a:pt x="100629" y="1550"/>
                  </a:lnTo>
                  <a:lnTo>
                    <a:pt x="95212" y="0"/>
                  </a:lnTo>
                  <a:lnTo>
                    <a:pt x="89262" y="1306"/>
                  </a:lnTo>
                  <a:lnTo>
                    <a:pt x="84125" y="8026"/>
                  </a:lnTo>
                  <a:lnTo>
                    <a:pt x="75297" y="31090"/>
                  </a:lnTo>
                  <a:lnTo>
                    <a:pt x="74929" y="88139"/>
                  </a:lnTo>
                  <a:lnTo>
                    <a:pt x="76640" y="140137"/>
                  </a:lnTo>
                  <a:lnTo>
                    <a:pt x="85623" y="200798"/>
                  </a:lnTo>
                  <a:lnTo>
                    <a:pt x="94105" y="249556"/>
                  </a:lnTo>
                  <a:lnTo>
                    <a:pt x="103804" y="308546"/>
                  </a:lnTo>
                  <a:lnTo>
                    <a:pt x="114831" y="348032"/>
                  </a:lnTo>
                  <a:lnTo>
                    <a:pt x="119474" y="3829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549035" y="858075"/>
            <a:ext cx="4125619" cy="444386"/>
            <a:chOff x="549035" y="858075"/>
            <a:chExt cx="4125619" cy="444386"/>
          </a:xfrm>
        </p:grpSpPr>
        <p:sp>
          <p:nvSpPr>
            <p:cNvPr id="49" name="Freeform 48"/>
            <p:cNvSpPr/>
            <p:nvPr/>
          </p:nvSpPr>
          <p:spPr>
            <a:xfrm>
              <a:off x="549035" y="1073906"/>
              <a:ext cx="251131" cy="228555"/>
            </a:xfrm>
            <a:custGeom>
              <a:avLst/>
              <a:gdLst/>
              <a:ahLst/>
              <a:cxnLst/>
              <a:rect l="0" t="0" r="0" b="0"/>
              <a:pathLst>
                <a:path w="251131" h="228555">
                  <a:moveTo>
                    <a:pt x="30032" y="0"/>
                  </a:moveTo>
                  <a:lnTo>
                    <a:pt x="18853" y="11179"/>
                  </a:lnTo>
                  <a:lnTo>
                    <a:pt x="6313" y="46076"/>
                  </a:lnTo>
                  <a:lnTo>
                    <a:pt x="0" y="103035"/>
                  </a:lnTo>
                  <a:lnTo>
                    <a:pt x="1873" y="163159"/>
                  </a:lnTo>
                  <a:lnTo>
                    <a:pt x="13161" y="215113"/>
                  </a:lnTo>
                  <a:lnTo>
                    <a:pt x="19955" y="222957"/>
                  </a:lnTo>
                  <a:lnTo>
                    <a:pt x="29163" y="227017"/>
                  </a:lnTo>
                  <a:lnTo>
                    <a:pt x="39981" y="228554"/>
                  </a:lnTo>
                  <a:lnTo>
                    <a:pt x="48363" y="226069"/>
                  </a:lnTo>
                  <a:lnTo>
                    <a:pt x="55121" y="220903"/>
                  </a:lnTo>
                  <a:lnTo>
                    <a:pt x="70221" y="196864"/>
                  </a:lnTo>
                  <a:lnTo>
                    <a:pt x="77140" y="176403"/>
                  </a:lnTo>
                  <a:lnTo>
                    <a:pt x="80214" y="151711"/>
                  </a:lnTo>
                  <a:lnTo>
                    <a:pt x="82204" y="146764"/>
                  </a:lnTo>
                  <a:lnTo>
                    <a:pt x="84701" y="146976"/>
                  </a:lnTo>
                  <a:lnTo>
                    <a:pt x="112242" y="191325"/>
                  </a:lnTo>
                  <a:lnTo>
                    <a:pt x="116424" y="201249"/>
                  </a:lnTo>
                  <a:lnTo>
                    <a:pt x="130430" y="215396"/>
                  </a:lnTo>
                  <a:lnTo>
                    <a:pt x="139078" y="220807"/>
                  </a:lnTo>
                  <a:lnTo>
                    <a:pt x="161165" y="223699"/>
                  </a:lnTo>
                  <a:lnTo>
                    <a:pt x="185409" y="219915"/>
                  </a:lnTo>
                  <a:lnTo>
                    <a:pt x="207883" y="210434"/>
                  </a:lnTo>
                  <a:lnTo>
                    <a:pt x="223331" y="192182"/>
                  </a:lnTo>
                  <a:lnTo>
                    <a:pt x="242779" y="147926"/>
                  </a:lnTo>
                  <a:lnTo>
                    <a:pt x="250031" y="86493"/>
                  </a:lnTo>
                  <a:lnTo>
                    <a:pt x="25113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52808" y="926507"/>
              <a:ext cx="157928" cy="326385"/>
            </a:xfrm>
            <a:custGeom>
              <a:avLst/>
              <a:gdLst/>
              <a:ahLst/>
              <a:cxnLst/>
              <a:rect l="0" t="0" r="0" b="0"/>
              <a:pathLst>
                <a:path w="157928" h="326385">
                  <a:moveTo>
                    <a:pt x="0" y="0"/>
                  </a:moveTo>
                  <a:lnTo>
                    <a:pt x="0" y="22357"/>
                  </a:lnTo>
                  <a:lnTo>
                    <a:pt x="16666" y="76991"/>
                  </a:lnTo>
                  <a:lnTo>
                    <a:pt x="25779" y="136091"/>
                  </a:lnTo>
                  <a:lnTo>
                    <a:pt x="37674" y="196855"/>
                  </a:lnTo>
                  <a:lnTo>
                    <a:pt x="44356" y="257731"/>
                  </a:lnTo>
                  <a:lnTo>
                    <a:pt x="51006" y="309833"/>
                  </a:lnTo>
                  <a:lnTo>
                    <a:pt x="50381" y="315350"/>
                  </a:lnTo>
                  <a:lnTo>
                    <a:pt x="48795" y="315518"/>
                  </a:lnTo>
                  <a:lnTo>
                    <a:pt x="40974" y="298988"/>
                  </a:lnTo>
                  <a:lnTo>
                    <a:pt x="37844" y="290572"/>
                  </a:lnTo>
                  <a:lnTo>
                    <a:pt x="37487" y="271863"/>
                  </a:lnTo>
                  <a:lnTo>
                    <a:pt x="42397" y="251850"/>
                  </a:lnTo>
                  <a:lnTo>
                    <a:pt x="52378" y="231256"/>
                  </a:lnTo>
                  <a:lnTo>
                    <a:pt x="60655" y="225531"/>
                  </a:lnTo>
                  <a:lnTo>
                    <a:pt x="82330" y="222289"/>
                  </a:lnTo>
                  <a:lnTo>
                    <a:pt x="92321" y="225402"/>
                  </a:lnTo>
                  <a:lnTo>
                    <a:pt x="109662" y="238219"/>
                  </a:lnTo>
                  <a:lnTo>
                    <a:pt x="138688" y="275043"/>
                  </a:lnTo>
                  <a:lnTo>
                    <a:pt x="153780" y="309873"/>
                  </a:lnTo>
                  <a:lnTo>
                    <a:pt x="157927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094963" y="1147606"/>
              <a:ext cx="31587" cy="94757"/>
            </a:xfrm>
            <a:custGeom>
              <a:avLst/>
              <a:gdLst/>
              <a:ahLst/>
              <a:cxnLst/>
              <a:rect l="0" t="0" r="0" b="0"/>
              <a:pathLst>
                <a:path w="31587" h="94757">
                  <a:moveTo>
                    <a:pt x="0" y="0"/>
                  </a:moveTo>
                  <a:lnTo>
                    <a:pt x="17959" y="59941"/>
                  </a:lnTo>
                  <a:lnTo>
                    <a:pt x="31586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116020" y="1010735"/>
              <a:ext cx="21058" cy="10530"/>
            </a:xfrm>
            <a:custGeom>
              <a:avLst/>
              <a:gdLst/>
              <a:ahLst/>
              <a:cxnLst/>
              <a:rect l="0" t="0" r="0" b="0"/>
              <a:pathLst>
                <a:path w="21058" h="10530">
                  <a:moveTo>
                    <a:pt x="21057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263419" y="989678"/>
              <a:ext cx="42115" cy="221100"/>
            </a:xfrm>
            <a:custGeom>
              <a:avLst/>
              <a:gdLst/>
              <a:ahLst/>
              <a:cxnLst/>
              <a:rect l="0" t="0" r="0" b="0"/>
              <a:pathLst>
                <a:path w="42115" h="221100">
                  <a:moveTo>
                    <a:pt x="0" y="0"/>
                  </a:moveTo>
                  <a:lnTo>
                    <a:pt x="5589" y="58617"/>
                  </a:lnTo>
                  <a:lnTo>
                    <a:pt x="16789" y="112791"/>
                  </a:lnTo>
                  <a:lnTo>
                    <a:pt x="23334" y="165433"/>
                  </a:lnTo>
                  <a:lnTo>
                    <a:pt x="42114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210777" y="1094963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104707" y="3120"/>
                  </a:lnTo>
                  <a:lnTo>
                    <a:pt x="51878" y="90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374792" y="1062108"/>
              <a:ext cx="130784" cy="180255"/>
            </a:xfrm>
            <a:custGeom>
              <a:avLst/>
              <a:gdLst/>
              <a:ahLst/>
              <a:cxnLst/>
              <a:rect l="0" t="0" r="0" b="0"/>
              <a:pathLst>
                <a:path w="130784" h="180255">
                  <a:moveTo>
                    <a:pt x="4441" y="74969"/>
                  </a:moveTo>
                  <a:lnTo>
                    <a:pt x="41919" y="66636"/>
                  </a:lnTo>
                  <a:lnTo>
                    <a:pt x="87753" y="59285"/>
                  </a:lnTo>
                  <a:lnTo>
                    <a:pt x="114394" y="44326"/>
                  </a:lnTo>
                  <a:lnTo>
                    <a:pt x="117517" y="38163"/>
                  </a:lnTo>
                  <a:lnTo>
                    <a:pt x="117259" y="31714"/>
                  </a:lnTo>
                  <a:lnTo>
                    <a:pt x="114748" y="25076"/>
                  </a:lnTo>
                  <a:lnTo>
                    <a:pt x="99480" y="11460"/>
                  </a:lnTo>
                  <a:lnTo>
                    <a:pt x="88857" y="4554"/>
                  </a:lnTo>
                  <a:lnTo>
                    <a:pt x="64576" y="0"/>
                  </a:lnTo>
                  <a:lnTo>
                    <a:pt x="39356" y="3045"/>
                  </a:lnTo>
                  <a:lnTo>
                    <a:pt x="16449" y="12197"/>
                  </a:lnTo>
                  <a:lnTo>
                    <a:pt x="8937" y="20253"/>
                  </a:lnTo>
                  <a:lnTo>
                    <a:pt x="590" y="41682"/>
                  </a:lnTo>
                  <a:lnTo>
                    <a:pt x="0" y="63685"/>
                  </a:lnTo>
                  <a:lnTo>
                    <a:pt x="4807" y="85162"/>
                  </a:lnTo>
                  <a:lnTo>
                    <a:pt x="20667" y="115814"/>
                  </a:lnTo>
                  <a:lnTo>
                    <a:pt x="53862" y="155058"/>
                  </a:lnTo>
                  <a:lnTo>
                    <a:pt x="80305" y="170969"/>
                  </a:lnTo>
                  <a:lnTo>
                    <a:pt x="130783" y="180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631917" y="1168663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0"/>
                  </a:moveTo>
                  <a:lnTo>
                    <a:pt x="10528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010943" y="937036"/>
              <a:ext cx="42115" cy="231628"/>
            </a:xfrm>
            <a:custGeom>
              <a:avLst/>
              <a:gdLst/>
              <a:ahLst/>
              <a:cxnLst/>
              <a:rect l="0" t="0" r="0" b="0"/>
              <a:pathLst>
                <a:path w="42115" h="231628">
                  <a:moveTo>
                    <a:pt x="0" y="0"/>
                  </a:moveTo>
                  <a:lnTo>
                    <a:pt x="8333" y="48931"/>
                  </a:lnTo>
                  <a:lnTo>
                    <a:pt x="15684" y="102472"/>
                  </a:lnTo>
                  <a:lnTo>
                    <a:pt x="27231" y="155249"/>
                  </a:lnTo>
                  <a:lnTo>
                    <a:pt x="33844" y="204495"/>
                  </a:lnTo>
                  <a:lnTo>
                    <a:pt x="42114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863544" y="905450"/>
              <a:ext cx="357970" cy="21058"/>
            </a:xfrm>
            <a:custGeom>
              <a:avLst/>
              <a:gdLst/>
              <a:ahLst/>
              <a:cxnLst/>
              <a:rect l="0" t="0" r="0" b="0"/>
              <a:pathLst>
                <a:path w="357970" h="21058">
                  <a:moveTo>
                    <a:pt x="357969" y="0"/>
                  </a:moveTo>
                  <a:lnTo>
                    <a:pt x="303824" y="0"/>
                  </a:lnTo>
                  <a:lnTo>
                    <a:pt x="256528" y="3120"/>
                  </a:lnTo>
                  <a:lnTo>
                    <a:pt x="201180" y="8334"/>
                  </a:lnTo>
                  <a:lnTo>
                    <a:pt x="147736" y="12998"/>
                  </a:lnTo>
                  <a:lnTo>
                    <a:pt x="97976" y="18669"/>
                  </a:lnTo>
                  <a:lnTo>
                    <a:pt x="39240" y="2058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184338" y="905450"/>
              <a:ext cx="310916" cy="294799"/>
            </a:xfrm>
            <a:custGeom>
              <a:avLst/>
              <a:gdLst/>
              <a:ahLst/>
              <a:cxnLst/>
              <a:rect l="0" t="0" r="0" b="0"/>
              <a:pathLst>
                <a:path w="310916" h="294799">
                  <a:moveTo>
                    <a:pt x="5589" y="0"/>
                  </a:moveTo>
                  <a:lnTo>
                    <a:pt x="0" y="16768"/>
                  </a:lnTo>
                  <a:lnTo>
                    <a:pt x="4044" y="78565"/>
                  </a:lnTo>
                  <a:lnTo>
                    <a:pt x="7242" y="109787"/>
                  </a:lnTo>
                  <a:lnTo>
                    <a:pt x="22120" y="167959"/>
                  </a:lnTo>
                  <a:lnTo>
                    <a:pt x="31341" y="218921"/>
                  </a:lnTo>
                  <a:lnTo>
                    <a:pt x="33286" y="221986"/>
                  </a:lnTo>
                  <a:lnTo>
                    <a:pt x="34582" y="219351"/>
                  </a:lnTo>
                  <a:lnTo>
                    <a:pt x="42252" y="181499"/>
                  </a:lnTo>
                  <a:lnTo>
                    <a:pt x="57266" y="153733"/>
                  </a:lnTo>
                  <a:lnTo>
                    <a:pt x="63437" y="150452"/>
                  </a:lnTo>
                  <a:lnTo>
                    <a:pt x="69891" y="150604"/>
                  </a:lnTo>
                  <a:lnTo>
                    <a:pt x="84470" y="158182"/>
                  </a:lnTo>
                  <a:lnTo>
                    <a:pt x="110070" y="182180"/>
                  </a:lnTo>
                  <a:lnTo>
                    <a:pt x="134410" y="232048"/>
                  </a:lnTo>
                  <a:lnTo>
                    <a:pt x="138263" y="235417"/>
                  </a:lnTo>
                  <a:lnTo>
                    <a:pt x="142002" y="234154"/>
                  </a:lnTo>
                  <a:lnTo>
                    <a:pt x="161996" y="212499"/>
                  </a:lnTo>
                  <a:lnTo>
                    <a:pt x="187243" y="198144"/>
                  </a:lnTo>
                  <a:lnTo>
                    <a:pt x="249020" y="190650"/>
                  </a:lnTo>
                  <a:lnTo>
                    <a:pt x="298559" y="184149"/>
                  </a:lnTo>
                  <a:lnTo>
                    <a:pt x="305018" y="178918"/>
                  </a:lnTo>
                  <a:lnTo>
                    <a:pt x="308154" y="171921"/>
                  </a:lnTo>
                  <a:lnTo>
                    <a:pt x="309074" y="163747"/>
                  </a:lnTo>
                  <a:lnTo>
                    <a:pt x="303858" y="148426"/>
                  </a:lnTo>
                  <a:lnTo>
                    <a:pt x="299191" y="141065"/>
                  </a:lnTo>
                  <a:lnTo>
                    <a:pt x="291401" y="136157"/>
                  </a:lnTo>
                  <a:lnTo>
                    <a:pt x="270267" y="130704"/>
                  </a:lnTo>
                  <a:lnTo>
                    <a:pt x="237650" y="133224"/>
                  </a:lnTo>
                  <a:lnTo>
                    <a:pt x="219472" y="144609"/>
                  </a:lnTo>
                  <a:lnTo>
                    <a:pt x="204763" y="161367"/>
                  </a:lnTo>
                  <a:lnTo>
                    <a:pt x="194327" y="180513"/>
                  </a:lnTo>
                  <a:lnTo>
                    <a:pt x="192028" y="200721"/>
                  </a:lnTo>
                  <a:lnTo>
                    <a:pt x="200084" y="242290"/>
                  </a:lnTo>
                  <a:lnTo>
                    <a:pt x="212524" y="260153"/>
                  </a:lnTo>
                  <a:lnTo>
                    <a:pt x="229751" y="274721"/>
                  </a:lnTo>
                  <a:lnTo>
                    <a:pt x="249106" y="285095"/>
                  </a:lnTo>
                  <a:lnTo>
                    <a:pt x="310915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815478" y="979150"/>
              <a:ext cx="155759" cy="217489"/>
            </a:xfrm>
            <a:custGeom>
              <a:avLst/>
              <a:gdLst/>
              <a:ahLst/>
              <a:cxnLst/>
              <a:rect l="0" t="0" r="0" b="0"/>
              <a:pathLst>
                <a:path w="155759" h="217489">
                  <a:moveTo>
                    <a:pt x="121972" y="0"/>
                  </a:moveTo>
                  <a:lnTo>
                    <a:pt x="70948" y="14572"/>
                  </a:lnTo>
                  <a:lnTo>
                    <a:pt x="33125" y="39403"/>
                  </a:lnTo>
                  <a:lnTo>
                    <a:pt x="10379" y="59898"/>
                  </a:lnTo>
                  <a:lnTo>
                    <a:pt x="2186" y="80044"/>
                  </a:lnTo>
                  <a:lnTo>
                    <a:pt x="0" y="91967"/>
                  </a:lnTo>
                  <a:lnTo>
                    <a:pt x="3223" y="99916"/>
                  </a:lnTo>
                  <a:lnTo>
                    <a:pt x="10051" y="105215"/>
                  </a:lnTo>
                  <a:lnTo>
                    <a:pt x="30115" y="111103"/>
                  </a:lnTo>
                  <a:lnTo>
                    <a:pt x="81124" y="114883"/>
                  </a:lnTo>
                  <a:lnTo>
                    <a:pt x="107327" y="117739"/>
                  </a:lnTo>
                  <a:lnTo>
                    <a:pt x="130671" y="126808"/>
                  </a:lnTo>
                  <a:lnTo>
                    <a:pt x="146505" y="141757"/>
                  </a:lnTo>
                  <a:lnTo>
                    <a:pt x="152366" y="150656"/>
                  </a:lnTo>
                  <a:lnTo>
                    <a:pt x="155758" y="173023"/>
                  </a:lnTo>
                  <a:lnTo>
                    <a:pt x="155024" y="185539"/>
                  </a:lnTo>
                  <a:lnTo>
                    <a:pt x="151026" y="195052"/>
                  </a:lnTo>
                  <a:lnTo>
                    <a:pt x="137225" y="208742"/>
                  </a:lnTo>
                  <a:lnTo>
                    <a:pt x="116273" y="215607"/>
                  </a:lnTo>
                  <a:lnTo>
                    <a:pt x="91363" y="217488"/>
                  </a:lnTo>
                  <a:lnTo>
                    <a:pt x="54541" y="211970"/>
                  </a:lnTo>
                  <a:lnTo>
                    <a:pt x="27216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011150" y="1031508"/>
              <a:ext cx="126343" cy="200504"/>
            </a:xfrm>
            <a:custGeom>
              <a:avLst/>
              <a:gdLst/>
              <a:ahLst/>
              <a:cxnLst/>
              <a:rect l="0" t="0" r="0" b="0"/>
              <a:pathLst>
                <a:path w="126343" h="200504">
                  <a:moveTo>
                    <a:pt x="0" y="95041"/>
                  </a:moveTo>
                  <a:lnTo>
                    <a:pt x="37478" y="86707"/>
                  </a:lnTo>
                  <a:lnTo>
                    <a:pt x="88901" y="79357"/>
                  </a:lnTo>
                  <a:lnTo>
                    <a:pt x="110092" y="67013"/>
                  </a:lnTo>
                  <a:lnTo>
                    <a:pt x="119018" y="58808"/>
                  </a:lnTo>
                  <a:lnTo>
                    <a:pt x="123799" y="49829"/>
                  </a:lnTo>
                  <a:lnTo>
                    <a:pt x="125992" y="30493"/>
                  </a:lnTo>
                  <a:lnTo>
                    <a:pt x="122599" y="21593"/>
                  </a:lnTo>
                  <a:lnTo>
                    <a:pt x="109471" y="5466"/>
                  </a:lnTo>
                  <a:lnTo>
                    <a:pt x="101056" y="1399"/>
                  </a:lnTo>
                  <a:lnTo>
                    <a:pt x="82348" y="0"/>
                  </a:lnTo>
                  <a:lnTo>
                    <a:pt x="52086" y="11378"/>
                  </a:lnTo>
                  <a:lnTo>
                    <a:pt x="26481" y="29568"/>
                  </a:lnTo>
                  <a:lnTo>
                    <a:pt x="9666" y="55364"/>
                  </a:lnTo>
                  <a:lnTo>
                    <a:pt x="2864" y="96413"/>
                  </a:lnTo>
                  <a:lnTo>
                    <a:pt x="6438" y="140031"/>
                  </a:lnTo>
                  <a:lnTo>
                    <a:pt x="14949" y="162220"/>
                  </a:lnTo>
                  <a:lnTo>
                    <a:pt x="27701" y="179880"/>
                  </a:lnTo>
                  <a:lnTo>
                    <a:pt x="45067" y="195528"/>
                  </a:lnTo>
                  <a:lnTo>
                    <a:pt x="55781" y="199467"/>
                  </a:lnTo>
                  <a:lnTo>
                    <a:pt x="100359" y="200503"/>
                  </a:lnTo>
                  <a:lnTo>
                    <a:pt x="126342" y="200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185183" y="1033988"/>
              <a:ext cx="131294" cy="176790"/>
            </a:xfrm>
            <a:custGeom>
              <a:avLst/>
              <a:gdLst/>
              <a:ahLst/>
              <a:cxnLst/>
              <a:rect l="0" t="0" r="0" b="0"/>
              <a:pathLst>
                <a:path w="131294" h="176790">
                  <a:moveTo>
                    <a:pt x="120765" y="8333"/>
                  </a:moveTo>
                  <a:lnTo>
                    <a:pt x="83287" y="0"/>
                  </a:lnTo>
                  <a:lnTo>
                    <a:pt x="48439" y="1574"/>
                  </a:lnTo>
                  <a:lnTo>
                    <a:pt x="37453" y="3827"/>
                  </a:lnTo>
                  <a:lnTo>
                    <a:pt x="19006" y="15689"/>
                  </a:lnTo>
                  <a:lnTo>
                    <a:pt x="10812" y="23765"/>
                  </a:lnTo>
                  <a:lnTo>
                    <a:pt x="1707" y="48337"/>
                  </a:lnTo>
                  <a:lnTo>
                    <a:pt x="0" y="76415"/>
                  </a:lnTo>
                  <a:lnTo>
                    <a:pt x="7040" y="100593"/>
                  </a:lnTo>
                  <a:lnTo>
                    <a:pt x="30624" y="136305"/>
                  </a:lnTo>
                  <a:lnTo>
                    <a:pt x="52072" y="157514"/>
                  </a:lnTo>
                  <a:lnTo>
                    <a:pt x="70348" y="167443"/>
                  </a:lnTo>
                  <a:lnTo>
                    <a:pt x="131293" y="1767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376484" y="1072303"/>
              <a:ext cx="140035" cy="142226"/>
            </a:xfrm>
            <a:custGeom>
              <a:avLst/>
              <a:gdLst/>
              <a:ahLst/>
              <a:cxnLst/>
              <a:rect l="0" t="0" r="0" b="0"/>
              <a:pathLst>
                <a:path w="140035" h="142226">
                  <a:moveTo>
                    <a:pt x="87391" y="12132"/>
                  </a:moveTo>
                  <a:lnTo>
                    <a:pt x="70624" y="953"/>
                  </a:lnTo>
                  <a:lnTo>
                    <a:pt x="62175" y="0"/>
                  </a:lnTo>
                  <a:lnTo>
                    <a:pt x="43428" y="5180"/>
                  </a:lnTo>
                  <a:lnTo>
                    <a:pt x="18733" y="21250"/>
                  </a:lnTo>
                  <a:lnTo>
                    <a:pt x="6964" y="37242"/>
                  </a:lnTo>
                  <a:lnTo>
                    <a:pt x="2187" y="46419"/>
                  </a:lnTo>
                  <a:lnTo>
                    <a:pt x="0" y="65975"/>
                  </a:lnTo>
                  <a:lnTo>
                    <a:pt x="4097" y="86365"/>
                  </a:lnTo>
                  <a:lnTo>
                    <a:pt x="13717" y="107125"/>
                  </a:lnTo>
                  <a:lnTo>
                    <a:pt x="28911" y="121812"/>
                  </a:lnTo>
                  <a:lnTo>
                    <a:pt x="67261" y="140772"/>
                  </a:lnTo>
                  <a:lnTo>
                    <a:pt x="87803" y="142225"/>
                  </a:lnTo>
                  <a:lnTo>
                    <a:pt x="107461" y="137801"/>
                  </a:lnTo>
                  <a:lnTo>
                    <a:pt x="123998" y="128036"/>
                  </a:lnTo>
                  <a:lnTo>
                    <a:pt x="132906" y="119017"/>
                  </a:lnTo>
                  <a:lnTo>
                    <a:pt x="140034" y="1068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548103" y="1079304"/>
              <a:ext cx="147400" cy="131474"/>
            </a:xfrm>
            <a:custGeom>
              <a:avLst/>
              <a:gdLst/>
              <a:ahLst/>
              <a:cxnLst/>
              <a:rect l="0" t="0" r="0" b="0"/>
              <a:pathLst>
                <a:path w="147400" h="131474">
                  <a:moveTo>
                    <a:pt x="0" y="47245"/>
                  </a:moveTo>
                  <a:lnTo>
                    <a:pt x="16789" y="102289"/>
                  </a:lnTo>
                  <a:lnTo>
                    <a:pt x="19793" y="130885"/>
                  </a:lnTo>
                  <a:lnTo>
                    <a:pt x="20495" y="122633"/>
                  </a:lnTo>
                  <a:lnTo>
                    <a:pt x="13711" y="71971"/>
                  </a:lnTo>
                  <a:lnTo>
                    <a:pt x="11943" y="43807"/>
                  </a:lnTo>
                  <a:lnTo>
                    <a:pt x="17396" y="21930"/>
                  </a:lnTo>
                  <a:lnTo>
                    <a:pt x="22126" y="12821"/>
                  </a:lnTo>
                  <a:lnTo>
                    <a:pt x="29959" y="6748"/>
                  </a:lnTo>
                  <a:lnTo>
                    <a:pt x="51140" y="0"/>
                  </a:lnTo>
                  <a:lnTo>
                    <a:pt x="60999" y="541"/>
                  </a:lnTo>
                  <a:lnTo>
                    <a:pt x="78194" y="7380"/>
                  </a:lnTo>
                  <a:lnTo>
                    <a:pt x="101028" y="24385"/>
                  </a:lnTo>
                  <a:lnTo>
                    <a:pt x="134759" y="79596"/>
                  </a:lnTo>
                  <a:lnTo>
                    <a:pt x="147399" y="1314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737328" y="858075"/>
              <a:ext cx="141997" cy="387094"/>
            </a:xfrm>
            <a:custGeom>
              <a:avLst/>
              <a:gdLst/>
              <a:ahLst/>
              <a:cxnLst/>
              <a:rect l="0" t="0" r="0" b="0"/>
              <a:pathLst>
                <a:path w="141997" h="387094">
                  <a:moveTo>
                    <a:pt x="84516" y="321116"/>
                  </a:moveTo>
                  <a:lnTo>
                    <a:pt x="81397" y="278425"/>
                  </a:lnTo>
                  <a:lnTo>
                    <a:pt x="78927" y="268089"/>
                  </a:lnTo>
                  <a:lnTo>
                    <a:pt x="66824" y="250365"/>
                  </a:lnTo>
                  <a:lnTo>
                    <a:pt x="58684" y="242363"/>
                  </a:lnTo>
                  <a:lnTo>
                    <a:pt x="49747" y="238199"/>
                  </a:lnTo>
                  <a:lnTo>
                    <a:pt x="30459" y="236691"/>
                  </a:lnTo>
                  <a:lnTo>
                    <a:pt x="21572" y="240266"/>
                  </a:lnTo>
                  <a:lnTo>
                    <a:pt x="5458" y="253597"/>
                  </a:lnTo>
                  <a:lnTo>
                    <a:pt x="1395" y="264405"/>
                  </a:lnTo>
                  <a:lnTo>
                    <a:pt x="0" y="292012"/>
                  </a:lnTo>
                  <a:lnTo>
                    <a:pt x="11381" y="334850"/>
                  </a:lnTo>
                  <a:lnTo>
                    <a:pt x="29571" y="366000"/>
                  </a:lnTo>
                  <a:lnTo>
                    <a:pt x="46058" y="379279"/>
                  </a:lnTo>
                  <a:lnTo>
                    <a:pt x="55368" y="384458"/>
                  </a:lnTo>
                  <a:lnTo>
                    <a:pt x="75071" y="387093"/>
                  </a:lnTo>
                  <a:lnTo>
                    <a:pt x="85239" y="386158"/>
                  </a:lnTo>
                  <a:lnTo>
                    <a:pt x="102775" y="375760"/>
                  </a:lnTo>
                  <a:lnTo>
                    <a:pt x="117197" y="358271"/>
                  </a:lnTo>
                  <a:lnTo>
                    <a:pt x="127507" y="334900"/>
                  </a:lnTo>
                  <a:lnTo>
                    <a:pt x="136422" y="273363"/>
                  </a:lnTo>
                  <a:lnTo>
                    <a:pt x="141996" y="211121"/>
                  </a:lnTo>
                  <a:lnTo>
                    <a:pt x="138592" y="166083"/>
                  </a:lnTo>
                  <a:lnTo>
                    <a:pt x="131853" y="104749"/>
                  </a:lnTo>
                  <a:lnTo>
                    <a:pt x="119256" y="51603"/>
                  </a:lnTo>
                  <a:lnTo>
                    <a:pt x="107808" y="18212"/>
                  </a:lnTo>
                  <a:lnTo>
                    <a:pt x="96428" y="879"/>
                  </a:lnTo>
                  <a:lnTo>
                    <a:pt x="92457" y="0"/>
                  </a:lnTo>
                  <a:lnTo>
                    <a:pt x="89810" y="4093"/>
                  </a:lnTo>
                  <a:lnTo>
                    <a:pt x="85562" y="44285"/>
                  </a:lnTo>
                  <a:lnTo>
                    <a:pt x="90415" y="94813"/>
                  </a:lnTo>
                  <a:lnTo>
                    <a:pt x="99263" y="148648"/>
                  </a:lnTo>
                  <a:lnTo>
                    <a:pt x="109293" y="207234"/>
                  </a:lnTo>
                  <a:lnTo>
                    <a:pt x="123162" y="265866"/>
                  </a:lnTo>
                  <a:lnTo>
                    <a:pt x="134047" y="315055"/>
                  </a:lnTo>
                  <a:lnTo>
                    <a:pt x="137159" y="3421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453347" y="1063378"/>
              <a:ext cx="59426" cy="115814"/>
            </a:xfrm>
            <a:custGeom>
              <a:avLst/>
              <a:gdLst/>
              <a:ahLst/>
              <a:cxnLst/>
              <a:rect l="0" t="0" r="0" b="0"/>
              <a:pathLst>
                <a:path w="59426" h="115814">
                  <a:moveTo>
                    <a:pt x="0" y="0"/>
                  </a:moveTo>
                  <a:lnTo>
                    <a:pt x="16767" y="5589"/>
                  </a:lnTo>
                  <a:lnTo>
                    <a:pt x="28119" y="17692"/>
                  </a:lnTo>
                  <a:lnTo>
                    <a:pt x="54742" y="58048"/>
                  </a:lnTo>
                  <a:lnTo>
                    <a:pt x="59425" y="81171"/>
                  </a:lnTo>
                  <a:lnTo>
                    <a:pt x="58386" y="97687"/>
                  </a:lnTo>
                  <a:lnTo>
                    <a:pt x="52642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140134" y="1052849"/>
              <a:ext cx="136736" cy="181940"/>
            </a:xfrm>
            <a:custGeom>
              <a:avLst/>
              <a:gdLst/>
              <a:ahLst/>
              <a:cxnLst/>
              <a:rect l="0" t="0" r="0" b="0"/>
              <a:pathLst>
                <a:path w="136736" h="181940">
                  <a:moveTo>
                    <a:pt x="92321" y="0"/>
                  </a:moveTo>
                  <a:lnTo>
                    <a:pt x="49630" y="3120"/>
                  </a:lnTo>
                  <a:lnTo>
                    <a:pt x="39294" y="5589"/>
                  </a:lnTo>
                  <a:lnTo>
                    <a:pt x="31234" y="10745"/>
                  </a:lnTo>
                  <a:lnTo>
                    <a:pt x="19158" y="25833"/>
                  </a:lnTo>
                  <a:lnTo>
                    <a:pt x="5783" y="54058"/>
                  </a:lnTo>
                  <a:lnTo>
                    <a:pt x="0" y="90237"/>
                  </a:lnTo>
                  <a:lnTo>
                    <a:pt x="3876" y="125003"/>
                  </a:lnTo>
                  <a:lnTo>
                    <a:pt x="12458" y="143684"/>
                  </a:lnTo>
                  <a:lnTo>
                    <a:pt x="18022" y="151942"/>
                  </a:lnTo>
                  <a:lnTo>
                    <a:pt x="33563" y="164236"/>
                  </a:lnTo>
                  <a:lnTo>
                    <a:pt x="72136" y="181661"/>
                  </a:lnTo>
                  <a:lnTo>
                    <a:pt x="82374" y="181939"/>
                  </a:lnTo>
                  <a:lnTo>
                    <a:pt x="103108" y="176008"/>
                  </a:lnTo>
                  <a:lnTo>
                    <a:pt x="117783" y="162454"/>
                  </a:lnTo>
                  <a:lnTo>
                    <a:pt x="132621" y="131973"/>
                  </a:lnTo>
                  <a:lnTo>
                    <a:pt x="136735" y="119567"/>
                  </a:lnTo>
                  <a:lnTo>
                    <a:pt x="135068" y="96425"/>
                  </a:lnTo>
                  <a:lnTo>
                    <a:pt x="114933" y="52972"/>
                  </a:lnTo>
                  <a:lnTo>
                    <a:pt x="81793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316684" y="1047294"/>
              <a:ext cx="357970" cy="226655"/>
            </a:xfrm>
            <a:custGeom>
              <a:avLst/>
              <a:gdLst/>
              <a:ahLst/>
              <a:cxnLst/>
              <a:rect l="0" t="0" r="0" b="0"/>
              <a:pathLst>
                <a:path w="357970" h="226655">
                  <a:moveTo>
                    <a:pt x="0" y="58198"/>
                  </a:moveTo>
                  <a:lnTo>
                    <a:pt x="14654" y="111225"/>
                  </a:lnTo>
                  <a:lnTo>
                    <a:pt x="19159" y="148129"/>
                  </a:lnTo>
                  <a:lnTo>
                    <a:pt x="18622" y="153247"/>
                  </a:lnTo>
                  <a:lnTo>
                    <a:pt x="17094" y="153149"/>
                  </a:lnTo>
                  <a:lnTo>
                    <a:pt x="14905" y="149575"/>
                  </a:lnTo>
                  <a:lnTo>
                    <a:pt x="11104" y="97556"/>
                  </a:lnTo>
                  <a:lnTo>
                    <a:pt x="10642" y="43615"/>
                  </a:lnTo>
                  <a:lnTo>
                    <a:pt x="14114" y="32099"/>
                  </a:lnTo>
                  <a:lnTo>
                    <a:pt x="27329" y="13063"/>
                  </a:lnTo>
                  <a:lnTo>
                    <a:pt x="35767" y="8221"/>
                  </a:lnTo>
                  <a:lnTo>
                    <a:pt x="54501" y="5960"/>
                  </a:lnTo>
                  <a:lnTo>
                    <a:pt x="71406" y="11974"/>
                  </a:lnTo>
                  <a:lnTo>
                    <a:pt x="101322" y="34899"/>
                  </a:lnTo>
                  <a:lnTo>
                    <a:pt x="117108" y="60653"/>
                  </a:lnTo>
                  <a:lnTo>
                    <a:pt x="140185" y="121584"/>
                  </a:lnTo>
                  <a:lnTo>
                    <a:pt x="147143" y="163742"/>
                  </a:lnTo>
                  <a:lnTo>
                    <a:pt x="149568" y="163656"/>
                  </a:lnTo>
                  <a:lnTo>
                    <a:pt x="155382" y="154201"/>
                  </a:lnTo>
                  <a:lnTo>
                    <a:pt x="161865" y="138300"/>
                  </a:lnTo>
                  <a:lnTo>
                    <a:pt x="174885" y="125774"/>
                  </a:lnTo>
                  <a:lnTo>
                    <a:pt x="211839" y="108201"/>
                  </a:lnTo>
                  <a:lnTo>
                    <a:pt x="267406" y="93465"/>
                  </a:lnTo>
                  <a:lnTo>
                    <a:pt x="302279" y="81645"/>
                  </a:lnTo>
                  <a:lnTo>
                    <a:pt x="319960" y="70179"/>
                  </a:lnTo>
                  <a:lnTo>
                    <a:pt x="325610" y="61506"/>
                  </a:lnTo>
                  <a:lnTo>
                    <a:pt x="331889" y="39391"/>
                  </a:lnTo>
                  <a:lnTo>
                    <a:pt x="331223" y="29282"/>
                  </a:lnTo>
                  <a:lnTo>
                    <a:pt x="324245" y="11811"/>
                  </a:lnTo>
                  <a:lnTo>
                    <a:pt x="316769" y="6216"/>
                  </a:lnTo>
                  <a:lnTo>
                    <a:pt x="295984" y="0"/>
                  </a:lnTo>
                  <a:lnTo>
                    <a:pt x="274268" y="3476"/>
                  </a:lnTo>
                  <a:lnTo>
                    <a:pt x="254088" y="13990"/>
                  </a:lnTo>
                  <a:lnTo>
                    <a:pt x="237320" y="30361"/>
                  </a:lnTo>
                  <a:lnTo>
                    <a:pt x="220315" y="59308"/>
                  </a:lnTo>
                  <a:lnTo>
                    <a:pt x="218020" y="79748"/>
                  </a:lnTo>
                  <a:lnTo>
                    <a:pt x="226079" y="127055"/>
                  </a:lnTo>
                  <a:lnTo>
                    <a:pt x="241161" y="162048"/>
                  </a:lnTo>
                  <a:lnTo>
                    <a:pt x="266037" y="189054"/>
                  </a:lnTo>
                  <a:lnTo>
                    <a:pt x="319186" y="210735"/>
                  </a:lnTo>
                  <a:lnTo>
                    <a:pt x="357969" y="2266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5116850" y="841538"/>
            <a:ext cx="4045115" cy="600867"/>
            <a:chOff x="5116850" y="841538"/>
            <a:chExt cx="4045115" cy="600867"/>
          </a:xfrm>
        </p:grpSpPr>
        <p:sp>
          <p:nvSpPr>
            <p:cNvPr id="70" name="Freeform 69"/>
            <p:cNvSpPr/>
            <p:nvPr/>
          </p:nvSpPr>
          <p:spPr>
            <a:xfrm>
              <a:off x="5116850" y="873865"/>
              <a:ext cx="178985" cy="347441"/>
            </a:xfrm>
            <a:custGeom>
              <a:avLst/>
              <a:gdLst/>
              <a:ahLst/>
              <a:cxnLst/>
              <a:rect l="0" t="0" r="0" b="0"/>
              <a:pathLst>
                <a:path w="178985" h="347441">
                  <a:moveTo>
                    <a:pt x="0" y="0"/>
                  </a:moveTo>
                  <a:lnTo>
                    <a:pt x="3119" y="48930"/>
                  </a:lnTo>
                  <a:lnTo>
                    <a:pt x="8333" y="96776"/>
                  </a:lnTo>
                  <a:lnTo>
                    <a:pt x="10094" y="159756"/>
                  </a:lnTo>
                  <a:lnTo>
                    <a:pt x="17678" y="217257"/>
                  </a:lnTo>
                  <a:lnTo>
                    <a:pt x="23509" y="276795"/>
                  </a:lnTo>
                  <a:lnTo>
                    <a:pt x="29990" y="338945"/>
                  </a:lnTo>
                  <a:lnTo>
                    <a:pt x="30521" y="344116"/>
                  </a:lnTo>
                  <a:lnTo>
                    <a:pt x="30876" y="342885"/>
                  </a:lnTo>
                  <a:lnTo>
                    <a:pt x="39897" y="296104"/>
                  </a:lnTo>
                  <a:lnTo>
                    <a:pt x="50685" y="264769"/>
                  </a:lnTo>
                  <a:lnTo>
                    <a:pt x="61911" y="247917"/>
                  </a:lnTo>
                  <a:lnTo>
                    <a:pt x="69350" y="243656"/>
                  </a:lnTo>
                  <a:lnTo>
                    <a:pt x="86974" y="242043"/>
                  </a:lnTo>
                  <a:lnTo>
                    <a:pt x="116627" y="253300"/>
                  </a:lnTo>
                  <a:lnTo>
                    <a:pt x="142050" y="277043"/>
                  </a:lnTo>
                  <a:lnTo>
                    <a:pt x="167289" y="323699"/>
                  </a:lnTo>
                  <a:lnTo>
                    <a:pt x="178984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330918" y="1078568"/>
              <a:ext cx="175487" cy="131832"/>
            </a:xfrm>
            <a:custGeom>
              <a:avLst/>
              <a:gdLst/>
              <a:ahLst/>
              <a:cxnLst/>
              <a:rect l="0" t="0" r="0" b="0"/>
              <a:pathLst>
                <a:path w="175487" h="131832">
                  <a:moveTo>
                    <a:pt x="80729" y="58509"/>
                  </a:moveTo>
                  <a:lnTo>
                    <a:pt x="71154" y="27227"/>
                  </a:lnTo>
                  <a:lnTo>
                    <a:pt x="60486" y="11071"/>
                  </a:lnTo>
                  <a:lnTo>
                    <a:pt x="52026" y="5827"/>
                  </a:lnTo>
                  <a:lnTo>
                    <a:pt x="30148" y="0"/>
                  </a:lnTo>
                  <a:lnTo>
                    <a:pt x="21272" y="3125"/>
                  </a:lnTo>
                  <a:lnTo>
                    <a:pt x="14185" y="9888"/>
                  </a:lnTo>
                  <a:lnTo>
                    <a:pt x="4360" y="29881"/>
                  </a:lnTo>
                  <a:lnTo>
                    <a:pt x="0" y="67444"/>
                  </a:lnTo>
                  <a:lnTo>
                    <a:pt x="6767" y="105870"/>
                  </a:lnTo>
                  <a:lnTo>
                    <a:pt x="17052" y="124792"/>
                  </a:lnTo>
                  <a:lnTo>
                    <a:pt x="24240" y="129604"/>
                  </a:lnTo>
                  <a:lnTo>
                    <a:pt x="41585" y="131831"/>
                  </a:lnTo>
                  <a:lnTo>
                    <a:pt x="48784" y="127278"/>
                  </a:lnTo>
                  <a:lnTo>
                    <a:pt x="59902" y="109740"/>
                  </a:lnTo>
                  <a:lnTo>
                    <a:pt x="75402" y="67589"/>
                  </a:lnTo>
                  <a:lnTo>
                    <a:pt x="80321" y="37153"/>
                  </a:lnTo>
                  <a:lnTo>
                    <a:pt x="82797" y="37253"/>
                  </a:lnTo>
                  <a:lnTo>
                    <a:pt x="120071" y="76661"/>
                  </a:lnTo>
                  <a:lnTo>
                    <a:pt x="175486" y="1111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552865" y="1026203"/>
              <a:ext cx="143730" cy="149951"/>
            </a:xfrm>
            <a:custGeom>
              <a:avLst/>
              <a:gdLst/>
              <a:ahLst/>
              <a:cxnLst/>
              <a:rect l="0" t="0" r="0" b="0"/>
              <a:pathLst>
                <a:path w="143730" h="149951">
                  <a:moveTo>
                    <a:pt x="100938" y="5589"/>
                  </a:moveTo>
                  <a:lnTo>
                    <a:pt x="84170" y="0"/>
                  </a:lnTo>
                  <a:lnTo>
                    <a:pt x="66579" y="376"/>
                  </a:lnTo>
                  <a:lnTo>
                    <a:pt x="48233" y="5612"/>
                  </a:lnTo>
                  <a:lnTo>
                    <a:pt x="4556" y="34593"/>
                  </a:lnTo>
                  <a:lnTo>
                    <a:pt x="418" y="41302"/>
                  </a:lnTo>
                  <a:lnTo>
                    <a:pt x="0" y="48115"/>
                  </a:lnTo>
                  <a:lnTo>
                    <a:pt x="2060" y="54997"/>
                  </a:lnTo>
                  <a:lnTo>
                    <a:pt x="6944" y="58415"/>
                  </a:lnTo>
                  <a:lnTo>
                    <a:pt x="67051" y="59572"/>
                  </a:lnTo>
                  <a:lnTo>
                    <a:pt x="100256" y="67858"/>
                  </a:lnTo>
                  <a:lnTo>
                    <a:pt x="121692" y="78498"/>
                  </a:lnTo>
                  <a:lnTo>
                    <a:pt x="136678" y="94145"/>
                  </a:lnTo>
                  <a:lnTo>
                    <a:pt x="142312" y="103231"/>
                  </a:lnTo>
                  <a:lnTo>
                    <a:pt x="143729" y="111628"/>
                  </a:lnTo>
                  <a:lnTo>
                    <a:pt x="142333" y="119566"/>
                  </a:lnTo>
                  <a:lnTo>
                    <a:pt x="139063" y="127197"/>
                  </a:lnTo>
                  <a:lnTo>
                    <a:pt x="126071" y="138796"/>
                  </a:lnTo>
                  <a:lnTo>
                    <a:pt x="107429" y="146681"/>
                  </a:lnTo>
                  <a:lnTo>
                    <a:pt x="71795" y="149950"/>
                  </a:lnTo>
                  <a:lnTo>
                    <a:pt x="27238" y="1424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001243" y="1042321"/>
              <a:ext cx="94758" cy="157473"/>
            </a:xfrm>
            <a:custGeom>
              <a:avLst/>
              <a:gdLst/>
              <a:ahLst/>
              <a:cxnLst/>
              <a:rect l="0" t="0" r="0" b="0"/>
              <a:pathLst>
                <a:path w="94758" h="157473">
                  <a:moveTo>
                    <a:pt x="0" y="52642"/>
                  </a:moveTo>
                  <a:lnTo>
                    <a:pt x="5589" y="111259"/>
                  </a:lnTo>
                  <a:lnTo>
                    <a:pt x="15619" y="157244"/>
                  </a:lnTo>
                  <a:lnTo>
                    <a:pt x="15092" y="157472"/>
                  </a:lnTo>
                  <a:lnTo>
                    <a:pt x="5841" y="132621"/>
                  </a:lnTo>
                  <a:lnTo>
                    <a:pt x="2324" y="78276"/>
                  </a:lnTo>
                  <a:lnTo>
                    <a:pt x="6103" y="49607"/>
                  </a:lnTo>
                  <a:lnTo>
                    <a:pt x="11087" y="38920"/>
                  </a:lnTo>
                  <a:lnTo>
                    <a:pt x="25985" y="23927"/>
                  </a:lnTo>
                  <a:lnTo>
                    <a:pt x="54102" y="8909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127585" y="1072271"/>
              <a:ext cx="88376" cy="138507"/>
            </a:xfrm>
            <a:custGeom>
              <a:avLst/>
              <a:gdLst/>
              <a:ahLst/>
              <a:cxnLst/>
              <a:rect l="0" t="0" r="0" b="0"/>
              <a:pathLst>
                <a:path w="88376" h="138507">
                  <a:moveTo>
                    <a:pt x="0" y="43749"/>
                  </a:moveTo>
                  <a:lnTo>
                    <a:pt x="11179" y="54928"/>
                  </a:lnTo>
                  <a:lnTo>
                    <a:pt x="29145" y="60416"/>
                  </a:lnTo>
                  <a:lnTo>
                    <a:pt x="40487" y="61879"/>
                  </a:lnTo>
                  <a:lnTo>
                    <a:pt x="62448" y="57266"/>
                  </a:lnTo>
                  <a:lnTo>
                    <a:pt x="73218" y="52761"/>
                  </a:lnTo>
                  <a:lnTo>
                    <a:pt x="80397" y="45077"/>
                  </a:lnTo>
                  <a:lnTo>
                    <a:pt x="88375" y="24062"/>
                  </a:lnTo>
                  <a:lnTo>
                    <a:pt x="86993" y="15417"/>
                  </a:lnTo>
                  <a:lnTo>
                    <a:pt x="82561" y="8483"/>
                  </a:lnTo>
                  <a:lnTo>
                    <a:pt x="76098" y="2691"/>
                  </a:lnTo>
                  <a:lnTo>
                    <a:pt x="68280" y="0"/>
                  </a:lnTo>
                  <a:lnTo>
                    <a:pt x="50234" y="128"/>
                  </a:lnTo>
                  <a:lnTo>
                    <a:pt x="33635" y="7205"/>
                  </a:lnTo>
                  <a:lnTo>
                    <a:pt x="25933" y="12367"/>
                  </a:lnTo>
                  <a:lnTo>
                    <a:pt x="14256" y="27462"/>
                  </a:lnTo>
                  <a:lnTo>
                    <a:pt x="6336" y="47039"/>
                  </a:lnTo>
                  <a:lnTo>
                    <a:pt x="3048" y="83199"/>
                  </a:lnTo>
                  <a:lnTo>
                    <a:pt x="6424" y="105736"/>
                  </a:lnTo>
                  <a:lnTo>
                    <a:pt x="11302" y="114320"/>
                  </a:lnTo>
                  <a:lnTo>
                    <a:pt x="26080" y="126976"/>
                  </a:lnTo>
                  <a:lnTo>
                    <a:pt x="47466" y="133382"/>
                  </a:lnTo>
                  <a:lnTo>
                    <a:pt x="84228" y="1385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278172" y="889741"/>
              <a:ext cx="130475" cy="335566"/>
            </a:xfrm>
            <a:custGeom>
              <a:avLst/>
              <a:gdLst/>
              <a:ahLst/>
              <a:cxnLst/>
              <a:rect l="0" t="0" r="0" b="0"/>
              <a:pathLst>
                <a:path w="130475" h="335566">
                  <a:moveTo>
                    <a:pt x="81040" y="268393"/>
                  </a:moveTo>
                  <a:lnTo>
                    <a:pt x="75451" y="251626"/>
                  </a:lnTo>
                  <a:lnTo>
                    <a:pt x="63349" y="240274"/>
                  </a:lnTo>
                  <a:lnTo>
                    <a:pt x="55208" y="235609"/>
                  </a:lnTo>
                  <a:lnTo>
                    <a:pt x="36804" y="233545"/>
                  </a:lnTo>
                  <a:lnTo>
                    <a:pt x="26983" y="234633"/>
                  </a:lnTo>
                  <a:lnTo>
                    <a:pt x="19266" y="238867"/>
                  </a:lnTo>
                  <a:lnTo>
                    <a:pt x="7572" y="252931"/>
                  </a:lnTo>
                  <a:lnTo>
                    <a:pt x="0" y="286169"/>
                  </a:lnTo>
                  <a:lnTo>
                    <a:pt x="4468" y="309049"/>
                  </a:lnTo>
                  <a:lnTo>
                    <a:pt x="8935" y="320063"/>
                  </a:lnTo>
                  <a:lnTo>
                    <a:pt x="16592" y="327406"/>
                  </a:lnTo>
                  <a:lnTo>
                    <a:pt x="37579" y="335565"/>
                  </a:lnTo>
                  <a:lnTo>
                    <a:pt x="47387" y="335402"/>
                  </a:lnTo>
                  <a:lnTo>
                    <a:pt x="64524" y="328980"/>
                  </a:lnTo>
                  <a:lnTo>
                    <a:pt x="87325" y="312211"/>
                  </a:lnTo>
                  <a:lnTo>
                    <a:pt x="103310" y="286836"/>
                  </a:lnTo>
                  <a:lnTo>
                    <a:pt x="119191" y="237244"/>
                  </a:lnTo>
                  <a:lnTo>
                    <a:pt x="130474" y="175456"/>
                  </a:lnTo>
                  <a:lnTo>
                    <a:pt x="127459" y="117844"/>
                  </a:lnTo>
                  <a:lnTo>
                    <a:pt x="115599" y="62574"/>
                  </a:lnTo>
                  <a:lnTo>
                    <a:pt x="98872" y="16648"/>
                  </a:lnTo>
                  <a:lnTo>
                    <a:pt x="92928" y="5806"/>
                  </a:lnTo>
                  <a:lnTo>
                    <a:pt x="86626" y="919"/>
                  </a:lnTo>
                  <a:lnTo>
                    <a:pt x="80085" y="0"/>
                  </a:lnTo>
                  <a:lnTo>
                    <a:pt x="73384" y="1727"/>
                  </a:lnTo>
                  <a:lnTo>
                    <a:pt x="68917" y="7557"/>
                  </a:lnTo>
                  <a:lnTo>
                    <a:pt x="62630" y="38120"/>
                  </a:lnTo>
                  <a:lnTo>
                    <a:pt x="63625" y="90370"/>
                  </a:lnTo>
                  <a:lnTo>
                    <a:pt x="69151" y="145751"/>
                  </a:lnTo>
                  <a:lnTo>
                    <a:pt x="78648" y="201750"/>
                  </a:lnTo>
                  <a:lnTo>
                    <a:pt x="88670" y="251633"/>
                  </a:lnTo>
                  <a:lnTo>
                    <a:pt x="91569" y="2789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475026" y="1189720"/>
              <a:ext cx="34242" cy="126343"/>
            </a:xfrm>
            <a:custGeom>
              <a:avLst/>
              <a:gdLst/>
              <a:ahLst/>
              <a:cxnLst/>
              <a:rect l="0" t="0" r="0" b="0"/>
              <a:pathLst>
                <a:path w="34242" h="126343">
                  <a:moveTo>
                    <a:pt x="0" y="0"/>
                  </a:moveTo>
                  <a:lnTo>
                    <a:pt x="25193" y="53875"/>
                  </a:lnTo>
                  <a:lnTo>
                    <a:pt x="33813" y="74247"/>
                  </a:lnTo>
                  <a:lnTo>
                    <a:pt x="34241" y="83423"/>
                  </a:lnTo>
                  <a:lnTo>
                    <a:pt x="28476" y="99858"/>
                  </a:lnTo>
                  <a:lnTo>
                    <a:pt x="18115" y="111842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669001" y="905450"/>
              <a:ext cx="135342" cy="291568"/>
            </a:xfrm>
            <a:custGeom>
              <a:avLst/>
              <a:gdLst/>
              <a:ahLst/>
              <a:cxnLst/>
              <a:rect l="0" t="0" r="0" b="0"/>
              <a:pathLst>
                <a:path w="135342" h="291568">
                  <a:moveTo>
                    <a:pt x="6066" y="0"/>
                  </a:moveTo>
                  <a:lnTo>
                    <a:pt x="0" y="42028"/>
                  </a:lnTo>
                  <a:lnTo>
                    <a:pt x="4521" y="103535"/>
                  </a:lnTo>
                  <a:lnTo>
                    <a:pt x="11350" y="161092"/>
                  </a:lnTo>
                  <a:lnTo>
                    <a:pt x="15040" y="209038"/>
                  </a:lnTo>
                  <a:lnTo>
                    <a:pt x="15118" y="261047"/>
                  </a:lnTo>
                  <a:lnTo>
                    <a:pt x="13270" y="261769"/>
                  </a:lnTo>
                  <a:lnTo>
                    <a:pt x="10869" y="258741"/>
                  </a:lnTo>
                  <a:lnTo>
                    <a:pt x="11319" y="246017"/>
                  </a:lnTo>
                  <a:lnTo>
                    <a:pt x="16590" y="229834"/>
                  </a:lnTo>
                  <a:lnTo>
                    <a:pt x="26731" y="214843"/>
                  </a:lnTo>
                  <a:lnTo>
                    <a:pt x="42157" y="203500"/>
                  </a:lnTo>
                  <a:lnTo>
                    <a:pt x="51184" y="198838"/>
                  </a:lnTo>
                  <a:lnTo>
                    <a:pt x="73691" y="196777"/>
                  </a:lnTo>
                  <a:lnTo>
                    <a:pt x="96953" y="200931"/>
                  </a:lnTo>
                  <a:lnTo>
                    <a:pt x="115091" y="210575"/>
                  </a:lnTo>
                  <a:lnTo>
                    <a:pt x="127831" y="225780"/>
                  </a:lnTo>
                  <a:lnTo>
                    <a:pt x="132866" y="234748"/>
                  </a:lnTo>
                  <a:lnTo>
                    <a:pt x="135341" y="254071"/>
                  </a:lnTo>
                  <a:lnTo>
                    <a:pt x="134363" y="264137"/>
                  </a:lnTo>
                  <a:lnTo>
                    <a:pt x="130202" y="272018"/>
                  </a:lnTo>
                  <a:lnTo>
                    <a:pt x="116220" y="283894"/>
                  </a:lnTo>
                  <a:lnTo>
                    <a:pt x="83028" y="291567"/>
                  </a:lnTo>
                  <a:lnTo>
                    <a:pt x="37652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826929" y="915979"/>
              <a:ext cx="37652" cy="273742"/>
            </a:xfrm>
            <a:custGeom>
              <a:avLst/>
              <a:gdLst/>
              <a:ahLst/>
              <a:cxnLst/>
              <a:rect l="0" t="0" r="0" b="0"/>
              <a:pathLst>
                <a:path w="37652" h="273742">
                  <a:moveTo>
                    <a:pt x="6066" y="0"/>
                  </a:moveTo>
                  <a:lnTo>
                    <a:pt x="0" y="33622"/>
                  </a:lnTo>
                  <a:lnTo>
                    <a:pt x="4521" y="91562"/>
                  </a:lnTo>
                  <a:lnTo>
                    <a:pt x="8728" y="143333"/>
                  </a:lnTo>
                  <a:lnTo>
                    <a:pt x="20629" y="202748"/>
                  </a:lnTo>
                  <a:lnTo>
                    <a:pt x="34601" y="255943"/>
                  </a:lnTo>
                  <a:lnTo>
                    <a:pt x="37651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913097" y="1042321"/>
              <a:ext cx="224961" cy="168457"/>
            </a:xfrm>
            <a:custGeom>
              <a:avLst/>
              <a:gdLst/>
              <a:ahLst/>
              <a:cxnLst/>
              <a:rect l="0" t="0" r="0" b="0"/>
              <a:pathLst>
                <a:path w="224961" h="168457">
                  <a:moveTo>
                    <a:pt x="14654" y="0"/>
                  </a:moveTo>
                  <a:lnTo>
                    <a:pt x="0" y="43962"/>
                  </a:lnTo>
                  <a:lnTo>
                    <a:pt x="1083" y="79836"/>
                  </a:lnTo>
                  <a:lnTo>
                    <a:pt x="13100" y="131540"/>
                  </a:lnTo>
                  <a:lnTo>
                    <a:pt x="24102" y="150489"/>
                  </a:lnTo>
                  <a:lnTo>
                    <a:pt x="31481" y="154138"/>
                  </a:lnTo>
                  <a:lnTo>
                    <a:pt x="39910" y="154231"/>
                  </a:lnTo>
                  <a:lnTo>
                    <a:pt x="49039" y="151954"/>
                  </a:lnTo>
                  <a:lnTo>
                    <a:pt x="56294" y="146926"/>
                  </a:lnTo>
                  <a:lnTo>
                    <a:pt x="67476" y="131981"/>
                  </a:lnTo>
                  <a:lnTo>
                    <a:pt x="74759" y="98247"/>
                  </a:lnTo>
                  <a:lnTo>
                    <a:pt x="71327" y="64205"/>
                  </a:lnTo>
                  <a:lnTo>
                    <a:pt x="74663" y="58011"/>
                  </a:lnTo>
                  <a:lnTo>
                    <a:pt x="81566" y="55052"/>
                  </a:lnTo>
                  <a:lnTo>
                    <a:pt x="100544" y="54883"/>
                  </a:lnTo>
                  <a:lnTo>
                    <a:pt x="163369" y="69525"/>
                  </a:lnTo>
                  <a:lnTo>
                    <a:pt x="188764" y="71844"/>
                  </a:lnTo>
                  <a:lnTo>
                    <a:pt x="209410" y="66636"/>
                  </a:lnTo>
                  <a:lnTo>
                    <a:pt x="218190" y="61971"/>
                  </a:lnTo>
                  <a:lnTo>
                    <a:pt x="222875" y="55352"/>
                  </a:lnTo>
                  <a:lnTo>
                    <a:pt x="224827" y="47430"/>
                  </a:lnTo>
                  <a:lnTo>
                    <a:pt x="224960" y="38639"/>
                  </a:lnTo>
                  <a:lnTo>
                    <a:pt x="218867" y="22632"/>
                  </a:lnTo>
                  <a:lnTo>
                    <a:pt x="213967" y="15088"/>
                  </a:lnTo>
                  <a:lnTo>
                    <a:pt x="206021" y="10058"/>
                  </a:lnTo>
                  <a:lnTo>
                    <a:pt x="184714" y="4470"/>
                  </a:lnTo>
                  <a:lnTo>
                    <a:pt x="162766" y="8226"/>
                  </a:lnTo>
                  <a:lnTo>
                    <a:pt x="142483" y="18864"/>
                  </a:lnTo>
                  <a:lnTo>
                    <a:pt x="125669" y="35290"/>
                  </a:lnTo>
                  <a:lnTo>
                    <a:pt x="116636" y="57408"/>
                  </a:lnTo>
                  <a:lnTo>
                    <a:pt x="114228" y="69858"/>
                  </a:lnTo>
                  <a:lnTo>
                    <a:pt x="117790" y="93049"/>
                  </a:lnTo>
                  <a:lnTo>
                    <a:pt x="139143" y="136533"/>
                  </a:lnTo>
                  <a:lnTo>
                    <a:pt x="155380" y="151538"/>
                  </a:lnTo>
                  <a:lnTo>
                    <a:pt x="173125" y="160937"/>
                  </a:lnTo>
                  <a:lnTo>
                    <a:pt x="204167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222549" y="1189720"/>
              <a:ext cx="66585" cy="126343"/>
            </a:xfrm>
            <a:custGeom>
              <a:avLst/>
              <a:gdLst/>
              <a:ahLst/>
              <a:cxnLst/>
              <a:rect l="0" t="0" r="0" b="0"/>
              <a:pathLst>
                <a:path w="66585" h="126343">
                  <a:moveTo>
                    <a:pt x="0" y="0"/>
                  </a:moveTo>
                  <a:lnTo>
                    <a:pt x="55226" y="57565"/>
                  </a:lnTo>
                  <a:lnTo>
                    <a:pt x="64709" y="75887"/>
                  </a:lnTo>
                  <a:lnTo>
                    <a:pt x="66584" y="95729"/>
                  </a:lnTo>
                  <a:lnTo>
                    <a:pt x="63518" y="112736"/>
                  </a:lnTo>
                  <a:lnTo>
                    <a:pt x="61063" y="117271"/>
                  </a:lnTo>
                  <a:lnTo>
                    <a:pt x="52643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499029" y="1031237"/>
              <a:ext cx="207832" cy="169012"/>
            </a:xfrm>
            <a:custGeom>
              <a:avLst/>
              <a:gdLst/>
              <a:ahLst/>
              <a:cxnLst/>
              <a:rect l="0" t="0" r="0" b="0"/>
              <a:pathLst>
                <a:path w="207832" h="169012">
                  <a:moveTo>
                    <a:pt x="113074" y="105840"/>
                  </a:moveTo>
                  <a:lnTo>
                    <a:pt x="121408" y="68362"/>
                  </a:lnTo>
                  <a:lnTo>
                    <a:pt x="119833" y="33514"/>
                  </a:lnTo>
                  <a:lnTo>
                    <a:pt x="117580" y="22528"/>
                  </a:lnTo>
                  <a:lnTo>
                    <a:pt x="112569" y="14034"/>
                  </a:lnTo>
                  <a:lnTo>
                    <a:pt x="97642" y="1477"/>
                  </a:lnTo>
                  <a:lnTo>
                    <a:pt x="88748" y="0"/>
                  </a:lnTo>
                  <a:lnTo>
                    <a:pt x="69508" y="4598"/>
                  </a:lnTo>
                  <a:lnTo>
                    <a:pt x="52377" y="17560"/>
                  </a:lnTo>
                  <a:lnTo>
                    <a:pt x="22316" y="54477"/>
                  </a:lnTo>
                  <a:lnTo>
                    <a:pt x="6505" y="90751"/>
                  </a:lnTo>
                  <a:lnTo>
                    <a:pt x="0" y="131135"/>
                  </a:lnTo>
                  <a:lnTo>
                    <a:pt x="4717" y="152567"/>
                  </a:lnTo>
                  <a:lnTo>
                    <a:pt x="9251" y="161558"/>
                  </a:lnTo>
                  <a:lnTo>
                    <a:pt x="16952" y="166382"/>
                  </a:lnTo>
                  <a:lnTo>
                    <a:pt x="37988" y="168623"/>
                  </a:lnTo>
                  <a:lnTo>
                    <a:pt x="59815" y="162599"/>
                  </a:lnTo>
                  <a:lnTo>
                    <a:pt x="80045" y="150954"/>
                  </a:lnTo>
                  <a:lnTo>
                    <a:pt x="103417" y="124666"/>
                  </a:lnTo>
                  <a:lnTo>
                    <a:pt x="113852" y="104849"/>
                  </a:lnTo>
                  <a:lnTo>
                    <a:pt x="121677" y="64484"/>
                  </a:lnTo>
                  <a:lnTo>
                    <a:pt x="122318" y="66571"/>
                  </a:lnTo>
                  <a:lnTo>
                    <a:pt x="122746" y="72642"/>
                  </a:lnTo>
                  <a:lnTo>
                    <a:pt x="146395" y="117543"/>
                  </a:lnTo>
                  <a:lnTo>
                    <a:pt x="173079" y="153125"/>
                  </a:lnTo>
                  <a:lnTo>
                    <a:pt x="186927" y="161951"/>
                  </a:lnTo>
                  <a:lnTo>
                    <a:pt x="207831" y="1690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699108" y="1062318"/>
              <a:ext cx="128010" cy="137931"/>
            </a:xfrm>
            <a:custGeom>
              <a:avLst/>
              <a:gdLst/>
              <a:ahLst/>
              <a:cxnLst/>
              <a:rect l="0" t="0" r="0" b="0"/>
              <a:pathLst>
                <a:path w="128010" h="137931">
                  <a:moveTo>
                    <a:pt x="7752" y="11588"/>
                  </a:moveTo>
                  <a:lnTo>
                    <a:pt x="2163" y="28356"/>
                  </a:lnTo>
                  <a:lnTo>
                    <a:pt x="2538" y="45947"/>
                  </a:lnTo>
                  <a:lnTo>
                    <a:pt x="14301" y="104587"/>
                  </a:lnTo>
                  <a:lnTo>
                    <a:pt x="15931" y="137279"/>
                  </a:lnTo>
                  <a:lnTo>
                    <a:pt x="14375" y="137496"/>
                  </a:lnTo>
                  <a:lnTo>
                    <a:pt x="9526" y="127209"/>
                  </a:lnTo>
                  <a:lnTo>
                    <a:pt x="0" y="82477"/>
                  </a:lnTo>
                  <a:lnTo>
                    <a:pt x="1166" y="42341"/>
                  </a:lnTo>
                  <a:lnTo>
                    <a:pt x="3361" y="28581"/>
                  </a:lnTo>
                  <a:lnTo>
                    <a:pt x="8334" y="18237"/>
                  </a:lnTo>
                  <a:lnTo>
                    <a:pt x="23219" y="3625"/>
                  </a:lnTo>
                  <a:lnTo>
                    <a:pt x="32102" y="430"/>
                  </a:lnTo>
                  <a:lnTo>
                    <a:pt x="51329" y="0"/>
                  </a:lnTo>
                  <a:lnTo>
                    <a:pt x="81885" y="11924"/>
                  </a:lnTo>
                  <a:lnTo>
                    <a:pt x="96462" y="26945"/>
                  </a:lnTo>
                  <a:lnTo>
                    <a:pt x="123034" y="85712"/>
                  </a:lnTo>
                  <a:lnTo>
                    <a:pt x="128009" y="105363"/>
                  </a:lnTo>
                  <a:lnTo>
                    <a:pt x="123565" y="1379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869668" y="841538"/>
              <a:ext cx="110934" cy="368708"/>
            </a:xfrm>
            <a:custGeom>
              <a:avLst/>
              <a:gdLst/>
              <a:ahLst/>
              <a:cxnLst/>
              <a:rect l="0" t="0" r="0" b="0"/>
              <a:pathLst>
                <a:path w="110934" h="368708">
                  <a:moveTo>
                    <a:pt x="68819" y="316596"/>
                  </a:moveTo>
                  <a:lnTo>
                    <a:pt x="74408" y="299829"/>
                  </a:lnTo>
                  <a:lnTo>
                    <a:pt x="73715" y="292550"/>
                  </a:lnTo>
                  <a:lnTo>
                    <a:pt x="66705" y="278223"/>
                  </a:lnTo>
                  <a:lnTo>
                    <a:pt x="59221" y="274636"/>
                  </a:lnTo>
                  <a:lnTo>
                    <a:pt x="38426" y="273771"/>
                  </a:lnTo>
                  <a:lnTo>
                    <a:pt x="19826" y="280405"/>
                  </a:lnTo>
                  <a:lnTo>
                    <a:pt x="11591" y="285450"/>
                  </a:lnTo>
                  <a:lnTo>
                    <a:pt x="6100" y="293492"/>
                  </a:lnTo>
                  <a:lnTo>
                    <a:pt x="0" y="314907"/>
                  </a:lnTo>
                  <a:lnTo>
                    <a:pt x="2155" y="347681"/>
                  </a:lnTo>
                  <a:lnTo>
                    <a:pt x="6828" y="356037"/>
                  </a:lnTo>
                  <a:lnTo>
                    <a:pt x="21381" y="368441"/>
                  </a:lnTo>
                  <a:lnTo>
                    <a:pt x="30174" y="368707"/>
                  </a:lnTo>
                  <a:lnTo>
                    <a:pt x="49304" y="359644"/>
                  </a:lnTo>
                  <a:lnTo>
                    <a:pt x="63265" y="343917"/>
                  </a:lnTo>
                  <a:lnTo>
                    <a:pt x="81760" y="299636"/>
                  </a:lnTo>
                  <a:lnTo>
                    <a:pt x="88273" y="237424"/>
                  </a:lnTo>
                  <a:lnTo>
                    <a:pt x="89401" y="186163"/>
                  </a:lnTo>
                  <a:lnTo>
                    <a:pt x="88565" y="133930"/>
                  </a:lnTo>
                  <a:lnTo>
                    <a:pt x="81428" y="81409"/>
                  </a:lnTo>
                  <a:lnTo>
                    <a:pt x="71905" y="31142"/>
                  </a:lnTo>
                  <a:lnTo>
                    <a:pt x="65121" y="4894"/>
                  </a:lnTo>
                  <a:lnTo>
                    <a:pt x="60504" y="0"/>
                  </a:lnTo>
                  <a:lnTo>
                    <a:pt x="55087" y="247"/>
                  </a:lnTo>
                  <a:lnTo>
                    <a:pt x="49136" y="3922"/>
                  </a:lnTo>
                  <a:lnTo>
                    <a:pt x="45169" y="11050"/>
                  </a:lnTo>
                  <a:lnTo>
                    <a:pt x="38801" y="59233"/>
                  </a:lnTo>
                  <a:lnTo>
                    <a:pt x="37698" y="110879"/>
                  </a:lnTo>
                  <a:lnTo>
                    <a:pt x="40491" y="167516"/>
                  </a:lnTo>
                  <a:lnTo>
                    <a:pt x="48727" y="218222"/>
                  </a:lnTo>
                  <a:lnTo>
                    <a:pt x="61990" y="271688"/>
                  </a:lnTo>
                  <a:lnTo>
                    <a:pt x="77974" y="299651"/>
                  </a:lnTo>
                  <a:lnTo>
                    <a:pt x="110933" y="3271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8180642" y="1054115"/>
              <a:ext cx="183694" cy="388290"/>
            </a:xfrm>
            <a:custGeom>
              <a:avLst/>
              <a:gdLst/>
              <a:ahLst/>
              <a:cxnLst/>
              <a:rect l="0" t="0" r="0" b="0"/>
              <a:pathLst>
                <a:path w="183694" h="388290">
                  <a:moveTo>
                    <a:pt x="126342" y="93491"/>
                  </a:moveTo>
                  <a:lnTo>
                    <a:pt x="126342" y="71134"/>
                  </a:lnTo>
                  <a:lnTo>
                    <a:pt x="115164" y="40463"/>
                  </a:lnTo>
                  <a:lnTo>
                    <a:pt x="97034" y="9149"/>
                  </a:lnTo>
                  <a:lnTo>
                    <a:pt x="89256" y="3337"/>
                  </a:lnTo>
                  <a:lnTo>
                    <a:pt x="80561" y="633"/>
                  </a:lnTo>
                  <a:lnTo>
                    <a:pt x="71255" y="0"/>
                  </a:lnTo>
                  <a:lnTo>
                    <a:pt x="54676" y="5536"/>
                  </a:lnTo>
                  <a:lnTo>
                    <a:pt x="46979" y="10288"/>
                  </a:lnTo>
                  <a:lnTo>
                    <a:pt x="35308" y="24926"/>
                  </a:lnTo>
                  <a:lnTo>
                    <a:pt x="27391" y="44300"/>
                  </a:lnTo>
                  <a:lnTo>
                    <a:pt x="22309" y="94866"/>
                  </a:lnTo>
                  <a:lnTo>
                    <a:pt x="21892" y="108446"/>
                  </a:lnTo>
                  <a:lnTo>
                    <a:pt x="25123" y="119838"/>
                  </a:lnTo>
                  <a:lnTo>
                    <a:pt x="38072" y="138736"/>
                  </a:lnTo>
                  <a:lnTo>
                    <a:pt x="46438" y="143541"/>
                  </a:lnTo>
                  <a:lnTo>
                    <a:pt x="65093" y="145761"/>
                  </a:lnTo>
                  <a:lnTo>
                    <a:pt x="81963" y="139729"/>
                  </a:lnTo>
                  <a:lnTo>
                    <a:pt x="111857" y="116792"/>
                  </a:lnTo>
                  <a:lnTo>
                    <a:pt x="133229" y="91036"/>
                  </a:lnTo>
                  <a:lnTo>
                    <a:pt x="137953" y="89515"/>
                  </a:lnTo>
                  <a:lnTo>
                    <a:pt x="141101" y="93180"/>
                  </a:lnTo>
                  <a:lnTo>
                    <a:pt x="145534" y="120695"/>
                  </a:lnTo>
                  <a:lnTo>
                    <a:pt x="152620" y="171914"/>
                  </a:lnTo>
                  <a:lnTo>
                    <a:pt x="165285" y="234327"/>
                  </a:lnTo>
                  <a:lnTo>
                    <a:pt x="179051" y="292929"/>
                  </a:lnTo>
                  <a:lnTo>
                    <a:pt x="183693" y="320170"/>
                  </a:lnTo>
                  <a:lnTo>
                    <a:pt x="181857" y="343976"/>
                  </a:lnTo>
                  <a:lnTo>
                    <a:pt x="177390" y="352898"/>
                  </a:lnTo>
                  <a:lnTo>
                    <a:pt x="163068" y="365930"/>
                  </a:lnTo>
                  <a:lnTo>
                    <a:pt x="124096" y="374255"/>
                  </a:lnTo>
                  <a:lnTo>
                    <a:pt x="72996" y="371002"/>
                  </a:lnTo>
                  <a:lnTo>
                    <a:pt x="30467" y="376408"/>
                  </a:lnTo>
                  <a:lnTo>
                    <a:pt x="0" y="3882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380684" y="1077364"/>
              <a:ext cx="126343" cy="157113"/>
            </a:xfrm>
            <a:custGeom>
              <a:avLst/>
              <a:gdLst/>
              <a:ahLst/>
              <a:cxnLst/>
              <a:rect l="0" t="0" r="0" b="0"/>
              <a:pathLst>
                <a:path w="126343" h="157113">
                  <a:moveTo>
                    <a:pt x="0" y="38656"/>
                  </a:moveTo>
                  <a:lnTo>
                    <a:pt x="17959" y="93701"/>
                  </a:lnTo>
                  <a:lnTo>
                    <a:pt x="40738" y="153169"/>
                  </a:lnTo>
                  <a:lnTo>
                    <a:pt x="43536" y="157112"/>
                  </a:lnTo>
                  <a:lnTo>
                    <a:pt x="44231" y="156231"/>
                  </a:lnTo>
                  <a:lnTo>
                    <a:pt x="27584" y="100698"/>
                  </a:lnTo>
                  <a:lnTo>
                    <a:pt x="22991" y="64318"/>
                  </a:lnTo>
                  <a:lnTo>
                    <a:pt x="27219" y="29492"/>
                  </a:lnTo>
                  <a:lnTo>
                    <a:pt x="32184" y="20849"/>
                  </a:lnTo>
                  <a:lnTo>
                    <a:pt x="47059" y="8125"/>
                  </a:lnTo>
                  <a:lnTo>
                    <a:pt x="68489" y="1690"/>
                  </a:lnTo>
                  <a:lnTo>
                    <a:pt x="91270" y="0"/>
                  </a:lnTo>
                  <a:lnTo>
                    <a:pt x="126342" y="70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8559669" y="1066559"/>
              <a:ext cx="147399" cy="161191"/>
            </a:xfrm>
            <a:custGeom>
              <a:avLst/>
              <a:gdLst/>
              <a:ahLst/>
              <a:cxnLst/>
              <a:rect l="0" t="0" r="0" b="0"/>
              <a:pathLst>
                <a:path w="147399" h="161191">
                  <a:moveTo>
                    <a:pt x="0" y="59990"/>
                  </a:moveTo>
                  <a:lnTo>
                    <a:pt x="16767" y="71168"/>
                  </a:lnTo>
                  <a:lnTo>
                    <a:pt x="49552" y="78120"/>
                  </a:lnTo>
                  <a:lnTo>
                    <a:pt x="83311" y="74590"/>
                  </a:lnTo>
                  <a:lnTo>
                    <a:pt x="101758" y="62969"/>
                  </a:lnTo>
                  <a:lnTo>
                    <a:pt x="109952" y="54957"/>
                  </a:lnTo>
                  <a:lnTo>
                    <a:pt x="114246" y="46106"/>
                  </a:lnTo>
                  <a:lnTo>
                    <a:pt x="115896" y="26913"/>
                  </a:lnTo>
                  <a:lnTo>
                    <a:pt x="112359" y="19221"/>
                  </a:lnTo>
                  <a:lnTo>
                    <a:pt x="99069" y="7555"/>
                  </a:lnTo>
                  <a:lnTo>
                    <a:pt x="78345" y="1591"/>
                  </a:lnTo>
                  <a:lnTo>
                    <a:pt x="66268" y="0"/>
                  </a:lnTo>
                  <a:lnTo>
                    <a:pt x="46610" y="4472"/>
                  </a:lnTo>
                  <a:lnTo>
                    <a:pt x="38092" y="8940"/>
                  </a:lnTo>
                  <a:lnTo>
                    <a:pt x="25508" y="23263"/>
                  </a:lnTo>
                  <a:lnTo>
                    <a:pt x="17185" y="42497"/>
                  </a:lnTo>
                  <a:lnTo>
                    <a:pt x="13670" y="78463"/>
                  </a:lnTo>
                  <a:lnTo>
                    <a:pt x="16994" y="100956"/>
                  </a:lnTo>
                  <a:lnTo>
                    <a:pt x="25490" y="119531"/>
                  </a:lnTo>
                  <a:lnTo>
                    <a:pt x="38234" y="135585"/>
                  </a:lnTo>
                  <a:lnTo>
                    <a:pt x="55597" y="150520"/>
                  </a:lnTo>
                  <a:lnTo>
                    <a:pt x="78132" y="158717"/>
                  </a:lnTo>
                  <a:lnTo>
                    <a:pt x="102575" y="161190"/>
                  </a:lnTo>
                  <a:lnTo>
                    <a:pt x="147398" y="1547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8731008" y="1069151"/>
              <a:ext cx="133988" cy="180699"/>
            </a:xfrm>
            <a:custGeom>
              <a:avLst/>
              <a:gdLst/>
              <a:ahLst/>
              <a:cxnLst/>
              <a:rect l="0" t="0" r="0" b="0"/>
              <a:pathLst>
                <a:path w="133988" h="180699">
                  <a:moveTo>
                    <a:pt x="18173" y="99512"/>
                  </a:moveTo>
                  <a:lnTo>
                    <a:pt x="29351" y="88333"/>
                  </a:lnTo>
                  <a:lnTo>
                    <a:pt x="47318" y="82845"/>
                  </a:lnTo>
                  <a:lnTo>
                    <a:pt x="69731" y="78066"/>
                  </a:lnTo>
                  <a:lnTo>
                    <a:pt x="91391" y="68144"/>
                  </a:lnTo>
                  <a:lnTo>
                    <a:pt x="106477" y="52815"/>
                  </a:lnTo>
                  <a:lnTo>
                    <a:pt x="112137" y="43814"/>
                  </a:lnTo>
                  <a:lnTo>
                    <a:pt x="113571" y="34304"/>
                  </a:lnTo>
                  <a:lnTo>
                    <a:pt x="108925" y="14379"/>
                  </a:lnTo>
                  <a:lnTo>
                    <a:pt x="102071" y="7661"/>
                  </a:lnTo>
                  <a:lnTo>
                    <a:pt x="81978" y="198"/>
                  </a:lnTo>
                  <a:lnTo>
                    <a:pt x="60569" y="0"/>
                  </a:lnTo>
                  <a:lnTo>
                    <a:pt x="49946" y="1585"/>
                  </a:lnTo>
                  <a:lnTo>
                    <a:pt x="31905" y="12705"/>
                  </a:lnTo>
                  <a:lnTo>
                    <a:pt x="17258" y="29345"/>
                  </a:lnTo>
                  <a:lnTo>
                    <a:pt x="6848" y="48440"/>
                  </a:lnTo>
                  <a:lnTo>
                    <a:pt x="0" y="84509"/>
                  </a:lnTo>
                  <a:lnTo>
                    <a:pt x="9149" y="124832"/>
                  </a:lnTo>
                  <a:lnTo>
                    <a:pt x="23521" y="146250"/>
                  </a:lnTo>
                  <a:lnTo>
                    <a:pt x="41607" y="162398"/>
                  </a:lnTo>
                  <a:lnTo>
                    <a:pt x="61344" y="173475"/>
                  </a:lnTo>
                  <a:lnTo>
                    <a:pt x="97775" y="180698"/>
                  </a:lnTo>
                  <a:lnTo>
                    <a:pt x="115163" y="179268"/>
                  </a:lnTo>
                  <a:lnTo>
                    <a:pt x="133987" y="1732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8890991" y="1061913"/>
              <a:ext cx="152989" cy="201507"/>
            </a:xfrm>
            <a:custGeom>
              <a:avLst/>
              <a:gdLst/>
              <a:ahLst/>
              <a:cxnLst/>
              <a:rect l="0" t="0" r="0" b="0"/>
              <a:pathLst>
                <a:path w="152989" h="201507">
                  <a:moveTo>
                    <a:pt x="5589" y="64636"/>
                  </a:moveTo>
                  <a:lnTo>
                    <a:pt x="0" y="81403"/>
                  </a:lnTo>
                  <a:lnTo>
                    <a:pt x="376" y="98994"/>
                  </a:lnTo>
                  <a:lnTo>
                    <a:pt x="16584" y="159636"/>
                  </a:lnTo>
                  <a:lnTo>
                    <a:pt x="21004" y="173538"/>
                  </a:lnTo>
                  <a:lnTo>
                    <a:pt x="9465" y="133540"/>
                  </a:lnTo>
                  <a:lnTo>
                    <a:pt x="9475" y="75950"/>
                  </a:lnTo>
                  <a:lnTo>
                    <a:pt x="20395" y="24757"/>
                  </a:lnTo>
                  <a:lnTo>
                    <a:pt x="25988" y="15823"/>
                  </a:lnTo>
                  <a:lnTo>
                    <a:pt x="41562" y="2777"/>
                  </a:lnTo>
                  <a:lnTo>
                    <a:pt x="50628" y="0"/>
                  </a:lnTo>
                  <a:lnTo>
                    <a:pt x="70060" y="34"/>
                  </a:lnTo>
                  <a:lnTo>
                    <a:pt x="87275" y="7068"/>
                  </a:lnTo>
                  <a:lnTo>
                    <a:pt x="95141" y="12219"/>
                  </a:lnTo>
                  <a:lnTo>
                    <a:pt x="107001" y="30421"/>
                  </a:lnTo>
                  <a:lnTo>
                    <a:pt x="127911" y="86516"/>
                  </a:lnTo>
                  <a:lnTo>
                    <a:pt x="145902" y="147355"/>
                  </a:lnTo>
                  <a:lnTo>
                    <a:pt x="152988" y="2015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9149264" y="125289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579067" y="1727659"/>
            <a:ext cx="2600540" cy="609668"/>
            <a:chOff x="579067" y="1727659"/>
            <a:chExt cx="2600540" cy="609668"/>
          </a:xfrm>
        </p:grpSpPr>
        <p:sp>
          <p:nvSpPr>
            <p:cNvPr id="91" name="Freeform 90"/>
            <p:cNvSpPr/>
            <p:nvPr/>
          </p:nvSpPr>
          <p:spPr>
            <a:xfrm>
              <a:off x="579067" y="1727659"/>
              <a:ext cx="368498" cy="609668"/>
            </a:xfrm>
            <a:custGeom>
              <a:avLst/>
              <a:gdLst/>
              <a:ahLst/>
              <a:cxnLst/>
              <a:rect l="0" t="0" r="0" b="0"/>
              <a:pathLst>
                <a:path w="368498" h="609668">
                  <a:moveTo>
                    <a:pt x="0" y="609667"/>
                  </a:moveTo>
                  <a:lnTo>
                    <a:pt x="5589" y="551050"/>
                  </a:lnTo>
                  <a:lnTo>
                    <a:pt x="21331" y="488214"/>
                  </a:lnTo>
                  <a:lnTo>
                    <a:pt x="35149" y="433728"/>
                  </a:lnTo>
                  <a:lnTo>
                    <a:pt x="52650" y="378441"/>
                  </a:lnTo>
                  <a:lnTo>
                    <a:pt x="70191" y="321941"/>
                  </a:lnTo>
                  <a:lnTo>
                    <a:pt x="80719" y="272121"/>
                  </a:lnTo>
                  <a:lnTo>
                    <a:pt x="94756" y="218947"/>
                  </a:lnTo>
                  <a:lnTo>
                    <a:pt x="112304" y="158175"/>
                  </a:lnTo>
                  <a:lnTo>
                    <a:pt x="119323" y="136433"/>
                  </a:lnTo>
                  <a:lnTo>
                    <a:pt x="124002" y="131571"/>
                  </a:lnTo>
                  <a:lnTo>
                    <a:pt x="129461" y="130669"/>
                  </a:lnTo>
                  <a:lnTo>
                    <a:pt x="135441" y="132408"/>
                  </a:lnTo>
                  <a:lnTo>
                    <a:pt x="139427" y="139416"/>
                  </a:lnTo>
                  <a:lnTo>
                    <a:pt x="148944" y="189571"/>
                  </a:lnTo>
                  <a:lnTo>
                    <a:pt x="165150" y="250449"/>
                  </a:lnTo>
                  <a:lnTo>
                    <a:pt x="172056" y="272200"/>
                  </a:lnTo>
                  <a:lnTo>
                    <a:pt x="185264" y="287326"/>
                  </a:lnTo>
                  <a:lnTo>
                    <a:pt x="193699" y="292998"/>
                  </a:lnTo>
                  <a:lnTo>
                    <a:pt x="202832" y="294439"/>
                  </a:lnTo>
                  <a:lnTo>
                    <a:pt x="222339" y="289801"/>
                  </a:lnTo>
                  <a:lnTo>
                    <a:pt x="253051" y="268447"/>
                  </a:lnTo>
                  <a:lnTo>
                    <a:pt x="293701" y="220215"/>
                  </a:lnTo>
                  <a:lnTo>
                    <a:pt x="325473" y="158695"/>
                  </a:lnTo>
                  <a:lnTo>
                    <a:pt x="348690" y="95547"/>
                  </a:lnTo>
                  <a:lnTo>
                    <a:pt x="363372" y="35153"/>
                  </a:lnTo>
                  <a:lnTo>
                    <a:pt x="365809" y="493"/>
                  </a:lnTo>
                  <a:lnTo>
                    <a:pt x="364365" y="0"/>
                  </a:lnTo>
                  <a:lnTo>
                    <a:pt x="362233" y="3181"/>
                  </a:lnTo>
                  <a:lnTo>
                    <a:pt x="352754" y="62012"/>
                  </a:lnTo>
                  <a:lnTo>
                    <a:pt x="343426" y="110487"/>
                  </a:lnTo>
                  <a:lnTo>
                    <a:pt x="339807" y="152283"/>
                  </a:lnTo>
                  <a:lnTo>
                    <a:pt x="334650" y="209373"/>
                  </a:lnTo>
                  <a:lnTo>
                    <a:pt x="328833" y="260995"/>
                  </a:lnTo>
                  <a:lnTo>
                    <a:pt x="328642" y="303793"/>
                  </a:lnTo>
                  <a:lnTo>
                    <a:pt x="333941" y="366179"/>
                  </a:lnTo>
                  <a:lnTo>
                    <a:pt x="337201" y="423399"/>
                  </a:lnTo>
                  <a:lnTo>
                    <a:pt x="345057" y="481947"/>
                  </a:lnTo>
                  <a:lnTo>
                    <a:pt x="358191" y="544837"/>
                  </a:lnTo>
                  <a:lnTo>
                    <a:pt x="368497" y="5991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1008522" y="2051601"/>
              <a:ext cx="181199" cy="180410"/>
            </a:xfrm>
            <a:custGeom>
              <a:avLst/>
              <a:gdLst/>
              <a:ahLst/>
              <a:cxnLst/>
              <a:rect l="0" t="0" r="0" b="0"/>
              <a:pathLst>
                <a:path w="181199" h="180410">
                  <a:moveTo>
                    <a:pt x="75913" y="127798"/>
                  </a:moveTo>
                  <a:lnTo>
                    <a:pt x="99632" y="83835"/>
                  </a:lnTo>
                  <a:lnTo>
                    <a:pt x="100883" y="60685"/>
                  </a:lnTo>
                  <a:lnTo>
                    <a:pt x="96369" y="37138"/>
                  </a:lnTo>
                  <a:lnTo>
                    <a:pt x="86564" y="18874"/>
                  </a:lnTo>
                  <a:lnTo>
                    <a:pt x="71288" y="6078"/>
                  </a:lnTo>
                  <a:lnTo>
                    <a:pt x="62301" y="1027"/>
                  </a:lnTo>
                  <a:lnTo>
                    <a:pt x="53970" y="0"/>
                  </a:lnTo>
                  <a:lnTo>
                    <a:pt x="38475" y="5098"/>
                  </a:lnTo>
                  <a:lnTo>
                    <a:pt x="16597" y="26712"/>
                  </a:lnTo>
                  <a:lnTo>
                    <a:pt x="886" y="66521"/>
                  </a:lnTo>
                  <a:lnTo>
                    <a:pt x="0" y="109771"/>
                  </a:lnTo>
                  <a:lnTo>
                    <a:pt x="7147" y="146633"/>
                  </a:lnTo>
                  <a:lnTo>
                    <a:pt x="22262" y="174193"/>
                  </a:lnTo>
                  <a:lnTo>
                    <a:pt x="29617" y="178615"/>
                  </a:lnTo>
                  <a:lnTo>
                    <a:pt x="47148" y="180409"/>
                  </a:lnTo>
                  <a:lnTo>
                    <a:pt x="54397" y="176910"/>
                  </a:lnTo>
                  <a:lnTo>
                    <a:pt x="65570" y="163663"/>
                  </a:lnTo>
                  <a:lnTo>
                    <a:pt x="89659" y="106192"/>
                  </a:lnTo>
                  <a:lnTo>
                    <a:pt x="94804" y="69403"/>
                  </a:lnTo>
                  <a:lnTo>
                    <a:pt x="96696" y="65471"/>
                  </a:lnTo>
                  <a:lnTo>
                    <a:pt x="99127" y="67529"/>
                  </a:lnTo>
                  <a:lnTo>
                    <a:pt x="121336" y="115329"/>
                  </a:lnTo>
                  <a:lnTo>
                    <a:pt x="127252" y="122994"/>
                  </a:lnTo>
                  <a:lnTo>
                    <a:pt x="146303" y="131512"/>
                  </a:lnTo>
                  <a:lnTo>
                    <a:pt x="181198" y="138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204711" y="1821430"/>
              <a:ext cx="27124" cy="431669"/>
            </a:xfrm>
            <a:custGeom>
              <a:avLst/>
              <a:gdLst/>
              <a:ahLst/>
              <a:cxnLst/>
              <a:rect l="0" t="0" r="0" b="0"/>
              <a:pathLst>
                <a:path w="27124" h="431669">
                  <a:moveTo>
                    <a:pt x="6066" y="0"/>
                  </a:moveTo>
                  <a:lnTo>
                    <a:pt x="0" y="35961"/>
                  </a:lnTo>
                  <a:lnTo>
                    <a:pt x="3749" y="88644"/>
                  </a:lnTo>
                  <a:lnTo>
                    <a:pt x="6549" y="145198"/>
                  </a:lnTo>
                  <a:lnTo>
                    <a:pt x="14263" y="206885"/>
                  </a:lnTo>
                  <a:lnTo>
                    <a:pt x="15904" y="265240"/>
                  </a:lnTo>
                  <a:lnTo>
                    <a:pt x="19509" y="323864"/>
                  </a:lnTo>
                  <a:lnTo>
                    <a:pt x="24867" y="375160"/>
                  </a:lnTo>
                  <a:lnTo>
                    <a:pt x="27123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267509" y="1947772"/>
              <a:ext cx="122253" cy="252684"/>
            </a:xfrm>
            <a:custGeom>
              <a:avLst/>
              <a:gdLst/>
              <a:ahLst/>
              <a:cxnLst/>
              <a:rect l="0" t="0" r="0" b="0"/>
              <a:pathLst>
                <a:path w="122253" h="252684">
                  <a:moveTo>
                    <a:pt x="69610" y="0"/>
                  </a:moveTo>
                  <a:lnTo>
                    <a:pt x="60034" y="31282"/>
                  </a:lnTo>
                  <a:lnTo>
                    <a:pt x="16612" y="92338"/>
                  </a:lnTo>
                  <a:lnTo>
                    <a:pt x="9712" y="100163"/>
                  </a:lnTo>
                  <a:lnTo>
                    <a:pt x="2044" y="121336"/>
                  </a:lnTo>
                  <a:lnTo>
                    <a:pt x="0" y="133533"/>
                  </a:lnTo>
                  <a:lnTo>
                    <a:pt x="2146" y="142834"/>
                  </a:lnTo>
                  <a:lnTo>
                    <a:pt x="7086" y="150205"/>
                  </a:lnTo>
                  <a:lnTo>
                    <a:pt x="64675" y="196696"/>
                  </a:lnTo>
                  <a:lnTo>
                    <a:pt x="122252" y="2526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1421347" y="2014044"/>
              <a:ext cx="168457" cy="210541"/>
            </a:xfrm>
            <a:custGeom>
              <a:avLst/>
              <a:gdLst/>
              <a:ahLst/>
              <a:cxnLst/>
              <a:rect l="0" t="0" r="0" b="0"/>
              <a:pathLst>
                <a:path w="168457" h="210541">
                  <a:moveTo>
                    <a:pt x="0" y="91655"/>
                  </a:moveTo>
                  <a:lnTo>
                    <a:pt x="48931" y="83322"/>
                  </a:lnTo>
                  <a:lnTo>
                    <a:pt x="77899" y="79763"/>
                  </a:lnTo>
                  <a:lnTo>
                    <a:pt x="112768" y="64605"/>
                  </a:lnTo>
                  <a:lnTo>
                    <a:pt x="130448" y="51947"/>
                  </a:lnTo>
                  <a:lnTo>
                    <a:pt x="134928" y="44126"/>
                  </a:lnTo>
                  <a:lnTo>
                    <a:pt x="136787" y="26077"/>
                  </a:lnTo>
                  <a:lnTo>
                    <a:pt x="133305" y="18691"/>
                  </a:lnTo>
                  <a:lnTo>
                    <a:pt x="120078" y="7364"/>
                  </a:lnTo>
                  <a:lnTo>
                    <a:pt x="87311" y="0"/>
                  </a:lnTo>
                  <a:lnTo>
                    <a:pt x="64541" y="4516"/>
                  </a:lnTo>
                  <a:lnTo>
                    <a:pt x="35111" y="20213"/>
                  </a:lnTo>
                  <a:lnTo>
                    <a:pt x="26917" y="26479"/>
                  </a:lnTo>
                  <a:lnTo>
                    <a:pt x="14692" y="45920"/>
                  </a:lnTo>
                  <a:lnTo>
                    <a:pt x="6530" y="70159"/>
                  </a:lnTo>
                  <a:lnTo>
                    <a:pt x="3105" y="108942"/>
                  </a:lnTo>
                  <a:lnTo>
                    <a:pt x="14909" y="164858"/>
                  </a:lnTo>
                  <a:lnTo>
                    <a:pt x="30414" y="191204"/>
                  </a:lnTo>
                  <a:lnTo>
                    <a:pt x="46272" y="203359"/>
                  </a:lnTo>
                  <a:lnTo>
                    <a:pt x="55415" y="208239"/>
                  </a:lnTo>
                  <a:lnTo>
                    <a:pt x="74931" y="210540"/>
                  </a:lnTo>
                  <a:lnTo>
                    <a:pt x="132570" y="200637"/>
                  </a:lnTo>
                  <a:lnTo>
                    <a:pt x="168456" y="1969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1949000" y="1941856"/>
              <a:ext cx="198814" cy="205958"/>
            </a:xfrm>
            <a:custGeom>
              <a:avLst/>
              <a:gdLst/>
              <a:ahLst/>
              <a:cxnLst/>
              <a:rect l="0" t="0" r="0" b="0"/>
              <a:pathLst>
                <a:path w="198814" h="205958">
                  <a:moveTo>
                    <a:pt x="114585" y="79615"/>
                  </a:moveTo>
                  <a:lnTo>
                    <a:pt x="120174" y="62847"/>
                  </a:lnTo>
                  <a:lnTo>
                    <a:pt x="119799" y="45257"/>
                  </a:lnTo>
                  <a:lnTo>
                    <a:pt x="114563" y="26910"/>
                  </a:lnTo>
                  <a:lnTo>
                    <a:pt x="104437" y="10957"/>
                  </a:lnTo>
                  <a:lnTo>
                    <a:pt x="96121" y="5767"/>
                  </a:lnTo>
                  <a:lnTo>
                    <a:pt x="74403" y="0"/>
                  </a:lnTo>
                  <a:lnTo>
                    <a:pt x="64401" y="802"/>
                  </a:lnTo>
                  <a:lnTo>
                    <a:pt x="47047" y="7932"/>
                  </a:lnTo>
                  <a:lnTo>
                    <a:pt x="24124" y="30690"/>
                  </a:lnTo>
                  <a:lnTo>
                    <a:pt x="8103" y="59660"/>
                  </a:lnTo>
                  <a:lnTo>
                    <a:pt x="0" y="122798"/>
                  </a:lnTo>
                  <a:lnTo>
                    <a:pt x="2255" y="161040"/>
                  </a:lnTo>
                  <a:lnTo>
                    <a:pt x="8509" y="182485"/>
                  </a:lnTo>
                  <a:lnTo>
                    <a:pt x="19087" y="199814"/>
                  </a:lnTo>
                  <a:lnTo>
                    <a:pt x="26353" y="204201"/>
                  </a:lnTo>
                  <a:lnTo>
                    <a:pt x="43786" y="205957"/>
                  </a:lnTo>
                  <a:lnTo>
                    <a:pt x="60112" y="199718"/>
                  </a:lnTo>
                  <a:lnTo>
                    <a:pt x="67741" y="194779"/>
                  </a:lnTo>
                  <a:lnTo>
                    <a:pt x="79338" y="179932"/>
                  </a:lnTo>
                  <a:lnTo>
                    <a:pt x="106131" y="130433"/>
                  </a:lnTo>
                  <a:lnTo>
                    <a:pt x="119061" y="70464"/>
                  </a:lnTo>
                  <a:lnTo>
                    <a:pt x="121079" y="67665"/>
                  </a:lnTo>
                  <a:lnTo>
                    <a:pt x="122423" y="70479"/>
                  </a:lnTo>
                  <a:lnTo>
                    <a:pt x="130171" y="103027"/>
                  </a:lnTo>
                  <a:lnTo>
                    <a:pt x="151372" y="142081"/>
                  </a:lnTo>
                  <a:lnTo>
                    <a:pt x="171238" y="164934"/>
                  </a:lnTo>
                  <a:lnTo>
                    <a:pt x="198813" y="1849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600538" y="1737202"/>
              <a:ext cx="31587" cy="326384"/>
            </a:xfrm>
            <a:custGeom>
              <a:avLst/>
              <a:gdLst/>
              <a:ahLst/>
              <a:cxnLst/>
              <a:rect l="0" t="0" r="0" b="0"/>
              <a:pathLst>
                <a:path w="31587" h="326384">
                  <a:moveTo>
                    <a:pt x="0" y="0"/>
                  </a:moveTo>
                  <a:lnTo>
                    <a:pt x="0" y="57264"/>
                  </a:lnTo>
                  <a:lnTo>
                    <a:pt x="3120" y="109774"/>
                  </a:lnTo>
                  <a:lnTo>
                    <a:pt x="8334" y="166666"/>
                  </a:lnTo>
                  <a:lnTo>
                    <a:pt x="12998" y="220568"/>
                  </a:lnTo>
                  <a:lnTo>
                    <a:pt x="18670" y="270464"/>
                  </a:lnTo>
                  <a:lnTo>
                    <a:pt x="23470" y="305525"/>
                  </a:lnTo>
                  <a:lnTo>
                    <a:pt x="31586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463668" y="1853015"/>
              <a:ext cx="242156" cy="63172"/>
            </a:xfrm>
            <a:custGeom>
              <a:avLst/>
              <a:gdLst/>
              <a:ahLst/>
              <a:cxnLst/>
              <a:rect l="0" t="0" r="0" b="0"/>
              <a:pathLst>
                <a:path w="242156" h="63172">
                  <a:moveTo>
                    <a:pt x="242155" y="0"/>
                  </a:moveTo>
                  <a:lnTo>
                    <a:pt x="199464" y="3120"/>
                  </a:lnTo>
                  <a:lnTo>
                    <a:pt x="138917" y="17958"/>
                  </a:lnTo>
                  <a:lnTo>
                    <a:pt x="75587" y="35149"/>
                  </a:lnTo>
                  <a:lnTo>
                    <a:pt x="24425" y="5265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726880" y="1863544"/>
              <a:ext cx="94758" cy="161514"/>
            </a:xfrm>
            <a:custGeom>
              <a:avLst/>
              <a:gdLst/>
              <a:ahLst/>
              <a:cxnLst/>
              <a:rect l="0" t="0" r="0" b="0"/>
              <a:pathLst>
                <a:path w="94758" h="161514">
                  <a:moveTo>
                    <a:pt x="0" y="73699"/>
                  </a:moveTo>
                  <a:lnTo>
                    <a:pt x="17959" y="137127"/>
                  </a:lnTo>
                  <a:lnTo>
                    <a:pt x="25859" y="161513"/>
                  </a:lnTo>
                  <a:lnTo>
                    <a:pt x="6659" y="104192"/>
                  </a:lnTo>
                  <a:lnTo>
                    <a:pt x="7562" y="62197"/>
                  </a:lnTo>
                  <a:lnTo>
                    <a:pt x="18569" y="38951"/>
                  </a:lnTo>
                  <a:lnTo>
                    <a:pt x="35159" y="21991"/>
                  </a:lnTo>
                  <a:lnTo>
                    <a:pt x="63060" y="7036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866827" y="1860883"/>
              <a:ext cx="117190" cy="181646"/>
            </a:xfrm>
            <a:custGeom>
              <a:avLst/>
              <a:gdLst/>
              <a:ahLst/>
              <a:cxnLst/>
              <a:rect l="0" t="0" r="0" b="0"/>
              <a:pathLst>
                <a:path w="117190" h="181646">
                  <a:moveTo>
                    <a:pt x="28509" y="65832"/>
                  </a:moveTo>
                  <a:lnTo>
                    <a:pt x="45277" y="71421"/>
                  </a:lnTo>
                  <a:lnTo>
                    <a:pt x="62868" y="71045"/>
                  </a:lnTo>
                  <a:lnTo>
                    <a:pt x="102757" y="61272"/>
                  </a:lnTo>
                  <a:lnTo>
                    <a:pt x="109593" y="54603"/>
                  </a:lnTo>
                  <a:lnTo>
                    <a:pt x="117189" y="34715"/>
                  </a:lnTo>
                  <a:lnTo>
                    <a:pt x="115705" y="26370"/>
                  </a:lnTo>
                  <a:lnTo>
                    <a:pt x="111207" y="19637"/>
                  </a:lnTo>
                  <a:lnTo>
                    <a:pt x="96849" y="9036"/>
                  </a:lnTo>
                  <a:lnTo>
                    <a:pt x="78770" y="425"/>
                  </a:lnTo>
                  <a:lnTo>
                    <a:pt x="69035" y="0"/>
                  </a:lnTo>
                  <a:lnTo>
                    <a:pt x="48861" y="5768"/>
                  </a:lnTo>
                  <a:lnTo>
                    <a:pt x="23361" y="22169"/>
                  </a:lnTo>
                  <a:lnTo>
                    <a:pt x="11403" y="38237"/>
                  </a:lnTo>
                  <a:lnTo>
                    <a:pt x="3359" y="58247"/>
                  </a:lnTo>
                  <a:lnTo>
                    <a:pt x="0" y="94650"/>
                  </a:lnTo>
                  <a:lnTo>
                    <a:pt x="3360" y="117244"/>
                  </a:lnTo>
                  <a:lnTo>
                    <a:pt x="11873" y="135865"/>
                  </a:lnTo>
                  <a:lnTo>
                    <a:pt x="36401" y="166883"/>
                  </a:lnTo>
                  <a:lnTo>
                    <a:pt x="56194" y="175084"/>
                  </a:lnTo>
                  <a:lnTo>
                    <a:pt x="91680" y="1816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004680" y="1827694"/>
              <a:ext cx="174927" cy="183250"/>
            </a:xfrm>
            <a:custGeom>
              <a:avLst/>
              <a:gdLst/>
              <a:ahLst/>
              <a:cxnLst/>
              <a:rect l="0" t="0" r="0" b="0"/>
              <a:pathLst>
                <a:path w="174927" h="183250">
                  <a:moveTo>
                    <a:pt x="16998" y="120078"/>
                  </a:moveTo>
                  <a:lnTo>
                    <a:pt x="71113" y="77416"/>
                  </a:lnTo>
                  <a:lnTo>
                    <a:pt x="106456" y="49779"/>
                  </a:lnTo>
                  <a:lnTo>
                    <a:pt x="110562" y="40457"/>
                  </a:lnTo>
                  <a:lnTo>
                    <a:pt x="112005" y="17620"/>
                  </a:lnTo>
                  <a:lnTo>
                    <a:pt x="107242" y="9659"/>
                  </a:lnTo>
                  <a:lnTo>
                    <a:pt x="99388" y="4351"/>
                  </a:lnTo>
                  <a:lnTo>
                    <a:pt x="89472" y="812"/>
                  </a:lnTo>
                  <a:lnTo>
                    <a:pt x="69096" y="0"/>
                  </a:lnTo>
                  <a:lnTo>
                    <a:pt x="49512" y="4709"/>
                  </a:lnTo>
                  <a:lnTo>
                    <a:pt x="33008" y="14600"/>
                  </a:lnTo>
                  <a:lnTo>
                    <a:pt x="10564" y="38912"/>
                  </a:lnTo>
                  <a:lnTo>
                    <a:pt x="2440" y="61387"/>
                  </a:lnTo>
                  <a:lnTo>
                    <a:pt x="0" y="86974"/>
                  </a:lnTo>
                  <a:lnTo>
                    <a:pt x="2814" y="113944"/>
                  </a:lnTo>
                  <a:lnTo>
                    <a:pt x="11084" y="135289"/>
                  </a:lnTo>
                  <a:lnTo>
                    <a:pt x="23728" y="152575"/>
                  </a:lnTo>
                  <a:lnTo>
                    <a:pt x="41047" y="168056"/>
                  </a:lnTo>
                  <a:lnTo>
                    <a:pt x="63561" y="176496"/>
                  </a:lnTo>
                  <a:lnTo>
                    <a:pt x="121732" y="181915"/>
                  </a:lnTo>
                  <a:lnTo>
                    <a:pt x="174926" y="1832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3424046" y="1618768"/>
            <a:ext cx="6325343" cy="791874"/>
            <a:chOff x="3424046" y="1618768"/>
            <a:chExt cx="6325343" cy="791874"/>
          </a:xfrm>
        </p:grpSpPr>
        <p:sp>
          <p:nvSpPr>
            <p:cNvPr id="103" name="Freeform 102"/>
            <p:cNvSpPr/>
            <p:nvPr/>
          </p:nvSpPr>
          <p:spPr>
            <a:xfrm>
              <a:off x="3424046" y="1618768"/>
              <a:ext cx="145115" cy="474256"/>
            </a:xfrm>
            <a:custGeom>
              <a:avLst/>
              <a:gdLst/>
              <a:ahLst/>
              <a:cxnLst/>
              <a:rect l="0" t="0" r="0" b="0"/>
              <a:pathLst>
                <a:path w="145115" h="474256">
                  <a:moveTo>
                    <a:pt x="145114" y="339532"/>
                  </a:moveTo>
                  <a:lnTo>
                    <a:pt x="115806" y="310224"/>
                  </a:lnTo>
                  <a:lnTo>
                    <a:pt x="96213" y="303109"/>
                  </a:lnTo>
                  <a:lnTo>
                    <a:pt x="84437" y="301212"/>
                  </a:lnTo>
                  <a:lnTo>
                    <a:pt x="65114" y="305344"/>
                  </a:lnTo>
                  <a:lnTo>
                    <a:pt x="33646" y="327060"/>
                  </a:lnTo>
                  <a:lnTo>
                    <a:pt x="17590" y="352604"/>
                  </a:lnTo>
                  <a:lnTo>
                    <a:pt x="2854" y="395017"/>
                  </a:lnTo>
                  <a:lnTo>
                    <a:pt x="0" y="424633"/>
                  </a:lnTo>
                  <a:lnTo>
                    <a:pt x="4970" y="451054"/>
                  </a:lnTo>
                  <a:lnTo>
                    <a:pt x="9571" y="463013"/>
                  </a:lnTo>
                  <a:lnTo>
                    <a:pt x="17317" y="469816"/>
                  </a:lnTo>
                  <a:lnTo>
                    <a:pt x="27161" y="473181"/>
                  </a:lnTo>
                  <a:lnTo>
                    <a:pt x="38403" y="474255"/>
                  </a:lnTo>
                  <a:lnTo>
                    <a:pt x="57132" y="469209"/>
                  </a:lnTo>
                  <a:lnTo>
                    <a:pt x="65403" y="464588"/>
                  </a:lnTo>
                  <a:lnTo>
                    <a:pt x="77711" y="450095"/>
                  </a:lnTo>
                  <a:lnTo>
                    <a:pt x="106169" y="391266"/>
                  </a:lnTo>
                  <a:lnTo>
                    <a:pt x="119407" y="337313"/>
                  </a:lnTo>
                  <a:lnTo>
                    <a:pt x="129568" y="282593"/>
                  </a:lnTo>
                  <a:lnTo>
                    <a:pt x="134269" y="224785"/>
                  </a:lnTo>
                  <a:lnTo>
                    <a:pt x="141381" y="174642"/>
                  </a:lnTo>
                  <a:lnTo>
                    <a:pt x="144008" y="117540"/>
                  </a:lnTo>
                  <a:lnTo>
                    <a:pt x="143617" y="65397"/>
                  </a:lnTo>
                  <a:lnTo>
                    <a:pt x="130417" y="3955"/>
                  </a:lnTo>
                  <a:lnTo>
                    <a:pt x="125957" y="0"/>
                  </a:lnTo>
                  <a:lnTo>
                    <a:pt x="120645" y="874"/>
                  </a:lnTo>
                  <a:lnTo>
                    <a:pt x="114763" y="4965"/>
                  </a:lnTo>
                  <a:lnTo>
                    <a:pt x="108228" y="25109"/>
                  </a:lnTo>
                  <a:lnTo>
                    <a:pt x="98444" y="74523"/>
                  </a:lnTo>
                  <a:lnTo>
                    <a:pt x="94241" y="124140"/>
                  </a:lnTo>
                  <a:lnTo>
                    <a:pt x="93258" y="166204"/>
                  </a:lnTo>
                  <a:lnTo>
                    <a:pt x="95824" y="223445"/>
                  </a:lnTo>
                  <a:lnTo>
                    <a:pt x="100874" y="271991"/>
                  </a:lnTo>
                  <a:lnTo>
                    <a:pt x="102370" y="327709"/>
                  </a:lnTo>
                  <a:lnTo>
                    <a:pt x="105933" y="378143"/>
                  </a:lnTo>
                  <a:lnTo>
                    <a:pt x="119764" y="439460"/>
                  </a:lnTo>
                  <a:lnTo>
                    <a:pt x="124057" y="4553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621803" y="1958300"/>
              <a:ext cx="1" cy="147400"/>
            </a:xfrm>
            <a:custGeom>
              <a:avLst/>
              <a:gdLst/>
              <a:ahLst/>
              <a:cxnLst/>
              <a:rect l="0" t="0" r="0" b="0"/>
              <a:pathLst>
                <a:path w="1" h="147400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632331" y="181090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702844" y="1926517"/>
              <a:ext cx="150587" cy="158126"/>
            </a:xfrm>
            <a:custGeom>
              <a:avLst/>
              <a:gdLst/>
              <a:ahLst/>
              <a:cxnLst/>
              <a:rect l="0" t="0" r="0" b="0"/>
              <a:pathLst>
                <a:path w="150587" h="158126">
                  <a:moveTo>
                    <a:pt x="97943" y="84426"/>
                  </a:moveTo>
                  <a:lnTo>
                    <a:pt x="97943" y="62069"/>
                  </a:lnTo>
                  <a:lnTo>
                    <a:pt x="86765" y="31398"/>
                  </a:lnTo>
                  <a:lnTo>
                    <a:pt x="68635" y="5673"/>
                  </a:lnTo>
                  <a:lnTo>
                    <a:pt x="60857" y="1508"/>
                  </a:lnTo>
                  <a:lnTo>
                    <a:pt x="42856" y="0"/>
                  </a:lnTo>
                  <a:lnTo>
                    <a:pt x="34312" y="4745"/>
                  </a:lnTo>
                  <a:lnTo>
                    <a:pt x="18580" y="22496"/>
                  </a:lnTo>
                  <a:lnTo>
                    <a:pt x="2158" y="58797"/>
                  </a:lnTo>
                  <a:lnTo>
                    <a:pt x="0" y="85513"/>
                  </a:lnTo>
                  <a:lnTo>
                    <a:pt x="8146" y="135203"/>
                  </a:lnTo>
                  <a:lnTo>
                    <a:pt x="13512" y="141674"/>
                  </a:lnTo>
                  <a:lnTo>
                    <a:pt x="20599" y="144818"/>
                  </a:lnTo>
                  <a:lnTo>
                    <a:pt x="28833" y="145744"/>
                  </a:lnTo>
                  <a:lnTo>
                    <a:pt x="44221" y="140534"/>
                  </a:lnTo>
                  <a:lnTo>
                    <a:pt x="51600" y="135869"/>
                  </a:lnTo>
                  <a:lnTo>
                    <a:pt x="62918" y="118208"/>
                  </a:lnTo>
                  <a:lnTo>
                    <a:pt x="70678" y="94761"/>
                  </a:lnTo>
                  <a:lnTo>
                    <a:pt x="76217" y="63441"/>
                  </a:lnTo>
                  <a:lnTo>
                    <a:pt x="78780" y="63417"/>
                  </a:lnTo>
                  <a:lnTo>
                    <a:pt x="84747" y="72749"/>
                  </a:lnTo>
                  <a:lnTo>
                    <a:pt x="111640" y="134497"/>
                  </a:lnTo>
                  <a:lnTo>
                    <a:pt x="117603" y="142373"/>
                  </a:lnTo>
                  <a:lnTo>
                    <a:pt x="130467" y="151124"/>
                  </a:lnTo>
                  <a:lnTo>
                    <a:pt x="150586" y="1581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811316" y="1916422"/>
              <a:ext cx="217984" cy="452490"/>
            </a:xfrm>
            <a:custGeom>
              <a:avLst/>
              <a:gdLst/>
              <a:ahLst/>
              <a:cxnLst/>
              <a:rect l="0" t="0" r="0" b="0"/>
              <a:pathLst>
                <a:path w="217984" h="452490">
                  <a:moveTo>
                    <a:pt x="168456" y="94521"/>
                  </a:moveTo>
                  <a:lnTo>
                    <a:pt x="162867" y="35904"/>
                  </a:lnTo>
                  <a:lnTo>
                    <a:pt x="150764" y="15436"/>
                  </a:lnTo>
                  <a:lnTo>
                    <a:pt x="142623" y="6703"/>
                  </a:lnTo>
                  <a:lnTo>
                    <a:pt x="133686" y="2050"/>
                  </a:lnTo>
                  <a:lnTo>
                    <a:pt x="114398" y="0"/>
                  </a:lnTo>
                  <a:lnTo>
                    <a:pt x="97246" y="6108"/>
                  </a:lnTo>
                  <a:lnTo>
                    <a:pt x="89397" y="11012"/>
                  </a:lnTo>
                  <a:lnTo>
                    <a:pt x="77557" y="25820"/>
                  </a:lnTo>
                  <a:lnTo>
                    <a:pt x="60423" y="69512"/>
                  </a:lnTo>
                  <a:lnTo>
                    <a:pt x="59220" y="92764"/>
                  </a:lnTo>
                  <a:lnTo>
                    <a:pt x="63754" y="113627"/>
                  </a:lnTo>
                  <a:lnTo>
                    <a:pt x="73569" y="130698"/>
                  </a:lnTo>
                  <a:lnTo>
                    <a:pt x="80631" y="135017"/>
                  </a:lnTo>
                  <a:lnTo>
                    <a:pt x="97837" y="136695"/>
                  </a:lnTo>
                  <a:lnTo>
                    <a:pt x="127255" y="125474"/>
                  </a:lnTo>
                  <a:lnTo>
                    <a:pt x="141565" y="107498"/>
                  </a:lnTo>
                  <a:lnTo>
                    <a:pt x="160284" y="63419"/>
                  </a:lnTo>
                  <a:lnTo>
                    <a:pt x="163008" y="60918"/>
                  </a:lnTo>
                  <a:lnTo>
                    <a:pt x="164824" y="63930"/>
                  </a:lnTo>
                  <a:lnTo>
                    <a:pt x="176383" y="114972"/>
                  </a:lnTo>
                  <a:lnTo>
                    <a:pt x="189692" y="171913"/>
                  </a:lnTo>
                  <a:lnTo>
                    <a:pt x="200094" y="221957"/>
                  </a:lnTo>
                  <a:lnTo>
                    <a:pt x="210585" y="273829"/>
                  </a:lnTo>
                  <a:lnTo>
                    <a:pt x="217983" y="323124"/>
                  </a:lnTo>
                  <a:lnTo>
                    <a:pt x="217056" y="364246"/>
                  </a:lnTo>
                  <a:lnTo>
                    <a:pt x="214894" y="376113"/>
                  </a:lnTo>
                  <a:lnTo>
                    <a:pt x="200013" y="395538"/>
                  </a:lnTo>
                  <a:lnTo>
                    <a:pt x="168448" y="416508"/>
                  </a:lnTo>
                  <a:lnTo>
                    <a:pt x="115162" y="434074"/>
                  </a:lnTo>
                  <a:lnTo>
                    <a:pt x="57886" y="441573"/>
                  </a:lnTo>
                  <a:lnTo>
                    <a:pt x="0" y="4524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042943" y="1874072"/>
              <a:ext cx="84229" cy="223656"/>
            </a:xfrm>
            <a:custGeom>
              <a:avLst/>
              <a:gdLst/>
              <a:ahLst/>
              <a:cxnLst/>
              <a:rect l="0" t="0" r="0" b="0"/>
              <a:pathLst>
                <a:path w="84229" h="223656">
                  <a:moveTo>
                    <a:pt x="0" y="94757"/>
                  </a:moveTo>
                  <a:lnTo>
                    <a:pt x="3119" y="137448"/>
                  </a:lnTo>
                  <a:lnTo>
                    <a:pt x="19128" y="196825"/>
                  </a:lnTo>
                  <a:lnTo>
                    <a:pt x="33093" y="223655"/>
                  </a:lnTo>
                  <a:lnTo>
                    <a:pt x="33760" y="222803"/>
                  </a:lnTo>
                  <a:lnTo>
                    <a:pt x="17058" y="161734"/>
                  </a:lnTo>
                  <a:lnTo>
                    <a:pt x="5752" y="109330"/>
                  </a:lnTo>
                  <a:lnTo>
                    <a:pt x="12358" y="63970"/>
                  </a:lnTo>
                  <a:lnTo>
                    <a:pt x="15257" y="53175"/>
                  </a:lnTo>
                  <a:lnTo>
                    <a:pt x="20700" y="44809"/>
                  </a:lnTo>
                  <a:lnTo>
                    <a:pt x="36106" y="32393"/>
                  </a:lnTo>
                  <a:lnTo>
                    <a:pt x="75464" y="11097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161519" y="1971756"/>
              <a:ext cx="155166" cy="123416"/>
            </a:xfrm>
            <a:custGeom>
              <a:avLst/>
              <a:gdLst/>
              <a:ahLst/>
              <a:cxnLst/>
              <a:rect l="0" t="0" r="0" b="0"/>
              <a:pathLst>
                <a:path w="155166" h="123416">
                  <a:moveTo>
                    <a:pt x="113051" y="18130"/>
                  </a:moveTo>
                  <a:lnTo>
                    <a:pt x="101872" y="6951"/>
                  </a:lnTo>
                  <a:lnTo>
                    <a:pt x="83906" y="1463"/>
                  </a:lnTo>
                  <a:lnTo>
                    <a:pt x="72564" y="0"/>
                  </a:lnTo>
                  <a:lnTo>
                    <a:pt x="53722" y="4613"/>
                  </a:lnTo>
                  <a:lnTo>
                    <a:pt x="22563" y="26638"/>
                  </a:lnTo>
                  <a:lnTo>
                    <a:pt x="11223" y="46088"/>
                  </a:lnTo>
                  <a:lnTo>
                    <a:pt x="1381" y="83345"/>
                  </a:lnTo>
                  <a:lnTo>
                    <a:pt x="0" y="96702"/>
                  </a:lnTo>
                  <a:lnTo>
                    <a:pt x="2588" y="106776"/>
                  </a:lnTo>
                  <a:lnTo>
                    <a:pt x="7824" y="114662"/>
                  </a:lnTo>
                  <a:lnTo>
                    <a:pt x="14823" y="121089"/>
                  </a:lnTo>
                  <a:lnTo>
                    <a:pt x="23000" y="123034"/>
                  </a:lnTo>
                  <a:lnTo>
                    <a:pt x="41443" y="118956"/>
                  </a:lnTo>
                  <a:lnTo>
                    <a:pt x="58218" y="103105"/>
                  </a:lnTo>
                  <a:lnTo>
                    <a:pt x="82463" y="60391"/>
                  </a:lnTo>
                  <a:lnTo>
                    <a:pt x="91281" y="19112"/>
                  </a:lnTo>
                  <a:lnTo>
                    <a:pt x="93858" y="21124"/>
                  </a:lnTo>
                  <a:lnTo>
                    <a:pt x="116669" y="82092"/>
                  </a:lnTo>
                  <a:lnTo>
                    <a:pt x="132710" y="107531"/>
                  </a:lnTo>
                  <a:lnTo>
                    <a:pt x="142455" y="116356"/>
                  </a:lnTo>
                  <a:lnTo>
                    <a:pt x="155165" y="1234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316684" y="1947979"/>
              <a:ext cx="210570" cy="157721"/>
            </a:xfrm>
            <a:custGeom>
              <a:avLst/>
              <a:gdLst/>
              <a:ahLst/>
              <a:cxnLst/>
              <a:rect l="0" t="0" r="0" b="0"/>
              <a:pathLst>
                <a:path w="210570" h="157721">
                  <a:moveTo>
                    <a:pt x="0" y="52435"/>
                  </a:moveTo>
                  <a:lnTo>
                    <a:pt x="14654" y="111052"/>
                  </a:lnTo>
                  <a:lnTo>
                    <a:pt x="24749" y="145842"/>
                  </a:lnTo>
                  <a:lnTo>
                    <a:pt x="27027" y="148631"/>
                  </a:lnTo>
                  <a:lnTo>
                    <a:pt x="28546" y="145812"/>
                  </a:lnTo>
                  <a:lnTo>
                    <a:pt x="29065" y="131371"/>
                  </a:lnTo>
                  <a:lnTo>
                    <a:pt x="22342" y="72145"/>
                  </a:lnTo>
                  <a:lnTo>
                    <a:pt x="21438" y="28509"/>
                  </a:lnTo>
                  <a:lnTo>
                    <a:pt x="24820" y="20107"/>
                  </a:lnTo>
                  <a:lnTo>
                    <a:pt x="30585" y="15675"/>
                  </a:lnTo>
                  <a:lnTo>
                    <a:pt x="37937" y="13890"/>
                  </a:lnTo>
                  <a:lnTo>
                    <a:pt x="44009" y="16210"/>
                  </a:lnTo>
                  <a:lnTo>
                    <a:pt x="71595" y="54597"/>
                  </a:lnTo>
                  <a:lnTo>
                    <a:pt x="86074" y="84661"/>
                  </a:lnTo>
                  <a:lnTo>
                    <a:pt x="88968" y="85617"/>
                  </a:lnTo>
                  <a:lnTo>
                    <a:pt x="104993" y="24836"/>
                  </a:lnTo>
                  <a:lnTo>
                    <a:pt x="120363" y="6634"/>
                  </a:lnTo>
                  <a:lnTo>
                    <a:pt x="129375" y="2014"/>
                  </a:lnTo>
                  <a:lnTo>
                    <a:pt x="148747" y="0"/>
                  </a:lnTo>
                  <a:lnTo>
                    <a:pt x="156486" y="3440"/>
                  </a:lnTo>
                  <a:lnTo>
                    <a:pt x="174138" y="25050"/>
                  </a:lnTo>
                  <a:lnTo>
                    <a:pt x="197351" y="66913"/>
                  </a:lnTo>
                  <a:lnTo>
                    <a:pt x="206653" y="106248"/>
                  </a:lnTo>
                  <a:lnTo>
                    <a:pt x="210569" y="1577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782083" y="1737202"/>
              <a:ext cx="39970" cy="389555"/>
            </a:xfrm>
            <a:custGeom>
              <a:avLst/>
              <a:gdLst/>
              <a:ahLst/>
              <a:cxnLst/>
              <a:rect l="0" t="0" r="0" b="0"/>
              <a:pathLst>
                <a:path w="39970" h="389555">
                  <a:moveTo>
                    <a:pt x="8383" y="0"/>
                  </a:moveTo>
                  <a:lnTo>
                    <a:pt x="1147" y="27556"/>
                  </a:lnTo>
                  <a:lnTo>
                    <a:pt x="0" y="73025"/>
                  </a:lnTo>
                  <a:lnTo>
                    <a:pt x="5379" y="136150"/>
                  </a:lnTo>
                  <a:lnTo>
                    <a:pt x="8663" y="196318"/>
                  </a:lnTo>
                  <a:lnTo>
                    <a:pt x="16540" y="259227"/>
                  </a:lnTo>
                  <a:lnTo>
                    <a:pt x="21328" y="311554"/>
                  </a:lnTo>
                  <a:lnTo>
                    <a:pt x="35608" y="373563"/>
                  </a:lnTo>
                  <a:lnTo>
                    <a:pt x="39969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653596" y="1853449"/>
              <a:ext cx="263213" cy="20624"/>
            </a:xfrm>
            <a:custGeom>
              <a:avLst/>
              <a:gdLst/>
              <a:ahLst/>
              <a:cxnLst/>
              <a:rect l="0" t="0" r="0" b="0"/>
              <a:pathLst>
                <a:path w="263213" h="20624">
                  <a:moveTo>
                    <a:pt x="263212" y="10095"/>
                  </a:moveTo>
                  <a:lnTo>
                    <a:pt x="225734" y="1761"/>
                  </a:lnTo>
                  <a:lnTo>
                    <a:pt x="168722" y="0"/>
                  </a:lnTo>
                  <a:lnTo>
                    <a:pt x="109540" y="8057"/>
                  </a:lnTo>
                  <a:lnTo>
                    <a:pt x="52789" y="17794"/>
                  </a:lnTo>
                  <a:lnTo>
                    <a:pt x="0" y="206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884156" y="1989639"/>
              <a:ext cx="134575" cy="169142"/>
            </a:xfrm>
            <a:custGeom>
              <a:avLst/>
              <a:gdLst/>
              <a:ahLst/>
              <a:cxnLst/>
              <a:rect l="0" t="0" r="0" b="0"/>
              <a:pathLst>
                <a:path w="134575" h="169142">
                  <a:moveTo>
                    <a:pt x="43180" y="247"/>
                  </a:moveTo>
                  <a:lnTo>
                    <a:pt x="19134" y="18227"/>
                  </a:lnTo>
                  <a:lnTo>
                    <a:pt x="4807" y="35144"/>
                  </a:lnTo>
                  <a:lnTo>
                    <a:pt x="0" y="57481"/>
                  </a:lnTo>
                  <a:lnTo>
                    <a:pt x="6445" y="109948"/>
                  </a:lnTo>
                  <a:lnTo>
                    <a:pt x="15545" y="131281"/>
                  </a:lnTo>
                  <a:lnTo>
                    <a:pt x="28558" y="148561"/>
                  </a:lnTo>
                  <a:lnTo>
                    <a:pt x="46040" y="164040"/>
                  </a:lnTo>
                  <a:lnTo>
                    <a:pt x="55616" y="167934"/>
                  </a:lnTo>
                  <a:lnTo>
                    <a:pt x="75613" y="169141"/>
                  </a:lnTo>
                  <a:lnTo>
                    <a:pt x="106602" y="157654"/>
                  </a:lnTo>
                  <a:lnTo>
                    <a:pt x="121281" y="139616"/>
                  </a:lnTo>
                  <a:lnTo>
                    <a:pt x="130534" y="116001"/>
                  </a:lnTo>
                  <a:lnTo>
                    <a:pt x="134574" y="77568"/>
                  </a:lnTo>
                  <a:lnTo>
                    <a:pt x="131373" y="54499"/>
                  </a:lnTo>
                  <a:lnTo>
                    <a:pt x="122931" y="35667"/>
                  </a:lnTo>
                  <a:lnTo>
                    <a:pt x="98448" y="4514"/>
                  </a:lnTo>
                  <a:lnTo>
                    <a:pt x="89384" y="752"/>
                  </a:lnTo>
                  <a:lnTo>
                    <a:pt x="47454" y="0"/>
                  </a:lnTo>
                  <a:lnTo>
                    <a:pt x="22123" y="2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255984" y="1900068"/>
              <a:ext cx="225018" cy="235033"/>
            </a:xfrm>
            <a:custGeom>
              <a:avLst/>
              <a:gdLst/>
              <a:ahLst/>
              <a:cxnLst/>
              <a:rect l="0" t="0" r="0" b="0"/>
              <a:pathLst>
                <a:path w="225018" h="235033">
                  <a:moveTo>
                    <a:pt x="187249" y="5590"/>
                  </a:moveTo>
                  <a:lnTo>
                    <a:pt x="170481" y="0"/>
                  </a:lnTo>
                  <a:lnTo>
                    <a:pt x="152890" y="376"/>
                  </a:lnTo>
                  <a:lnTo>
                    <a:pt x="92249" y="16585"/>
                  </a:lnTo>
                  <a:lnTo>
                    <a:pt x="72497" y="24514"/>
                  </a:lnTo>
                  <a:lnTo>
                    <a:pt x="10727" y="69047"/>
                  </a:lnTo>
                  <a:lnTo>
                    <a:pt x="2888" y="75970"/>
                  </a:lnTo>
                  <a:lnTo>
                    <a:pt x="0" y="82926"/>
                  </a:lnTo>
                  <a:lnTo>
                    <a:pt x="416" y="89902"/>
                  </a:lnTo>
                  <a:lnTo>
                    <a:pt x="3032" y="96893"/>
                  </a:lnTo>
                  <a:lnTo>
                    <a:pt x="9455" y="101554"/>
                  </a:lnTo>
                  <a:lnTo>
                    <a:pt x="40853" y="108113"/>
                  </a:lnTo>
                  <a:lnTo>
                    <a:pt x="90264" y="107210"/>
                  </a:lnTo>
                  <a:lnTo>
                    <a:pt x="112559" y="104566"/>
                  </a:lnTo>
                  <a:lnTo>
                    <a:pt x="166061" y="115402"/>
                  </a:lnTo>
                  <a:lnTo>
                    <a:pt x="192150" y="130803"/>
                  </a:lnTo>
                  <a:lnTo>
                    <a:pt x="214697" y="155774"/>
                  </a:lnTo>
                  <a:lnTo>
                    <a:pt x="222845" y="178403"/>
                  </a:lnTo>
                  <a:lnTo>
                    <a:pt x="225017" y="190988"/>
                  </a:lnTo>
                  <a:lnTo>
                    <a:pt x="221192" y="211211"/>
                  </a:lnTo>
                  <a:lnTo>
                    <a:pt x="216897" y="219880"/>
                  </a:lnTo>
                  <a:lnTo>
                    <a:pt x="209354" y="225659"/>
                  </a:lnTo>
                  <a:lnTo>
                    <a:pt x="188495" y="232080"/>
                  </a:lnTo>
                  <a:lnTo>
                    <a:pt x="138145" y="235032"/>
                  </a:lnTo>
                  <a:lnTo>
                    <a:pt x="82430" y="222429"/>
                  </a:lnTo>
                  <a:lnTo>
                    <a:pt x="50378" y="2161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495875" y="1768787"/>
              <a:ext cx="157929" cy="350186"/>
            </a:xfrm>
            <a:custGeom>
              <a:avLst/>
              <a:gdLst/>
              <a:ahLst/>
              <a:cxnLst/>
              <a:rect l="0" t="0" r="0" b="0"/>
              <a:pathLst>
                <a:path w="157929" h="350186">
                  <a:moveTo>
                    <a:pt x="0" y="0"/>
                  </a:moveTo>
                  <a:lnTo>
                    <a:pt x="0" y="58617"/>
                  </a:lnTo>
                  <a:lnTo>
                    <a:pt x="8333" y="121453"/>
                  </a:lnTo>
                  <a:lnTo>
                    <a:pt x="15685" y="175939"/>
                  </a:lnTo>
                  <a:lnTo>
                    <a:pt x="27232" y="237308"/>
                  </a:lnTo>
                  <a:lnTo>
                    <a:pt x="33845" y="299516"/>
                  </a:lnTo>
                  <a:lnTo>
                    <a:pt x="37270" y="323801"/>
                  </a:lnTo>
                  <a:lnTo>
                    <a:pt x="34892" y="346293"/>
                  </a:lnTo>
                  <a:lnTo>
                    <a:pt x="32620" y="350185"/>
                  </a:lnTo>
                  <a:lnTo>
                    <a:pt x="29936" y="349270"/>
                  </a:lnTo>
                  <a:lnTo>
                    <a:pt x="23834" y="337725"/>
                  </a:lnTo>
                  <a:lnTo>
                    <a:pt x="13504" y="292186"/>
                  </a:lnTo>
                  <a:lnTo>
                    <a:pt x="14530" y="255030"/>
                  </a:lnTo>
                  <a:lnTo>
                    <a:pt x="20496" y="233839"/>
                  </a:lnTo>
                  <a:lnTo>
                    <a:pt x="30946" y="216623"/>
                  </a:lnTo>
                  <a:lnTo>
                    <a:pt x="39349" y="211096"/>
                  </a:lnTo>
                  <a:lnTo>
                    <a:pt x="61162" y="204954"/>
                  </a:lnTo>
                  <a:lnTo>
                    <a:pt x="71191" y="205657"/>
                  </a:lnTo>
                  <a:lnTo>
                    <a:pt x="88572" y="212676"/>
                  </a:lnTo>
                  <a:lnTo>
                    <a:pt x="117101" y="235371"/>
                  </a:lnTo>
                  <a:lnTo>
                    <a:pt x="136602" y="264322"/>
                  </a:lnTo>
                  <a:lnTo>
                    <a:pt x="152502" y="304376"/>
                  </a:lnTo>
                  <a:lnTo>
                    <a:pt x="157928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698657" y="1989886"/>
              <a:ext cx="99706" cy="149059"/>
            </a:xfrm>
            <a:custGeom>
              <a:avLst/>
              <a:gdLst/>
              <a:ahLst/>
              <a:cxnLst/>
              <a:rect l="0" t="0" r="0" b="0"/>
              <a:pathLst>
                <a:path w="99706" h="149059">
                  <a:moveTo>
                    <a:pt x="92016" y="0"/>
                  </a:moveTo>
                  <a:lnTo>
                    <a:pt x="69659" y="0"/>
                  </a:lnTo>
                  <a:lnTo>
                    <a:pt x="52444" y="6239"/>
                  </a:lnTo>
                  <a:lnTo>
                    <a:pt x="22328" y="29308"/>
                  </a:lnTo>
                  <a:lnTo>
                    <a:pt x="6507" y="55087"/>
                  </a:lnTo>
                  <a:lnTo>
                    <a:pt x="0" y="90541"/>
                  </a:lnTo>
                  <a:lnTo>
                    <a:pt x="3661" y="125093"/>
                  </a:lnTo>
                  <a:lnTo>
                    <a:pt x="8546" y="133698"/>
                  </a:lnTo>
                  <a:lnTo>
                    <a:pt x="23333" y="146378"/>
                  </a:lnTo>
                  <a:lnTo>
                    <a:pt x="32190" y="149058"/>
                  </a:lnTo>
                  <a:lnTo>
                    <a:pt x="51389" y="148916"/>
                  </a:lnTo>
                  <a:lnTo>
                    <a:pt x="68500" y="141834"/>
                  </a:lnTo>
                  <a:lnTo>
                    <a:pt x="76339" y="136670"/>
                  </a:lnTo>
                  <a:lnTo>
                    <a:pt x="88168" y="121573"/>
                  </a:lnTo>
                  <a:lnTo>
                    <a:pt x="96155" y="101995"/>
                  </a:lnTo>
                  <a:lnTo>
                    <a:pt x="99705" y="77696"/>
                  </a:lnTo>
                  <a:lnTo>
                    <a:pt x="95044" y="54419"/>
                  </a:lnTo>
                  <a:lnTo>
                    <a:pt x="70959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822259" y="1926715"/>
              <a:ext cx="238748" cy="243105"/>
            </a:xfrm>
            <a:custGeom>
              <a:avLst/>
              <a:gdLst/>
              <a:ahLst/>
              <a:cxnLst/>
              <a:rect l="0" t="0" r="0" b="0"/>
              <a:pathLst>
                <a:path w="238748" h="243105">
                  <a:moveTo>
                    <a:pt x="0" y="94756"/>
                  </a:moveTo>
                  <a:lnTo>
                    <a:pt x="8333" y="132234"/>
                  </a:lnTo>
                  <a:lnTo>
                    <a:pt x="18644" y="188902"/>
                  </a:lnTo>
                  <a:lnTo>
                    <a:pt x="25054" y="210298"/>
                  </a:lnTo>
                  <a:lnTo>
                    <a:pt x="30741" y="218578"/>
                  </a:lnTo>
                  <a:lnTo>
                    <a:pt x="46418" y="230896"/>
                  </a:lnTo>
                  <a:lnTo>
                    <a:pt x="54341" y="231140"/>
                  </a:lnTo>
                  <a:lnTo>
                    <a:pt x="61964" y="227793"/>
                  </a:lnTo>
                  <a:lnTo>
                    <a:pt x="75503" y="214715"/>
                  </a:lnTo>
                  <a:lnTo>
                    <a:pt x="97580" y="167615"/>
                  </a:lnTo>
                  <a:lnTo>
                    <a:pt x="101318" y="164386"/>
                  </a:lnTo>
                  <a:lnTo>
                    <a:pt x="104980" y="165742"/>
                  </a:lnTo>
                  <a:lnTo>
                    <a:pt x="112168" y="176608"/>
                  </a:lnTo>
                  <a:lnTo>
                    <a:pt x="135423" y="222172"/>
                  </a:lnTo>
                  <a:lnTo>
                    <a:pt x="151435" y="236393"/>
                  </a:lnTo>
                  <a:lnTo>
                    <a:pt x="160618" y="241823"/>
                  </a:lnTo>
                  <a:lnTo>
                    <a:pt x="169080" y="243104"/>
                  </a:lnTo>
                  <a:lnTo>
                    <a:pt x="177061" y="241618"/>
                  </a:lnTo>
                  <a:lnTo>
                    <a:pt x="184721" y="238287"/>
                  </a:lnTo>
                  <a:lnTo>
                    <a:pt x="206680" y="216833"/>
                  </a:lnTo>
                  <a:lnTo>
                    <a:pt x="226656" y="176972"/>
                  </a:lnTo>
                  <a:lnTo>
                    <a:pt x="238747" y="125251"/>
                  </a:lnTo>
                  <a:lnTo>
                    <a:pt x="238026" y="83904"/>
                  </a:lnTo>
                  <a:lnTo>
                    <a:pt x="225234" y="24740"/>
                  </a:lnTo>
                  <a:lnTo>
                    <a:pt x="22109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422383" y="1789844"/>
              <a:ext cx="31587" cy="400084"/>
            </a:xfrm>
            <a:custGeom>
              <a:avLst/>
              <a:gdLst/>
              <a:ahLst/>
              <a:cxnLst/>
              <a:rect l="0" t="0" r="0" b="0"/>
              <a:pathLst>
                <a:path w="31587" h="400084">
                  <a:moveTo>
                    <a:pt x="0" y="0"/>
                  </a:moveTo>
                  <a:lnTo>
                    <a:pt x="3119" y="60384"/>
                  </a:lnTo>
                  <a:lnTo>
                    <a:pt x="8333" y="121227"/>
                  </a:lnTo>
                  <a:lnTo>
                    <a:pt x="12998" y="178639"/>
                  </a:lnTo>
                  <a:lnTo>
                    <a:pt x="19465" y="235068"/>
                  </a:lnTo>
                  <a:lnTo>
                    <a:pt x="20585" y="288409"/>
                  </a:lnTo>
                  <a:lnTo>
                    <a:pt x="28200" y="351334"/>
                  </a:lnTo>
                  <a:lnTo>
                    <a:pt x="31586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306570" y="2015405"/>
              <a:ext cx="252684" cy="16596"/>
            </a:xfrm>
            <a:custGeom>
              <a:avLst/>
              <a:gdLst/>
              <a:ahLst/>
              <a:cxnLst/>
              <a:rect l="0" t="0" r="0" b="0"/>
              <a:pathLst>
                <a:path w="252684" h="16596">
                  <a:moveTo>
                    <a:pt x="252683" y="6066"/>
                  </a:moveTo>
                  <a:lnTo>
                    <a:pt x="212995" y="0"/>
                  </a:lnTo>
                  <a:lnTo>
                    <a:pt x="152657" y="5036"/>
                  </a:lnTo>
                  <a:lnTo>
                    <a:pt x="96748" y="13098"/>
                  </a:lnTo>
                  <a:lnTo>
                    <a:pt x="36831" y="15904"/>
                  </a:lnTo>
                  <a:lnTo>
                    <a:pt x="0" y="165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601368" y="1810901"/>
              <a:ext cx="293089" cy="355211"/>
            </a:xfrm>
            <a:custGeom>
              <a:avLst/>
              <a:gdLst/>
              <a:ahLst/>
              <a:cxnLst/>
              <a:rect l="0" t="0" r="0" b="0"/>
              <a:pathLst>
                <a:path w="293089" h="355211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9064" y="152805"/>
                  </a:lnTo>
                  <a:lnTo>
                    <a:pt x="15683" y="206583"/>
                  </a:lnTo>
                  <a:lnTo>
                    <a:pt x="19465" y="259561"/>
                  </a:lnTo>
                  <a:lnTo>
                    <a:pt x="27977" y="321460"/>
                  </a:lnTo>
                  <a:lnTo>
                    <a:pt x="29346" y="355210"/>
                  </a:lnTo>
                  <a:lnTo>
                    <a:pt x="27753" y="353790"/>
                  </a:lnTo>
                  <a:lnTo>
                    <a:pt x="24033" y="339734"/>
                  </a:lnTo>
                  <a:lnTo>
                    <a:pt x="22379" y="317889"/>
                  </a:lnTo>
                  <a:lnTo>
                    <a:pt x="27883" y="295702"/>
                  </a:lnTo>
                  <a:lnTo>
                    <a:pt x="50985" y="244614"/>
                  </a:lnTo>
                  <a:lnTo>
                    <a:pt x="67114" y="232330"/>
                  </a:lnTo>
                  <a:lnTo>
                    <a:pt x="75158" y="232096"/>
                  </a:lnTo>
                  <a:lnTo>
                    <a:pt x="82860" y="235449"/>
                  </a:lnTo>
                  <a:lnTo>
                    <a:pt x="97658" y="249703"/>
                  </a:lnTo>
                  <a:lnTo>
                    <a:pt x="127691" y="304703"/>
                  </a:lnTo>
                  <a:lnTo>
                    <a:pt x="139739" y="336727"/>
                  </a:lnTo>
                  <a:lnTo>
                    <a:pt x="142293" y="339129"/>
                  </a:lnTo>
                  <a:lnTo>
                    <a:pt x="143995" y="336050"/>
                  </a:lnTo>
                  <a:lnTo>
                    <a:pt x="152629" y="309361"/>
                  </a:lnTo>
                  <a:lnTo>
                    <a:pt x="164931" y="287232"/>
                  </a:lnTo>
                  <a:lnTo>
                    <a:pt x="191588" y="262791"/>
                  </a:lnTo>
                  <a:lnTo>
                    <a:pt x="248017" y="233926"/>
                  </a:lnTo>
                  <a:lnTo>
                    <a:pt x="282886" y="213721"/>
                  </a:lnTo>
                  <a:lnTo>
                    <a:pt x="289196" y="204482"/>
                  </a:lnTo>
                  <a:lnTo>
                    <a:pt x="293088" y="181738"/>
                  </a:lnTo>
                  <a:lnTo>
                    <a:pt x="288978" y="172631"/>
                  </a:lnTo>
                  <a:lnTo>
                    <a:pt x="271934" y="159393"/>
                  </a:lnTo>
                  <a:lnTo>
                    <a:pt x="251881" y="155849"/>
                  </a:lnTo>
                  <a:lnTo>
                    <a:pt x="210411" y="163106"/>
                  </a:lnTo>
                  <a:lnTo>
                    <a:pt x="184527" y="178049"/>
                  </a:lnTo>
                  <a:lnTo>
                    <a:pt x="172478" y="193777"/>
                  </a:lnTo>
                  <a:lnTo>
                    <a:pt x="164394" y="213635"/>
                  </a:lnTo>
                  <a:lnTo>
                    <a:pt x="161013" y="249953"/>
                  </a:lnTo>
                  <a:lnTo>
                    <a:pt x="164368" y="272527"/>
                  </a:lnTo>
                  <a:lnTo>
                    <a:pt x="172878" y="291139"/>
                  </a:lnTo>
                  <a:lnTo>
                    <a:pt x="197405" y="322151"/>
                  </a:lnTo>
                  <a:lnTo>
                    <a:pt x="220316" y="330352"/>
                  </a:lnTo>
                  <a:lnTo>
                    <a:pt x="273741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196932" y="2012207"/>
              <a:ext cx="227201" cy="201731"/>
            </a:xfrm>
            <a:custGeom>
              <a:avLst/>
              <a:gdLst/>
              <a:ahLst/>
              <a:cxnLst/>
              <a:rect l="0" t="0" r="0" b="0"/>
              <a:pathLst>
                <a:path w="227201" h="201731">
                  <a:moveTo>
                    <a:pt x="215130" y="19793"/>
                  </a:moveTo>
                  <a:lnTo>
                    <a:pt x="162102" y="5138"/>
                  </a:lnTo>
                  <a:lnTo>
                    <a:pt x="111892" y="0"/>
                  </a:lnTo>
                  <a:lnTo>
                    <a:pt x="56914" y="2105"/>
                  </a:lnTo>
                  <a:lnTo>
                    <a:pt x="18122" y="13382"/>
                  </a:lnTo>
                  <a:lnTo>
                    <a:pt x="6583" y="19028"/>
                  </a:lnTo>
                  <a:lnTo>
                    <a:pt x="1229" y="26302"/>
                  </a:lnTo>
                  <a:lnTo>
                    <a:pt x="0" y="34661"/>
                  </a:lnTo>
                  <a:lnTo>
                    <a:pt x="1520" y="43743"/>
                  </a:lnTo>
                  <a:lnTo>
                    <a:pt x="6043" y="50967"/>
                  </a:lnTo>
                  <a:lnTo>
                    <a:pt x="20427" y="62114"/>
                  </a:lnTo>
                  <a:lnTo>
                    <a:pt x="78728" y="86183"/>
                  </a:lnTo>
                  <a:lnTo>
                    <a:pt x="128872" y="92048"/>
                  </a:lnTo>
                  <a:lnTo>
                    <a:pt x="183836" y="96326"/>
                  </a:lnTo>
                  <a:lnTo>
                    <a:pt x="197777" y="98891"/>
                  </a:lnTo>
                  <a:lnTo>
                    <a:pt x="208241" y="104110"/>
                  </a:lnTo>
                  <a:lnTo>
                    <a:pt x="222987" y="119268"/>
                  </a:lnTo>
                  <a:lnTo>
                    <a:pt x="227200" y="140823"/>
                  </a:lnTo>
                  <a:lnTo>
                    <a:pt x="226686" y="153122"/>
                  </a:lnTo>
                  <a:lnTo>
                    <a:pt x="221664" y="163661"/>
                  </a:lnTo>
                  <a:lnTo>
                    <a:pt x="203606" y="181610"/>
                  </a:lnTo>
                  <a:lnTo>
                    <a:pt x="172721" y="199280"/>
                  </a:lnTo>
                  <a:lnTo>
                    <a:pt x="148708" y="201730"/>
                  </a:lnTo>
                  <a:lnTo>
                    <a:pt x="95165" y="193771"/>
                  </a:lnTo>
                  <a:lnTo>
                    <a:pt x="43224" y="177523"/>
                  </a:lnTo>
                  <a:lnTo>
                    <a:pt x="25617" y="1671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7478307" y="2042011"/>
              <a:ext cx="207497" cy="180288"/>
            </a:xfrm>
            <a:custGeom>
              <a:avLst/>
              <a:gdLst/>
              <a:ahLst/>
              <a:cxnLst/>
              <a:rect l="0" t="0" r="0" b="0"/>
              <a:pathLst>
                <a:path w="207497" h="180288">
                  <a:moveTo>
                    <a:pt x="112739" y="105802"/>
                  </a:moveTo>
                  <a:lnTo>
                    <a:pt x="118329" y="89034"/>
                  </a:lnTo>
                  <a:lnTo>
                    <a:pt x="116215" y="56250"/>
                  </a:lnTo>
                  <a:lnTo>
                    <a:pt x="108045" y="36596"/>
                  </a:lnTo>
                  <a:lnTo>
                    <a:pt x="95445" y="20061"/>
                  </a:lnTo>
                  <a:lnTo>
                    <a:pt x="78147" y="4914"/>
                  </a:lnTo>
                  <a:lnTo>
                    <a:pt x="68621" y="1109"/>
                  </a:lnTo>
                  <a:lnTo>
                    <a:pt x="48677" y="0"/>
                  </a:lnTo>
                  <a:lnTo>
                    <a:pt x="31235" y="6526"/>
                  </a:lnTo>
                  <a:lnTo>
                    <a:pt x="23308" y="11542"/>
                  </a:lnTo>
                  <a:lnTo>
                    <a:pt x="11381" y="26474"/>
                  </a:lnTo>
                  <a:lnTo>
                    <a:pt x="3351" y="45979"/>
                  </a:lnTo>
                  <a:lnTo>
                    <a:pt x="0" y="83267"/>
                  </a:lnTo>
                  <a:lnTo>
                    <a:pt x="7065" y="122782"/>
                  </a:lnTo>
                  <a:lnTo>
                    <a:pt x="17420" y="146104"/>
                  </a:lnTo>
                  <a:lnTo>
                    <a:pt x="32940" y="161929"/>
                  </a:lnTo>
                  <a:lnTo>
                    <a:pt x="41992" y="167786"/>
                  </a:lnTo>
                  <a:lnTo>
                    <a:pt x="61409" y="171175"/>
                  </a:lnTo>
                  <a:lnTo>
                    <a:pt x="71501" y="170441"/>
                  </a:lnTo>
                  <a:lnTo>
                    <a:pt x="79397" y="165272"/>
                  </a:lnTo>
                  <a:lnTo>
                    <a:pt x="91292" y="147051"/>
                  </a:lnTo>
                  <a:lnTo>
                    <a:pt x="98976" y="110485"/>
                  </a:lnTo>
                  <a:lnTo>
                    <a:pt x="95663" y="70015"/>
                  </a:lnTo>
                  <a:lnTo>
                    <a:pt x="94336" y="65566"/>
                  </a:lnTo>
                  <a:lnTo>
                    <a:pt x="93451" y="67280"/>
                  </a:lnTo>
                  <a:lnTo>
                    <a:pt x="92861" y="73102"/>
                  </a:lnTo>
                  <a:lnTo>
                    <a:pt x="103210" y="98063"/>
                  </a:lnTo>
                  <a:lnTo>
                    <a:pt x="141211" y="158689"/>
                  </a:lnTo>
                  <a:lnTo>
                    <a:pt x="158149" y="173371"/>
                  </a:lnTo>
                  <a:lnTo>
                    <a:pt x="167579" y="178924"/>
                  </a:lnTo>
                  <a:lnTo>
                    <a:pt x="176205" y="180287"/>
                  </a:lnTo>
                  <a:lnTo>
                    <a:pt x="184296" y="178855"/>
                  </a:lnTo>
                  <a:lnTo>
                    <a:pt x="207496" y="1689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664746" y="1999689"/>
              <a:ext cx="210571" cy="186938"/>
            </a:xfrm>
            <a:custGeom>
              <a:avLst/>
              <a:gdLst/>
              <a:ahLst/>
              <a:cxnLst/>
              <a:rect l="0" t="0" r="0" b="0"/>
              <a:pathLst>
                <a:path w="210571" h="186938">
                  <a:moveTo>
                    <a:pt x="0" y="63896"/>
                  </a:moveTo>
                  <a:lnTo>
                    <a:pt x="3120" y="112827"/>
                  </a:lnTo>
                  <a:lnTo>
                    <a:pt x="11453" y="160672"/>
                  </a:lnTo>
                  <a:lnTo>
                    <a:pt x="15619" y="185287"/>
                  </a:lnTo>
                  <a:lnTo>
                    <a:pt x="15092" y="186937"/>
                  </a:lnTo>
                  <a:lnTo>
                    <a:pt x="13571" y="184528"/>
                  </a:lnTo>
                  <a:lnTo>
                    <a:pt x="5841" y="153191"/>
                  </a:lnTo>
                  <a:lnTo>
                    <a:pt x="8389" y="98605"/>
                  </a:lnTo>
                  <a:lnTo>
                    <a:pt x="12235" y="59102"/>
                  </a:lnTo>
                  <a:lnTo>
                    <a:pt x="21425" y="39929"/>
                  </a:lnTo>
                  <a:lnTo>
                    <a:pt x="27151" y="36220"/>
                  </a:lnTo>
                  <a:lnTo>
                    <a:pt x="33308" y="36086"/>
                  </a:lnTo>
                  <a:lnTo>
                    <a:pt x="39753" y="38337"/>
                  </a:lnTo>
                  <a:lnTo>
                    <a:pt x="60002" y="58273"/>
                  </a:lnTo>
                  <a:lnTo>
                    <a:pt x="91682" y="106656"/>
                  </a:lnTo>
                  <a:lnTo>
                    <a:pt x="99239" y="128524"/>
                  </a:lnTo>
                  <a:lnTo>
                    <a:pt x="102597" y="153841"/>
                  </a:lnTo>
                  <a:lnTo>
                    <a:pt x="101154" y="157784"/>
                  </a:lnTo>
                  <a:lnTo>
                    <a:pt x="97852" y="155734"/>
                  </a:lnTo>
                  <a:lnTo>
                    <a:pt x="93310" y="149688"/>
                  </a:lnTo>
                  <a:lnTo>
                    <a:pt x="82305" y="96497"/>
                  </a:lnTo>
                  <a:lnTo>
                    <a:pt x="78694" y="74876"/>
                  </a:lnTo>
                  <a:lnTo>
                    <a:pt x="88857" y="21841"/>
                  </a:lnTo>
                  <a:lnTo>
                    <a:pt x="94333" y="13633"/>
                  </a:lnTo>
                  <a:lnTo>
                    <a:pt x="109776" y="1393"/>
                  </a:lnTo>
                  <a:lnTo>
                    <a:pt x="117637" y="0"/>
                  </a:lnTo>
                  <a:lnTo>
                    <a:pt x="125218" y="1412"/>
                  </a:lnTo>
                  <a:lnTo>
                    <a:pt x="132612" y="4692"/>
                  </a:lnTo>
                  <a:lnTo>
                    <a:pt x="154196" y="26077"/>
                  </a:lnTo>
                  <a:lnTo>
                    <a:pt x="186364" y="83323"/>
                  </a:lnTo>
                  <a:lnTo>
                    <a:pt x="205475" y="142277"/>
                  </a:lnTo>
                  <a:lnTo>
                    <a:pt x="210570" y="1691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7899491" y="1968637"/>
              <a:ext cx="177272" cy="417654"/>
            </a:xfrm>
            <a:custGeom>
              <a:avLst/>
              <a:gdLst/>
              <a:ahLst/>
              <a:cxnLst/>
              <a:rect l="0" t="0" r="0" b="0"/>
              <a:pathLst>
                <a:path w="177272" h="417654">
                  <a:moveTo>
                    <a:pt x="17939" y="126534"/>
                  </a:moveTo>
                  <a:lnTo>
                    <a:pt x="21058" y="169225"/>
                  </a:lnTo>
                  <a:lnTo>
                    <a:pt x="35897" y="230941"/>
                  </a:lnTo>
                  <a:lnTo>
                    <a:pt x="46137" y="279262"/>
                  </a:lnTo>
                  <a:lnTo>
                    <a:pt x="55410" y="330624"/>
                  </a:lnTo>
                  <a:lnTo>
                    <a:pt x="59847" y="381717"/>
                  </a:lnTo>
                  <a:lnTo>
                    <a:pt x="65711" y="417653"/>
                  </a:lnTo>
                  <a:lnTo>
                    <a:pt x="64995" y="416539"/>
                  </a:lnTo>
                  <a:lnTo>
                    <a:pt x="52298" y="359219"/>
                  </a:lnTo>
                  <a:lnTo>
                    <a:pt x="42287" y="302712"/>
                  </a:lnTo>
                  <a:lnTo>
                    <a:pt x="31912" y="245025"/>
                  </a:lnTo>
                  <a:lnTo>
                    <a:pt x="17926" y="182955"/>
                  </a:lnTo>
                  <a:lnTo>
                    <a:pt x="7406" y="127653"/>
                  </a:lnTo>
                  <a:lnTo>
                    <a:pt x="0" y="77342"/>
                  </a:lnTo>
                  <a:lnTo>
                    <a:pt x="925" y="35919"/>
                  </a:lnTo>
                  <a:lnTo>
                    <a:pt x="3087" y="24010"/>
                  </a:lnTo>
                  <a:lnTo>
                    <a:pt x="8037" y="14901"/>
                  </a:lnTo>
                  <a:lnTo>
                    <a:pt x="22897" y="1660"/>
                  </a:lnTo>
                  <a:lnTo>
                    <a:pt x="32943" y="0"/>
                  </a:lnTo>
                  <a:lnTo>
                    <a:pt x="56583" y="4396"/>
                  </a:lnTo>
                  <a:lnTo>
                    <a:pt x="115358" y="35912"/>
                  </a:lnTo>
                  <a:lnTo>
                    <a:pt x="149359" y="64588"/>
                  </a:lnTo>
                  <a:lnTo>
                    <a:pt x="171132" y="95311"/>
                  </a:lnTo>
                  <a:lnTo>
                    <a:pt x="176219" y="105719"/>
                  </a:lnTo>
                  <a:lnTo>
                    <a:pt x="177271" y="116167"/>
                  </a:lnTo>
                  <a:lnTo>
                    <a:pt x="172201" y="137134"/>
                  </a:lnTo>
                  <a:lnTo>
                    <a:pt x="159030" y="155032"/>
                  </a:lnTo>
                  <a:lnTo>
                    <a:pt x="150604" y="163080"/>
                  </a:lnTo>
                  <a:lnTo>
                    <a:pt x="128764" y="172022"/>
                  </a:lnTo>
                  <a:lnTo>
                    <a:pt x="103460" y="174827"/>
                  </a:lnTo>
                  <a:lnTo>
                    <a:pt x="58444" y="170215"/>
                  </a:lnTo>
                  <a:lnTo>
                    <a:pt x="38996" y="1686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8054300" y="1789844"/>
              <a:ext cx="221100" cy="392222"/>
            </a:xfrm>
            <a:custGeom>
              <a:avLst/>
              <a:gdLst/>
              <a:ahLst/>
              <a:cxnLst/>
              <a:rect l="0" t="0" r="0" b="0"/>
              <a:pathLst>
                <a:path w="221100" h="392222">
                  <a:moveTo>
                    <a:pt x="0" y="0"/>
                  </a:moveTo>
                  <a:lnTo>
                    <a:pt x="0" y="48931"/>
                  </a:lnTo>
                  <a:lnTo>
                    <a:pt x="3120" y="103016"/>
                  </a:lnTo>
                  <a:lnTo>
                    <a:pt x="11453" y="158425"/>
                  </a:lnTo>
                  <a:lnTo>
                    <a:pt x="24750" y="208589"/>
                  </a:lnTo>
                  <a:lnTo>
                    <a:pt x="35150" y="258336"/>
                  </a:lnTo>
                  <a:lnTo>
                    <a:pt x="45640" y="306351"/>
                  </a:lnTo>
                  <a:lnTo>
                    <a:pt x="50313" y="313029"/>
                  </a:lnTo>
                  <a:lnTo>
                    <a:pt x="55769" y="313971"/>
                  </a:lnTo>
                  <a:lnTo>
                    <a:pt x="74627" y="301649"/>
                  </a:lnTo>
                  <a:lnTo>
                    <a:pt x="117322" y="270917"/>
                  </a:lnTo>
                  <a:lnTo>
                    <a:pt x="174245" y="249727"/>
                  </a:lnTo>
                  <a:lnTo>
                    <a:pt x="191696" y="236162"/>
                  </a:lnTo>
                  <a:lnTo>
                    <a:pt x="197987" y="227631"/>
                  </a:lnTo>
                  <a:lnTo>
                    <a:pt x="199842" y="219605"/>
                  </a:lnTo>
                  <a:lnTo>
                    <a:pt x="198738" y="211914"/>
                  </a:lnTo>
                  <a:lnTo>
                    <a:pt x="195663" y="204447"/>
                  </a:lnTo>
                  <a:lnTo>
                    <a:pt x="188934" y="199469"/>
                  </a:lnTo>
                  <a:lnTo>
                    <a:pt x="168979" y="193938"/>
                  </a:lnTo>
                  <a:lnTo>
                    <a:pt x="137026" y="196414"/>
                  </a:lnTo>
                  <a:lnTo>
                    <a:pt x="119002" y="204668"/>
                  </a:lnTo>
                  <a:lnTo>
                    <a:pt x="88368" y="229031"/>
                  </a:lnTo>
                  <a:lnTo>
                    <a:pt x="66867" y="260624"/>
                  </a:lnTo>
                  <a:lnTo>
                    <a:pt x="62084" y="286239"/>
                  </a:lnTo>
                  <a:lnTo>
                    <a:pt x="65028" y="312051"/>
                  </a:lnTo>
                  <a:lnTo>
                    <a:pt x="79839" y="345143"/>
                  </a:lnTo>
                  <a:lnTo>
                    <a:pt x="92416" y="362407"/>
                  </a:lnTo>
                  <a:lnTo>
                    <a:pt x="112044" y="374759"/>
                  </a:lnTo>
                  <a:lnTo>
                    <a:pt x="157183" y="392221"/>
                  </a:lnTo>
                  <a:lnTo>
                    <a:pt x="209447" y="390715"/>
                  </a:lnTo>
                  <a:lnTo>
                    <a:pt x="221099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8579779" y="1921125"/>
              <a:ext cx="212200" cy="255851"/>
            </a:xfrm>
            <a:custGeom>
              <a:avLst/>
              <a:gdLst/>
              <a:ahLst/>
              <a:cxnLst/>
              <a:rect l="0" t="0" r="0" b="0"/>
              <a:pathLst>
                <a:path w="212200" h="255851">
                  <a:moveTo>
                    <a:pt x="169402" y="5590"/>
                  </a:moveTo>
                  <a:lnTo>
                    <a:pt x="152635" y="0"/>
                  </a:lnTo>
                  <a:lnTo>
                    <a:pt x="135044" y="376"/>
                  </a:lnTo>
                  <a:lnTo>
                    <a:pt x="115528" y="5612"/>
                  </a:lnTo>
                  <a:lnTo>
                    <a:pt x="77522" y="28038"/>
                  </a:lnTo>
                  <a:lnTo>
                    <a:pt x="16616" y="75861"/>
                  </a:lnTo>
                  <a:lnTo>
                    <a:pt x="0" y="102450"/>
                  </a:lnTo>
                  <a:lnTo>
                    <a:pt x="315" y="111107"/>
                  </a:lnTo>
                  <a:lnTo>
                    <a:pt x="4035" y="119219"/>
                  </a:lnTo>
                  <a:lnTo>
                    <a:pt x="10024" y="126966"/>
                  </a:lnTo>
                  <a:lnTo>
                    <a:pt x="18696" y="130961"/>
                  </a:lnTo>
                  <a:lnTo>
                    <a:pt x="69356" y="132086"/>
                  </a:lnTo>
                  <a:lnTo>
                    <a:pt x="124164" y="137552"/>
                  </a:lnTo>
                  <a:lnTo>
                    <a:pt x="179520" y="156386"/>
                  </a:lnTo>
                  <a:lnTo>
                    <a:pt x="190185" y="162273"/>
                  </a:lnTo>
                  <a:lnTo>
                    <a:pt x="205156" y="178172"/>
                  </a:lnTo>
                  <a:lnTo>
                    <a:pt x="210785" y="187325"/>
                  </a:lnTo>
                  <a:lnTo>
                    <a:pt x="212199" y="196936"/>
                  </a:lnTo>
                  <a:lnTo>
                    <a:pt x="207530" y="216975"/>
                  </a:lnTo>
                  <a:lnTo>
                    <a:pt x="201840" y="224892"/>
                  </a:lnTo>
                  <a:lnTo>
                    <a:pt x="186159" y="236808"/>
                  </a:lnTo>
                  <a:lnTo>
                    <a:pt x="157600" y="250094"/>
                  </a:lnTo>
                  <a:lnTo>
                    <a:pt x="121321" y="255850"/>
                  </a:lnTo>
                  <a:lnTo>
                    <a:pt x="70957" y="249621"/>
                  </a:lnTo>
                  <a:lnTo>
                    <a:pt x="53589" y="2477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8886528" y="1958507"/>
              <a:ext cx="138896" cy="452135"/>
            </a:xfrm>
            <a:custGeom>
              <a:avLst/>
              <a:gdLst/>
              <a:ahLst/>
              <a:cxnLst/>
              <a:rect l="0" t="0" r="0" b="0"/>
              <a:pathLst>
                <a:path w="138896" h="452135">
                  <a:moveTo>
                    <a:pt x="20581" y="199835"/>
                  </a:moveTo>
                  <a:lnTo>
                    <a:pt x="20581" y="258451"/>
                  </a:lnTo>
                  <a:lnTo>
                    <a:pt x="21750" y="321031"/>
                  </a:lnTo>
                  <a:lnTo>
                    <a:pt x="27817" y="372355"/>
                  </a:lnTo>
                  <a:lnTo>
                    <a:pt x="31304" y="422267"/>
                  </a:lnTo>
                  <a:lnTo>
                    <a:pt x="36886" y="452134"/>
                  </a:lnTo>
                  <a:lnTo>
                    <a:pt x="24535" y="405167"/>
                  </a:lnTo>
                  <a:lnTo>
                    <a:pt x="18242" y="342949"/>
                  </a:lnTo>
                  <a:lnTo>
                    <a:pt x="12479" y="297611"/>
                  </a:lnTo>
                  <a:lnTo>
                    <a:pt x="4942" y="236176"/>
                  </a:lnTo>
                  <a:lnTo>
                    <a:pt x="1129" y="184476"/>
                  </a:lnTo>
                  <a:lnTo>
                    <a:pt x="0" y="130293"/>
                  </a:lnTo>
                  <a:lnTo>
                    <a:pt x="5254" y="77194"/>
                  </a:lnTo>
                  <a:lnTo>
                    <a:pt x="19809" y="35595"/>
                  </a:lnTo>
                  <a:lnTo>
                    <a:pt x="44529" y="6631"/>
                  </a:lnTo>
                  <a:lnTo>
                    <a:pt x="54093" y="2012"/>
                  </a:lnTo>
                  <a:lnTo>
                    <a:pt x="74080" y="0"/>
                  </a:lnTo>
                  <a:lnTo>
                    <a:pt x="105062" y="11033"/>
                  </a:lnTo>
                  <a:lnTo>
                    <a:pt x="119740" y="25846"/>
                  </a:lnTo>
                  <a:lnTo>
                    <a:pt x="138693" y="63951"/>
                  </a:lnTo>
                  <a:lnTo>
                    <a:pt x="138895" y="106021"/>
                  </a:lnTo>
                  <a:lnTo>
                    <a:pt x="125956" y="144352"/>
                  </a:lnTo>
                  <a:lnTo>
                    <a:pt x="110698" y="160748"/>
                  </a:lnTo>
                  <a:lnTo>
                    <a:pt x="101716" y="166758"/>
                  </a:lnTo>
                  <a:lnTo>
                    <a:pt x="41637" y="1787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9089039" y="1995247"/>
              <a:ext cx="228682" cy="197804"/>
            </a:xfrm>
            <a:custGeom>
              <a:avLst/>
              <a:gdLst/>
              <a:ahLst/>
              <a:cxnLst/>
              <a:rect l="0" t="0" r="0" b="0"/>
              <a:pathLst>
                <a:path w="228682" h="197804">
                  <a:moveTo>
                    <a:pt x="102339" y="173623"/>
                  </a:moveTo>
                  <a:lnTo>
                    <a:pt x="113517" y="156855"/>
                  </a:lnTo>
                  <a:lnTo>
                    <a:pt x="120469" y="124071"/>
                  </a:lnTo>
                  <a:lnTo>
                    <a:pt x="116940" y="84722"/>
                  </a:lnTo>
                  <a:lnTo>
                    <a:pt x="96861" y="31843"/>
                  </a:lnTo>
                  <a:lnTo>
                    <a:pt x="83917" y="12734"/>
                  </a:lnTo>
                  <a:lnTo>
                    <a:pt x="74849" y="6702"/>
                  </a:lnTo>
                  <a:lnTo>
                    <a:pt x="52297" y="0"/>
                  </a:lnTo>
                  <a:lnTo>
                    <a:pt x="42072" y="1722"/>
                  </a:lnTo>
                  <a:lnTo>
                    <a:pt x="24471" y="12995"/>
                  </a:lnTo>
                  <a:lnTo>
                    <a:pt x="6998" y="39072"/>
                  </a:lnTo>
                  <a:lnTo>
                    <a:pt x="0" y="80204"/>
                  </a:lnTo>
                  <a:lnTo>
                    <a:pt x="3516" y="118257"/>
                  </a:lnTo>
                  <a:lnTo>
                    <a:pt x="17557" y="151759"/>
                  </a:lnTo>
                  <a:lnTo>
                    <a:pt x="36534" y="178323"/>
                  </a:lnTo>
                  <a:lnTo>
                    <a:pt x="62564" y="195423"/>
                  </a:lnTo>
                  <a:lnTo>
                    <a:pt x="72313" y="196345"/>
                  </a:lnTo>
                  <a:lnTo>
                    <a:pt x="92503" y="191131"/>
                  </a:lnTo>
                  <a:lnTo>
                    <a:pt x="106936" y="177895"/>
                  </a:lnTo>
                  <a:lnTo>
                    <a:pt x="121639" y="147593"/>
                  </a:lnTo>
                  <a:lnTo>
                    <a:pt x="130285" y="108978"/>
                  </a:lnTo>
                  <a:lnTo>
                    <a:pt x="132307" y="91080"/>
                  </a:lnTo>
                  <a:lnTo>
                    <a:pt x="132846" y="92858"/>
                  </a:lnTo>
                  <a:lnTo>
                    <a:pt x="139301" y="123744"/>
                  </a:lnTo>
                  <a:lnTo>
                    <a:pt x="160246" y="162471"/>
                  </a:lnTo>
                  <a:lnTo>
                    <a:pt x="173309" y="178805"/>
                  </a:lnTo>
                  <a:lnTo>
                    <a:pt x="199407" y="195566"/>
                  </a:lnTo>
                  <a:lnTo>
                    <a:pt x="206825" y="197610"/>
                  </a:lnTo>
                  <a:lnTo>
                    <a:pt x="212941" y="197803"/>
                  </a:lnTo>
                  <a:lnTo>
                    <a:pt x="228681" y="1946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9319896" y="2005353"/>
              <a:ext cx="298262" cy="258274"/>
            </a:xfrm>
            <a:custGeom>
              <a:avLst/>
              <a:gdLst/>
              <a:ahLst/>
              <a:cxnLst/>
              <a:rect l="0" t="0" r="0" b="0"/>
              <a:pathLst>
                <a:path w="298262" h="258274">
                  <a:moveTo>
                    <a:pt x="103109" y="5590"/>
                  </a:moveTo>
                  <a:lnTo>
                    <a:pt x="86341" y="0"/>
                  </a:lnTo>
                  <a:lnTo>
                    <a:pt x="68751" y="376"/>
                  </a:lnTo>
                  <a:lnTo>
                    <a:pt x="59147" y="2114"/>
                  </a:lnTo>
                  <a:lnTo>
                    <a:pt x="28862" y="21327"/>
                  </a:lnTo>
                  <a:lnTo>
                    <a:pt x="14348" y="39490"/>
                  </a:lnTo>
                  <a:lnTo>
                    <a:pt x="8840" y="49247"/>
                  </a:lnTo>
                  <a:lnTo>
                    <a:pt x="0" y="105764"/>
                  </a:lnTo>
                  <a:lnTo>
                    <a:pt x="808" y="147835"/>
                  </a:lnTo>
                  <a:lnTo>
                    <a:pt x="14826" y="181877"/>
                  </a:lnTo>
                  <a:lnTo>
                    <a:pt x="27217" y="199363"/>
                  </a:lnTo>
                  <a:lnTo>
                    <a:pt x="43644" y="211814"/>
                  </a:lnTo>
                  <a:lnTo>
                    <a:pt x="63811" y="220077"/>
                  </a:lnTo>
                  <a:lnTo>
                    <a:pt x="88373" y="223750"/>
                  </a:lnTo>
                  <a:lnTo>
                    <a:pt x="99134" y="221220"/>
                  </a:lnTo>
                  <a:lnTo>
                    <a:pt x="117331" y="209050"/>
                  </a:lnTo>
                  <a:lnTo>
                    <a:pt x="170765" y="150449"/>
                  </a:lnTo>
                  <a:lnTo>
                    <a:pt x="200364" y="129879"/>
                  </a:lnTo>
                  <a:lnTo>
                    <a:pt x="259747" y="108019"/>
                  </a:lnTo>
                  <a:lnTo>
                    <a:pt x="286650" y="91441"/>
                  </a:lnTo>
                  <a:lnTo>
                    <a:pt x="292150" y="82711"/>
                  </a:lnTo>
                  <a:lnTo>
                    <a:pt x="298261" y="60533"/>
                  </a:lnTo>
                  <a:lnTo>
                    <a:pt x="296382" y="51577"/>
                  </a:lnTo>
                  <a:lnTo>
                    <a:pt x="291619" y="44437"/>
                  </a:lnTo>
                  <a:lnTo>
                    <a:pt x="284934" y="38507"/>
                  </a:lnTo>
                  <a:lnTo>
                    <a:pt x="265029" y="31918"/>
                  </a:lnTo>
                  <a:lnTo>
                    <a:pt x="241754" y="30159"/>
                  </a:lnTo>
                  <a:lnTo>
                    <a:pt x="219711" y="33277"/>
                  </a:lnTo>
                  <a:lnTo>
                    <a:pt x="201336" y="44801"/>
                  </a:lnTo>
                  <a:lnTo>
                    <a:pt x="186540" y="61621"/>
                  </a:lnTo>
                  <a:lnTo>
                    <a:pt x="163590" y="111321"/>
                  </a:lnTo>
                  <a:lnTo>
                    <a:pt x="158075" y="148182"/>
                  </a:lnTo>
                  <a:lnTo>
                    <a:pt x="162029" y="183150"/>
                  </a:lnTo>
                  <a:lnTo>
                    <a:pt x="170630" y="201878"/>
                  </a:lnTo>
                  <a:lnTo>
                    <a:pt x="200805" y="238555"/>
                  </a:lnTo>
                  <a:lnTo>
                    <a:pt x="226468" y="249510"/>
                  </a:lnTo>
                  <a:lnTo>
                    <a:pt x="282093" y="2582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9749388" y="227415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4" name="Group 133"/>
          <p:cNvGrpSpPr/>
          <p:nvPr/>
        </p:nvGrpSpPr>
        <p:grpSpPr>
          <a:xfrm>
            <a:off x="2050923" y="3093211"/>
            <a:ext cx="1473961" cy="1473962"/>
            <a:chOff x="2050923" y="3093211"/>
            <a:chExt cx="1473961" cy="1473962"/>
          </a:xfrm>
        </p:grpSpPr>
        <p:sp>
          <p:nvSpPr>
            <p:cNvPr id="132" name="Oval 131"/>
            <p:cNvSpPr/>
            <p:nvPr/>
          </p:nvSpPr>
          <p:spPr>
            <a:xfrm>
              <a:off x="2050923" y="3093211"/>
              <a:ext cx="1473961" cy="1473962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33" name="Straight Connector 132"/>
            <p:cNvCxnSpPr/>
            <p:nvPr/>
          </p:nvCxnSpPr>
          <p:spPr>
            <a:xfrm>
              <a:off x="2787904" y="3103752"/>
              <a:ext cx="0" cy="1463421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9" name="Group 138"/>
          <p:cNvGrpSpPr/>
          <p:nvPr/>
        </p:nvGrpSpPr>
        <p:grpSpPr>
          <a:xfrm>
            <a:off x="5443727" y="3193033"/>
            <a:ext cx="1474216" cy="1474217"/>
            <a:chOff x="5443727" y="3193033"/>
            <a:chExt cx="1474216" cy="1474217"/>
          </a:xfrm>
        </p:grpSpPr>
        <p:sp>
          <p:nvSpPr>
            <p:cNvPr id="135" name="Oval 134"/>
            <p:cNvSpPr/>
            <p:nvPr/>
          </p:nvSpPr>
          <p:spPr>
            <a:xfrm>
              <a:off x="5443727" y="3193033"/>
              <a:ext cx="1474216" cy="1474217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36" name="Straight Connector 135"/>
            <p:cNvCxnSpPr/>
            <p:nvPr/>
          </p:nvCxnSpPr>
          <p:spPr>
            <a:xfrm flipV="1">
              <a:off x="6186932" y="3207130"/>
              <a:ext cx="0" cy="726567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/>
            <p:cNvCxnSpPr/>
            <p:nvPr/>
          </p:nvCxnSpPr>
          <p:spPr>
            <a:xfrm flipH="1">
              <a:off x="5638800" y="3923157"/>
              <a:ext cx="548132" cy="483743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Connector 137"/>
            <p:cNvCxnSpPr/>
            <p:nvPr/>
          </p:nvCxnSpPr>
          <p:spPr>
            <a:xfrm>
              <a:off x="6197346" y="3923157"/>
              <a:ext cx="609854" cy="356743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0" name="Freeform 139"/>
          <p:cNvSpPr/>
          <p:nvPr/>
        </p:nvSpPr>
        <p:spPr>
          <a:xfrm>
            <a:off x="2097702" y="3121383"/>
            <a:ext cx="669098" cy="1396393"/>
          </a:xfrm>
          <a:custGeom>
            <a:avLst/>
            <a:gdLst/>
            <a:ahLst/>
            <a:cxnLst/>
            <a:rect l="0" t="0" r="0" b="0"/>
            <a:pathLst>
              <a:path w="669098" h="1396393">
                <a:moveTo>
                  <a:pt x="629178" y="79280"/>
                </a:moveTo>
                <a:lnTo>
                  <a:pt x="565751" y="97238"/>
                </a:lnTo>
                <a:lnTo>
                  <a:pt x="507742" y="114429"/>
                </a:lnTo>
                <a:lnTo>
                  <a:pt x="453286" y="136829"/>
                </a:lnTo>
                <a:lnTo>
                  <a:pt x="397469" y="163784"/>
                </a:lnTo>
                <a:lnTo>
                  <a:pt x="346972" y="186049"/>
                </a:lnTo>
                <a:lnTo>
                  <a:pt x="341605" y="185554"/>
                </a:lnTo>
                <a:lnTo>
                  <a:pt x="340367" y="181715"/>
                </a:lnTo>
                <a:lnTo>
                  <a:pt x="341881" y="175646"/>
                </a:lnTo>
                <a:lnTo>
                  <a:pt x="356042" y="162663"/>
                </a:lnTo>
                <a:lnTo>
                  <a:pt x="416565" y="129472"/>
                </a:lnTo>
                <a:lnTo>
                  <a:pt x="471540" y="111768"/>
                </a:lnTo>
                <a:lnTo>
                  <a:pt x="527460" y="91416"/>
                </a:lnTo>
                <a:lnTo>
                  <a:pt x="582396" y="73272"/>
                </a:lnTo>
                <a:lnTo>
                  <a:pt x="606047" y="65691"/>
                </a:lnTo>
                <a:lnTo>
                  <a:pt x="610248" y="62032"/>
                </a:lnTo>
                <a:lnTo>
                  <a:pt x="609539" y="58423"/>
                </a:lnTo>
                <a:lnTo>
                  <a:pt x="605557" y="54847"/>
                </a:lnTo>
                <a:lnTo>
                  <a:pt x="588654" y="53993"/>
                </a:lnTo>
                <a:lnTo>
                  <a:pt x="527396" y="66071"/>
                </a:lnTo>
                <a:lnTo>
                  <a:pt x="466123" y="82899"/>
                </a:lnTo>
                <a:lnTo>
                  <a:pt x="411270" y="96849"/>
                </a:lnTo>
                <a:lnTo>
                  <a:pt x="378739" y="105023"/>
                </a:lnTo>
                <a:lnTo>
                  <a:pt x="441851" y="77808"/>
                </a:lnTo>
                <a:lnTo>
                  <a:pt x="501838" y="56502"/>
                </a:lnTo>
                <a:lnTo>
                  <a:pt x="561608" y="34963"/>
                </a:lnTo>
                <a:lnTo>
                  <a:pt x="594990" y="29104"/>
                </a:lnTo>
                <a:lnTo>
                  <a:pt x="593518" y="28282"/>
                </a:lnTo>
                <a:lnTo>
                  <a:pt x="579404" y="28538"/>
                </a:lnTo>
                <a:lnTo>
                  <a:pt x="524502" y="41388"/>
                </a:lnTo>
                <a:lnTo>
                  <a:pt x="471331" y="58317"/>
                </a:lnTo>
                <a:lnTo>
                  <a:pt x="418619" y="84188"/>
                </a:lnTo>
                <a:lnTo>
                  <a:pt x="355438" y="117791"/>
                </a:lnTo>
                <a:lnTo>
                  <a:pt x="307085" y="143126"/>
                </a:lnTo>
                <a:lnTo>
                  <a:pt x="249764" y="166889"/>
                </a:lnTo>
                <a:lnTo>
                  <a:pt x="295407" y="158595"/>
                </a:lnTo>
                <a:lnTo>
                  <a:pt x="354465" y="142266"/>
                </a:lnTo>
                <a:lnTo>
                  <a:pt x="407952" y="124879"/>
                </a:lnTo>
                <a:lnTo>
                  <a:pt x="456408" y="110860"/>
                </a:lnTo>
                <a:lnTo>
                  <a:pt x="504677" y="100335"/>
                </a:lnTo>
                <a:lnTo>
                  <a:pt x="521611" y="96826"/>
                </a:lnTo>
                <a:lnTo>
                  <a:pt x="531731" y="97997"/>
                </a:lnTo>
                <a:lnTo>
                  <a:pt x="537307" y="102286"/>
                </a:lnTo>
                <a:lnTo>
                  <a:pt x="539855" y="108655"/>
                </a:lnTo>
                <a:lnTo>
                  <a:pt x="536874" y="115241"/>
                </a:lnTo>
                <a:lnTo>
                  <a:pt x="491476" y="149584"/>
                </a:lnTo>
                <a:lnTo>
                  <a:pt x="428103" y="187699"/>
                </a:lnTo>
                <a:lnTo>
                  <a:pt x="366047" y="230384"/>
                </a:lnTo>
                <a:lnTo>
                  <a:pt x="304423" y="268631"/>
                </a:lnTo>
                <a:lnTo>
                  <a:pt x="248832" y="302102"/>
                </a:lnTo>
                <a:lnTo>
                  <a:pt x="243423" y="301527"/>
                </a:lnTo>
                <a:lnTo>
                  <a:pt x="240987" y="297635"/>
                </a:lnTo>
                <a:lnTo>
                  <a:pt x="240532" y="291530"/>
                </a:lnTo>
                <a:lnTo>
                  <a:pt x="255626" y="275389"/>
                </a:lnTo>
                <a:lnTo>
                  <a:pt x="312658" y="234566"/>
                </a:lnTo>
                <a:lnTo>
                  <a:pt x="358425" y="208913"/>
                </a:lnTo>
                <a:lnTo>
                  <a:pt x="418785" y="181272"/>
                </a:lnTo>
                <a:lnTo>
                  <a:pt x="480185" y="160489"/>
                </a:lnTo>
                <a:lnTo>
                  <a:pt x="524748" y="148397"/>
                </a:lnTo>
                <a:lnTo>
                  <a:pt x="550400" y="150163"/>
                </a:lnTo>
                <a:lnTo>
                  <a:pt x="556772" y="153441"/>
                </a:lnTo>
                <a:lnTo>
                  <a:pt x="558681" y="157967"/>
                </a:lnTo>
                <a:lnTo>
                  <a:pt x="557614" y="163323"/>
                </a:lnTo>
                <a:lnTo>
                  <a:pt x="544933" y="182040"/>
                </a:lnTo>
                <a:lnTo>
                  <a:pt x="485793" y="228845"/>
                </a:lnTo>
                <a:lnTo>
                  <a:pt x="432053" y="269221"/>
                </a:lnTo>
                <a:lnTo>
                  <a:pt x="376377" y="310991"/>
                </a:lnTo>
                <a:lnTo>
                  <a:pt x="320319" y="353037"/>
                </a:lnTo>
                <a:lnTo>
                  <a:pt x="264722" y="394213"/>
                </a:lnTo>
                <a:lnTo>
                  <a:pt x="237702" y="412799"/>
                </a:lnTo>
                <a:lnTo>
                  <a:pt x="227814" y="417439"/>
                </a:lnTo>
                <a:lnTo>
                  <a:pt x="222392" y="414684"/>
                </a:lnTo>
                <a:lnTo>
                  <a:pt x="219947" y="406998"/>
                </a:lnTo>
                <a:lnTo>
                  <a:pt x="219487" y="396024"/>
                </a:lnTo>
                <a:lnTo>
                  <a:pt x="222690" y="386369"/>
                </a:lnTo>
                <a:lnTo>
                  <a:pt x="273666" y="329871"/>
                </a:lnTo>
                <a:lnTo>
                  <a:pt x="325030" y="281334"/>
                </a:lnTo>
                <a:lnTo>
                  <a:pt x="385826" y="237605"/>
                </a:lnTo>
                <a:lnTo>
                  <a:pt x="445755" y="203577"/>
                </a:lnTo>
                <a:lnTo>
                  <a:pt x="502653" y="174326"/>
                </a:lnTo>
                <a:lnTo>
                  <a:pt x="564541" y="151607"/>
                </a:lnTo>
                <a:lnTo>
                  <a:pt x="573219" y="154404"/>
                </a:lnTo>
                <a:lnTo>
                  <a:pt x="576664" y="162118"/>
                </a:lnTo>
                <a:lnTo>
                  <a:pt x="576621" y="173110"/>
                </a:lnTo>
                <a:lnTo>
                  <a:pt x="570335" y="191562"/>
                </a:lnTo>
                <a:lnTo>
                  <a:pt x="557402" y="208731"/>
                </a:lnTo>
                <a:lnTo>
                  <a:pt x="497732" y="258674"/>
                </a:lnTo>
                <a:lnTo>
                  <a:pt x="444030" y="300459"/>
                </a:lnTo>
                <a:lnTo>
                  <a:pt x="382009" y="353032"/>
                </a:lnTo>
                <a:lnTo>
                  <a:pt x="319397" y="401538"/>
                </a:lnTo>
                <a:lnTo>
                  <a:pt x="290946" y="423028"/>
                </a:lnTo>
                <a:lnTo>
                  <a:pt x="287877" y="423089"/>
                </a:lnTo>
                <a:lnTo>
                  <a:pt x="293825" y="410678"/>
                </a:lnTo>
                <a:lnTo>
                  <a:pt x="356145" y="352892"/>
                </a:lnTo>
                <a:lnTo>
                  <a:pt x="413762" y="314861"/>
                </a:lnTo>
                <a:lnTo>
                  <a:pt x="467001" y="286428"/>
                </a:lnTo>
                <a:lnTo>
                  <a:pt x="523334" y="256846"/>
                </a:lnTo>
                <a:lnTo>
                  <a:pt x="560902" y="244846"/>
                </a:lnTo>
                <a:lnTo>
                  <a:pt x="568453" y="246979"/>
                </a:lnTo>
                <a:lnTo>
                  <a:pt x="572317" y="253080"/>
                </a:lnTo>
                <a:lnTo>
                  <a:pt x="573724" y="261827"/>
                </a:lnTo>
                <a:lnTo>
                  <a:pt x="565927" y="280905"/>
                </a:lnTo>
                <a:lnTo>
                  <a:pt x="521327" y="332172"/>
                </a:lnTo>
                <a:lnTo>
                  <a:pt x="462002" y="384634"/>
                </a:lnTo>
                <a:lnTo>
                  <a:pt x="399915" y="437252"/>
                </a:lnTo>
                <a:lnTo>
                  <a:pt x="337708" y="497300"/>
                </a:lnTo>
                <a:lnTo>
                  <a:pt x="301373" y="527879"/>
                </a:lnTo>
                <a:lnTo>
                  <a:pt x="297167" y="530425"/>
                </a:lnTo>
                <a:lnTo>
                  <a:pt x="296703" y="529781"/>
                </a:lnTo>
                <a:lnTo>
                  <a:pt x="348418" y="470698"/>
                </a:lnTo>
                <a:lnTo>
                  <a:pt x="411508" y="418551"/>
                </a:lnTo>
                <a:lnTo>
                  <a:pt x="472655" y="381407"/>
                </a:lnTo>
                <a:lnTo>
                  <a:pt x="529847" y="356202"/>
                </a:lnTo>
                <a:lnTo>
                  <a:pt x="541900" y="351632"/>
                </a:lnTo>
                <a:lnTo>
                  <a:pt x="548766" y="354435"/>
                </a:lnTo>
                <a:lnTo>
                  <a:pt x="552174" y="362152"/>
                </a:lnTo>
                <a:lnTo>
                  <a:pt x="553275" y="373146"/>
                </a:lnTo>
                <a:lnTo>
                  <a:pt x="548260" y="391601"/>
                </a:lnTo>
                <a:lnTo>
                  <a:pt x="520388" y="428102"/>
                </a:lnTo>
                <a:lnTo>
                  <a:pt x="460415" y="490012"/>
                </a:lnTo>
                <a:lnTo>
                  <a:pt x="403114" y="544008"/>
                </a:lnTo>
                <a:lnTo>
                  <a:pt x="353538" y="591180"/>
                </a:lnTo>
                <a:lnTo>
                  <a:pt x="349492" y="592512"/>
                </a:lnTo>
                <a:lnTo>
                  <a:pt x="349134" y="589891"/>
                </a:lnTo>
                <a:lnTo>
                  <a:pt x="354976" y="578789"/>
                </a:lnTo>
                <a:lnTo>
                  <a:pt x="410416" y="519306"/>
                </a:lnTo>
                <a:lnTo>
                  <a:pt x="471456" y="472769"/>
                </a:lnTo>
                <a:lnTo>
                  <a:pt x="528851" y="430267"/>
                </a:lnTo>
                <a:lnTo>
                  <a:pt x="562537" y="414773"/>
                </a:lnTo>
                <a:lnTo>
                  <a:pt x="568373" y="416416"/>
                </a:lnTo>
                <a:lnTo>
                  <a:pt x="569924" y="422191"/>
                </a:lnTo>
                <a:lnTo>
                  <a:pt x="565409" y="439915"/>
                </a:lnTo>
                <a:lnTo>
                  <a:pt x="555603" y="459491"/>
                </a:lnTo>
                <a:lnTo>
                  <a:pt x="501923" y="512516"/>
                </a:lnTo>
                <a:lnTo>
                  <a:pt x="450074" y="572130"/>
                </a:lnTo>
                <a:lnTo>
                  <a:pt x="387013" y="633996"/>
                </a:lnTo>
                <a:lnTo>
                  <a:pt x="350496" y="664716"/>
                </a:lnTo>
                <a:lnTo>
                  <a:pt x="347464" y="666102"/>
                </a:lnTo>
                <a:lnTo>
                  <a:pt x="347782" y="663517"/>
                </a:lnTo>
                <a:lnTo>
                  <a:pt x="354375" y="652456"/>
                </a:lnTo>
                <a:lnTo>
                  <a:pt x="409353" y="597232"/>
                </a:lnTo>
                <a:lnTo>
                  <a:pt x="471363" y="553243"/>
                </a:lnTo>
                <a:lnTo>
                  <a:pt x="526248" y="519161"/>
                </a:lnTo>
                <a:lnTo>
                  <a:pt x="556135" y="509529"/>
                </a:lnTo>
                <a:lnTo>
                  <a:pt x="568785" y="508832"/>
                </a:lnTo>
                <a:lnTo>
                  <a:pt x="589079" y="514297"/>
                </a:lnTo>
                <a:lnTo>
                  <a:pt x="593087" y="520200"/>
                </a:lnTo>
                <a:lnTo>
                  <a:pt x="593419" y="527645"/>
                </a:lnTo>
                <a:lnTo>
                  <a:pt x="582708" y="554890"/>
                </a:lnTo>
                <a:lnTo>
                  <a:pt x="550226" y="598710"/>
                </a:lnTo>
                <a:lnTo>
                  <a:pt x="491847" y="658657"/>
                </a:lnTo>
                <a:lnTo>
                  <a:pt x="430266" y="720375"/>
                </a:lnTo>
                <a:lnTo>
                  <a:pt x="369656" y="780998"/>
                </a:lnTo>
                <a:lnTo>
                  <a:pt x="367257" y="782229"/>
                </a:lnTo>
                <a:lnTo>
                  <a:pt x="380405" y="750007"/>
                </a:lnTo>
                <a:lnTo>
                  <a:pt x="393440" y="733790"/>
                </a:lnTo>
                <a:lnTo>
                  <a:pt x="455509" y="673951"/>
                </a:lnTo>
                <a:lnTo>
                  <a:pt x="513832" y="630409"/>
                </a:lnTo>
                <a:lnTo>
                  <a:pt x="569188" y="606647"/>
                </a:lnTo>
                <a:lnTo>
                  <a:pt x="582166" y="602823"/>
                </a:lnTo>
                <a:lnTo>
                  <a:pt x="591988" y="603784"/>
                </a:lnTo>
                <a:lnTo>
                  <a:pt x="599705" y="607934"/>
                </a:lnTo>
                <a:lnTo>
                  <a:pt x="606020" y="614210"/>
                </a:lnTo>
                <a:lnTo>
                  <a:pt x="606721" y="623073"/>
                </a:lnTo>
                <a:lnTo>
                  <a:pt x="598140" y="645399"/>
                </a:lnTo>
                <a:lnTo>
                  <a:pt x="553139" y="707301"/>
                </a:lnTo>
                <a:lnTo>
                  <a:pt x="502528" y="763147"/>
                </a:lnTo>
                <a:lnTo>
                  <a:pt x="450153" y="822277"/>
                </a:lnTo>
                <a:lnTo>
                  <a:pt x="395425" y="878957"/>
                </a:lnTo>
                <a:lnTo>
                  <a:pt x="380619" y="895216"/>
                </a:lnTo>
                <a:lnTo>
                  <a:pt x="378074" y="896979"/>
                </a:lnTo>
                <a:lnTo>
                  <a:pt x="378717" y="894643"/>
                </a:lnTo>
                <a:lnTo>
                  <a:pt x="390801" y="877710"/>
                </a:lnTo>
                <a:lnTo>
                  <a:pt x="454045" y="823226"/>
                </a:lnTo>
                <a:lnTo>
                  <a:pt x="513703" y="782344"/>
                </a:lnTo>
                <a:lnTo>
                  <a:pt x="576566" y="757024"/>
                </a:lnTo>
                <a:lnTo>
                  <a:pt x="597606" y="749776"/>
                </a:lnTo>
                <a:lnTo>
                  <a:pt x="606960" y="749716"/>
                </a:lnTo>
                <a:lnTo>
                  <a:pt x="623593" y="755887"/>
                </a:lnTo>
                <a:lnTo>
                  <a:pt x="626625" y="763148"/>
                </a:lnTo>
                <a:lnTo>
                  <a:pt x="623754" y="783694"/>
                </a:lnTo>
                <a:lnTo>
                  <a:pt x="608984" y="810390"/>
                </a:lnTo>
                <a:lnTo>
                  <a:pt x="560220" y="869325"/>
                </a:lnTo>
                <a:lnTo>
                  <a:pt x="507918" y="932124"/>
                </a:lnTo>
                <a:lnTo>
                  <a:pt x="455305" y="989673"/>
                </a:lnTo>
                <a:lnTo>
                  <a:pt x="433121" y="1012191"/>
                </a:lnTo>
                <a:lnTo>
                  <a:pt x="430623" y="1013566"/>
                </a:lnTo>
                <a:lnTo>
                  <a:pt x="431298" y="1010974"/>
                </a:lnTo>
                <a:lnTo>
                  <a:pt x="461837" y="965400"/>
                </a:lnTo>
                <a:lnTo>
                  <a:pt x="504369" y="928806"/>
                </a:lnTo>
                <a:lnTo>
                  <a:pt x="561270" y="893514"/>
                </a:lnTo>
                <a:lnTo>
                  <a:pt x="596189" y="878025"/>
                </a:lnTo>
                <a:lnTo>
                  <a:pt x="602506" y="879668"/>
                </a:lnTo>
                <a:lnTo>
                  <a:pt x="605548" y="885443"/>
                </a:lnTo>
                <a:lnTo>
                  <a:pt x="606406" y="893973"/>
                </a:lnTo>
                <a:lnTo>
                  <a:pt x="590846" y="933923"/>
                </a:lnTo>
                <a:lnTo>
                  <a:pt x="539419" y="995959"/>
                </a:lnTo>
                <a:lnTo>
                  <a:pt x="495948" y="1052902"/>
                </a:lnTo>
                <a:lnTo>
                  <a:pt x="453715" y="1096857"/>
                </a:lnTo>
                <a:lnTo>
                  <a:pt x="452541" y="1099256"/>
                </a:lnTo>
                <a:lnTo>
                  <a:pt x="460596" y="1095682"/>
                </a:lnTo>
                <a:lnTo>
                  <a:pt x="514278" y="1055616"/>
                </a:lnTo>
                <a:lnTo>
                  <a:pt x="574461" y="1028323"/>
                </a:lnTo>
                <a:lnTo>
                  <a:pt x="585681" y="1024320"/>
                </a:lnTo>
                <a:lnTo>
                  <a:pt x="591991" y="1026332"/>
                </a:lnTo>
                <a:lnTo>
                  <a:pt x="595028" y="1032352"/>
                </a:lnTo>
                <a:lnTo>
                  <a:pt x="595883" y="1041045"/>
                </a:lnTo>
                <a:lnTo>
                  <a:pt x="590594" y="1060062"/>
                </a:lnTo>
                <a:lnTo>
                  <a:pt x="574462" y="1087379"/>
                </a:lnTo>
                <a:lnTo>
                  <a:pt x="557984" y="1113411"/>
                </a:lnTo>
                <a:lnTo>
                  <a:pt x="542573" y="1140231"/>
                </a:lnTo>
                <a:lnTo>
                  <a:pt x="516405" y="1170255"/>
                </a:lnTo>
                <a:lnTo>
                  <a:pt x="515392" y="1172754"/>
                </a:lnTo>
                <a:lnTo>
                  <a:pt x="518225" y="1172081"/>
                </a:lnTo>
                <a:lnTo>
                  <a:pt x="577437" y="1134896"/>
                </a:lnTo>
                <a:lnTo>
                  <a:pt x="601113" y="1130630"/>
                </a:lnTo>
                <a:lnTo>
                  <a:pt x="613978" y="1131130"/>
                </a:lnTo>
                <a:lnTo>
                  <a:pt x="621384" y="1134973"/>
                </a:lnTo>
                <a:lnTo>
                  <a:pt x="625152" y="1141044"/>
                </a:lnTo>
                <a:lnTo>
                  <a:pt x="626494" y="1148601"/>
                </a:lnTo>
                <a:lnTo>
                  <a:pt x="617205" y="1181594"/>
                </a:lnTo>
                <a:lnTo>
                  <a:pt x="586412" y="1240116"/>
                </a:lnTo>
                <a:lnTo>
                  <a:pt x="550497" y="1294876"/>
                </a:lnTo>
                <a:lnTo>
                  <a:pt x="552158" y="1297949"/>
                </a:lnTo>
                <a:lnTo>
                  <a:pt x="556774" y="1298828"/>
                </a:lnTo>
                <a:lnTo>
                  <a:pt x="585628" y="1288886"/>
                </a:lnTo>
                <a:lnTo>
                  <a:pt x="621659" y="1268076"/>
                </a:lnTo>
                <a:lnTo>
                  <a:pt x="641044" y="1267809"/>
                </a:lnTo>
                <a:lnTo>
                  <a:pt x="645278" y="1271716"/>
                </a:lnTo>
                <a:lnTo>
                  <a:pt x="645761" y="1277829"/>
                </a:lnTo>
                <a:lnTo>
                  <a:pt x="635262" y="1303201"/>
                </a:lnTo>
                <a:lnTo>
                  <a:pt x="610753" y="1337627"/>
                </a:lnTo>
                <a:lnTo>
                  <a:pt x="611046" y="1342827"/>
                </a:lnTo>
                <a:lnTo>
                  <a:pt x="615920" y="1346294"/>
                </a:lnTo>
                <a:lnTo>
                  <a:pt x="623849" y="1348606"/>
                </a:lnTo>
                <a:lnTo>
                  <a:pt x="625625" y="1351316"/>
                </a:lnTo>
                <a:lnTo>
                  <a:pt x="623300" y="1354293"/>
                </a:lnTo>
                <a:lnTo>
                  <a:pt x="618241" y="1357448"/>
                </a:lnTo>
                <a:lnTo>
                  <a:pt x="603260" y="1357833"/>
                </a:lnTo>
                <a:lnTo>
                  <a:pt x="584904" y="1352935"/>
                </a:lnTo>
                <a:lnTo>
                  <a:pt x="523704" y="1325897"/>
                </a:lnTo>
                <a:lnTo>
                  <a:pt x="493422" y="1313674"/>
                </a:lnTo>
                <a:lnTo>
                  <a:pt x="438685" y="1282863"/>
                </a:lnTo>
                <a:lnTo>
                  <a:pt x="377578" y="1244110"/>
                </a:lnTo>
                <a:lnTo>
                  <a:pt x="317012" y="1188269"/>
                </a:lnTo>
                <a:lnTo>
                  <a:pt x="289962" y="1159033"/>
                </a:lnTo>
                <a:lnTo>
                  <a:pt x="257369" y="1100133"/>
                </a:lnTo>
                <a:lnTo>
                  <a:pt x="231761" y="1037337"/>
                </a:lnTo>
                <a:lnTo>
                  <a:pt x="200446" y="990315"/>
                </a:lnTo>
                <a:lnTo>
                  <a:pt x="197128" y="988454"/>
                </a:lnTo>
                <a:lnTo>
                  <a:pt x="196085" y="990722"/>
                </a:lnTo>
                <a:lnTo>
                  <a:pt x="196560" y="995744"/>
                </a:lnTo>
                <a:lnTo>
                  <a:pt x="232201" y="1059075"/>
                </a:lnTo>
                <a:lnTo>
                  <a:pt x="265234" y="1121658"/>
                </a:lnTo>
                <a:lnTo>
                  <a:pt x="299423" y="1168662"/>
                </a:lnTo>
                <a:lnTo>
                  <a:pt x="359149" y="1218576"/>
                </a:lnTo>
                <a:lnTo>
                  <a:pt x="418934" y="1251248"/>
                </a:lnTo>
                <a:lnTo>
                  <a:pt x="481808" y="1275693"/>
                </a:lnTo>
                <a:lnTo>
                  <a:pt x="544953" y="1297048"/>
                </a:lnTo>
                <a:lnTo>
                  <a:pt x="566009" y="1304082"/>
                </a:lnTo>
                <a:lnTo>
                  <a:pt x="569518" y="1307596"/>
                </a:lnTo>
                <a:lnTo>
                  <a:pt x="568348" y="1311108"/>
                </a:lnTo>
                <a:lnTo>
                  <a:pt x="564058" y="1314620"/>
                </a:lnTo>
                <a:lnTo>
                  <a:pt x="546814" y="1315401"/>
                </a:lnTo>
                <a:lnTo>
                  <a:pt x="491383" y="1303273"/>
                </a:lnTo>
                <a:lnTo>
                  <a:pt x="430633" y="1286439"/>
                </a:lnTo>
                <a:lnTo>
                  <a:pt x="376691" y="1268986"/>
                </a:lnTo>
                <a:lnTo>
                  <a:pt x="323878" y="1243045"/>
                </a:lnTo>
                <a:lnTo>
                  <a:pt x="260683" y="1203368"/>
                </a:lnTo>
                <a:lnTo>
                  <a:pt x="239625" y="1193817"/>
                </a:lnTo>
                <a:lnTo>
                  <a:pt x="234945" y="1193142"/>
                </a:lnTo>
                <a:lnTo>
                  <a:pt x="234165" y="1195031"/>
                </a:lnTo>
                <a:lnTo>
                  <a:pt x="239538" y="1203370"/>
                </a:lnTo>
                <a:lnTo>
                  <a:pt x="258056" y="1221218"/>
                </a:lnTo>
                <a:lnTo>
                  <a:pt x="316232" y="1260930"/>
                </a:lnTo>
                <a:lnTo>
                  <a:pt x="378860" y="1298123"/>
                </a:lnTo>
                <a:lnTo>
                  <a:pt x="436684" y="1325044"/>
                </a:lnTo>
                <a:lnTo>
                  <a:pt x="487430" y="1341985"/>
                </a:lnTo>
                <a:lnTo>
                  <a:pt x="547496" y="1356596"/>
                </a:lnTo>
                <a:lnTo>
                  <a:pt x="553667" y="1357813"/>
                </a:lnTo>
                <a:lnTo>
                  <a:pt x="554271" y="1357455"/>
                </a:lnTo>
                <a:lnTo>
                  <a:pt x="491439" y="1328199"/>
                </a:lnTo>
                <a:lnTo>
                  <a:pt x="439551" y="1302417"/>
                </a:lnTo>
                <a:lnTo>
                  <a:pt x="378675" y="1277112"/>
                </a:lnTo>
                <a:lnTo>
                  <a:pt x="316635" y="1245536"/>
                </a:lnTo>
                <a:lnTo>
                  <a:pt x="258795" y="1198669"/>
                </a:lnTo>
                <a:lnTo>
                  <a:pt x="197594" y="1149669"/>
                </a:lnTo>
                <a:lnTo>
                  <a:pt x="175178" y="1127448"/>
                </a:lnTo>
                <a:lnTo>
                  <a:pt x="133751" y="1066490"/>
                </a:lnTo>
                <a:lnTo>
                  <a:pt x="95293" y="1005571"/>
                </a:lnTo>
                <a:lnTo>
                  <a:pt x="63104" y="942598"/>
                </a:lnTo>
                <a:lnTo>
                  <a:pt x="43417" y="880396"/>
                </a:lnTo>
                <a:lnTo>
                  <a:pt x="33830" y="832024"/>
                </a:lnTo>
                <a:lnTo>
                  <a:pt x="30469" y="781817"/>
                </a:lnTo>
                <a:lnTo>
                  <a:pt x="29334" y="722337"/>
                </a:lnTo>
                <a:lnTo>
                  <a:pt x="28009" y="701995"/>
                </a:lnTo>
                <a:lnTo>
                  <a:pt x="26017" y="701484"/>
                </a:lnTo>
                <a:lnTo>
                  <a:pt x="23520" y="704652"/>
                </a:lnTo>
                <a:lnTo>
                  <a:pt x="19183" y="764300"/>
                </a:lnTo>
                <a:lnTo>
                  <a:pt x="25848" y="826675"/>
                </a:lnTo>
                <a:lnTo>
                  <a:pt x="34221" y="888340"/>
                </a:lnTo>
                <a:lnTo>
                  <a:pt x="50329" y="942401"/>
                </a:lnTo>
                <a:lnTo>
                  <a:pt x="69781" y="984688"/>
                </a:lnTo>
                <a:lnTo>
                  <a:pt x="72583" y="988212"/>
                </a:lnTo>
                <a:lnTo>
                  <a:pt x="73281" y="987052"/>
                </a:lnTo>
                <a:lnTo>
                  <a:pt x="72577" y="982769"/>
                </a:lnTo>
                <a:lnTo>
                  <a:pt x="43739" y="920829"/>
                </a:lnTo>
                <a:lnTo>
                  <a:pt x="32302" y="876182"/>
                </a:lnTo>
                <a:lnTo>
                  <a:pt x="21076" y="816061"/>
                </a:lnTo>
                <a:lnTo>
                  <a:pt x="4361" y="754693"/>
                </a:lnTo>
                <a:lnTo>
                  <a:pt x="0" y="696832"/>
                </a:lnTo>
                <a:lnTo>
                  <a:pt x="6071" y="646062"/>
                </a:lnTo>
                <a:lnTo>
                  <a:pt x="7617" y="591320"/>
                </a:lnTo>
                <a:lnTo>
                  <a:pt x="19400" y="532884"/>
                </a:lnTo>
                <a:lnTo>
                  <a:pt x="36188" y="478309"/>
                </a:lnTo>
                <a:lnTo>
                  <a:pt x="53636" y="417670"/>
                </a:lnTo>
                <a:lnTo>
                  <a:pt x="69743" y="390634"/>
                </a:lnTo>
                <a:lnTo>
                  <a:pt x="115744" y="330725"/>
                </a:lnTo>
                <a:lnTo>
                  <a:pt x="142837" y="284747"/>
                </a:lnTo>
                <a:lnTo>
                  <a:pt x="190578" y="226574"/>
                </a:lnTo>
                <a:lnTo>
                  <a:pt x="231187" y="188523"/>
                </a:lnTo>
                <a:lnTo>
                  <a:pt x="292450" y="146000"/>
                </a:lnTo>
                <a:lnTo>
                  <a:pt x="323906" y="130504"/>
                </a:lnTo>
                <a:lnTo>
                  <a:pt x="327398" y="130977"/>
                </a:lnTo>
                <a:lnTo>
                  <a:pt x="326216" y="134801"/>
                </a:lnTo>
                <a:lnTo>
                  <a:pt x="270997" y="195168"/>
                </a:lnTo>
                <a:lnTo>
                  <a:pt x="213879" y="252418"/>
                </a:lnTo>
                <a:lnTo>
                  <a:pt x="156046" y="310257"/>
                </a:lnTo>
                <a:lnTo>
                  <a:pt x="127449" y="338855"/>
                </a:lnTo>
                <a:lnTo>
                  <a:pt x="126236" y="341237"/>
                </a:lnTo>
                <a:lnTo>
                  <a:pt x="134247" y="337645"/>
                </a:lnTo>
                <a:lnTo>
                  <a:pt x="193354" y="286404"/>
                </a:lnTo>
                <a:lnTo>
                  <a:pt x="249605" y="245159"/>
                </a:lnTo>
                <a:lnTo>
                  <a:pt x="298398" y="216334"/>
                </a:lnTo>
                <a:lnTo>
                  <a:pt x="352489" y="193700"/>
                </a:lnTo>
                <a:lnTo>
                  <a:pt x="359321" y="194164"/>
                </a:lnTo>
                <a:lnTo>
                  <a:pt x="362706" y="197984"/>
                </a:lnTo>
                <a:lnTo>
                  <a:pt x="363792" y="204039"/>
                </a:lnTo>
                <a:lnTo>
                  <a:pt x="342965" y="240508"/>
                </a:lnTo>
                <a:lnTo>
                  <a:pt x="281567" y="301207"/>
                </a:lnTo>
                <a:lnTo>
                  <a:pt x="218552" y="363622"/>
                </a:lnTo>
                <a:lnTo>
                  <a:pt x="160984" y="412073"/>
                </a:lnTo>
                <a:lnTo>
                  <a:pt x="135919" y="435959"/>
                </a:lnTo>
                <a:lnTo>
                  <a:pt x="190433" y="384280"/>
                </a:lnTo>
                <a:lnTo>
                  <a:pt x="242418" y="348298"/>
                </a:lnTo>
                <a:lnTo>
                  <a:pt x="301614" y="316213"/>
                </a:lnTo>
                <a:lnTo>
                  <a:pt x="329176" y="308586"/>
                </a:lnTo>
                <a:lnTo>
                  <a:pt x="353124" y="309095"/>
                </a:lnTo>
                <a:lnTo>
                  <a:pt x="358575" y="314378"/>
                </a:lnTo>
                <a:lnTo>
                  <a:pt x="359869" y="322580"/>
                </a:lnTo>
                <a:lnTo>
                  <a:pt x="355067" y="341831"/>
                </a:lnTo>
                <a:lnTo>
                  <a:pt x="338040" y="366993"/>
                </a:lnTo>
                <a:lnTo>
                  <a:pt x="285773" y="422235"/>
                </a:lnTo>
                <a:lnTo>
                  <a:pt x="233185" y="469118"/>
                </a:lnTo>
                <a:lnTo>
                  <a:pt x="171402" y="530425"/>
                </a:lnTo>
                <a:lnTo>
                  <a:pt x="108824" y="580383"/>
                </a:lnTo>
                <a:lnTo>
                  <a:pt x="80376" y="596382"/>
                </a:lnTo>
                <a:lnTo>
                  <a:pt x="77307" y="595980"/>
                </a:lnTo>
                <a:lnTo>
                  <a:pt x="78770" y="592203"/>
                </a:lnTo>
                <a:lnTo>
                  <a:pt x="100717" y="570119"/>
                </a:lnTo>
                <a:lnTo>
                  <a:pt x="157412" y="513717"/>
                </a:lnTo>
                <a:lnTo>
                  <a:pt x="215540" y="476218"/>
                </a:lnTo>
                <a:lnTo>
                  <a:pt x="270811" y="440806"/>
                </a:lnTo>
                <a:lnTo>
                  <a:pt x="326919" y="414003"/>
                </a:lnTo>
                <a:lnTo>
                  <a:pt x="375021" y="393273"/>
                </a:lnTo>
                <a:lnTo>
                  <a:pt x="381361" y="395063"/>
                </a:lnTo>
                <a:lnTo>
                  <a:pt x="384418" y="400936"/>
                </a:lnTo>
                <a:lnTo>
                  <a:pt x="385286" y="409531"/>
                </a:lnTo>
                <a:lnTo>
                  <a:pt x="380012" y="425319"/>
                </a:lnTo>
                <a:lnTo>
                  <a:pt x="332841" y="480164"/>
                </a:lnTo>
                <a:lnTo>
                  <a:pt x="299219" y="508066"/>
                </a:lnTo>
                <a:lnTo>
                  <a:pt x="239370" y="554069"/>
                </a:lnTo>
                <a:lnTo>
                  <a:pt x="183626" y="605837"/>
                </a:lnTo>
                <a:lnTo>
                  <a:pt x="132581" y="654233"/>
                </a:lnTo>
                <a:lnTo>
                  <a:pt x="128488" y="656774"/>
                </a:lnTo>
                <a:lnTo>
                  <a:pt x="128099" y="656129"/>
                </a:lnTo>
                <a:lnTo>
                  <a:pt x="158734" y="624867"/>
                </a:lnTo>
                <a:lnTo>
                  <a:pt x="212794" y="581280"/>
                </a:lnTo>
                <a:lnTo>
                  <a:pt x="270218" y="546062"/>
                </a:lnTo>
                <a:lnTo>
                  <a:pt x="329961" y="519284"/>
                </a:lnTo>
                <a:lnTo>
                  <a:pt x="384070" y="498557"/>
                </a:lnTo>
                <a:lnTo>
                  <a:pt x="390904" y="500348"/>
                </a:lnTo>
                <a:lnTo>
                  <a:pt x="394289" y="506221"/>
                </a:lnTo>
                <a:lnTo>
                  <a:pt x="395377" y="514815"/>
                </a:lnTo>
                <a:lnTo>
                  <a:pt x="387226" y="533724"/>
                </a:lnTo>
                <a:lnTo>
                  <a:pt x="359787" y="564100"/>
                </a:lnTo>
                <a:lnTo>
                  <a:pt x="302198" y="616300"/>
                </a:lnTo>
                <a:lnTo>
                  <a:pt x="249341" y="658360"/>
                </a:lnTo>
                <a:lnTo>
                  <a:pt x="188261" y="709822"/>
                </a:lnTo>
                <a:lnTo>
                  <a:pt x="140097" y="748978"/>
                </a:lnTo>
                <a:lnTo>
                  <a:pt x="135838" y="750353"/>
                </a:lnTo>
                <a:lnTo>
                  <a:pt x="134168" y="747761"/>
                </a:lnTo>
                <a:lnTo>
                  <a:pt x="134225" y="742523"/>
                </a:lnTo>
                <a:lnTo>
                  <a:pt x="140528" y="730464"/>
                </a:lnTo>
                <a:lnTo>
                  <a:pt x="160349" y="710521"/>
                </a:lnTo>
                <a:lnTo>
                  <a:pt x="219002" y="657382"/>
                </a:lnTo>
                <a:lnTo>
                  <a:pt x="253401" y="629595"/>
                </a:lnTo>
                <a:lnTo>
                  <a:pt x="306946" y="599246"/>
                </a:lnTo>
                <a:lnTo>
                  <a:pt x="365126" y="575117"/>
                </a:lnTo>
                <a:lnTo>
                  <a:pt x="413503" y="560279"/>
                </a:lnTo>
                <a:lnTo>
                  <a:pt x="419884" y="561382"/>
                </a:lnTo>
                <a:lnTo>
                  <a:pt x="421799" y="565628"/>
                </a:lnTo>
                <a:lnTo>
                  <a:pt x="420735" y="571968"/>
                </a:lnTo>
                <a:lnTo>
                  <a:pt x="402471" y="597658"/>
                </a:lnTo>
                <a:lnTo>
                  <a:pt x="344417" y="649500"/>
                </a:lnTo>
                <a:lnTo>
                  <a:pt x="289082" y="700682"/>
                </a:lnTo>
                <a:lnTo>
                  <a:pt x="230063" y="751963"/>
                </a:lnTo>
                <a:lnTo>
                  <a:pt x="182169" y="796685"/>
                </a:lnTo>
                <a:lnTo>
                  <a:pt x="180264" y="799705"/>
                </a:lnTo>
                <a:lnTo>
                  <a:pt x="235181" y="749300"/>
                </a:lnTo>
                <a:lnTo>
                  <a:pt x="291450" y="720050"/>
                </a:lnTo>
                <a:lnTo>
                  <a:pt x="344802" y="692397"/>
                </a:lnTo>
                <a:lnTo>
                  <a:pt x="398180" y="670792"/>
                </a:lnTo>
                <a:lnTo>
                  <a:pt x="424737" y="666998"/>
                </a:lnTo>
                <a:lnTo>
                  <a:pt x="436732" y="667624"/>
                </a:lnTo>
                <a:lnTo>
                  <a:pt x="442389" y="670381"/>
                </a:lnTo>
                <a:lnTo>
                  <a:pt x="443821" y="674558"/>
                </a:lnTo>
                <a:lnTo>
                  <a:pt x="442436" y="679683"/>
                </a:lnTo>
                <a:lnTo>
                  <a:pt x="423719" y="703664"/>
                </a:lnTo>
                <a:lnTo>
                  <a:pt x="365490" y="760438"/>
                </a:lnTo>
                <a:lnTo>
                  <a:pt x="315353" y="805115"/>
                </a:lnTo>
                <a:lnTo>
                  <a:pt x="252037" y="858305"/>
                </a:lnTo>
                <a:lnTo>
                  <a:pt x="201801" y="915963"/>
                </a:lnTo>
                <a:lnTo>
                  <a:pt x="199201" y="916659"/>
                </a:lnTo>
                <a:lnTo>
                  <a:pt x="202551" y="904954"/>
                </a:lnTo>
                <a:lnTo>
                  <a:pt x="217591" y="877645"/>
                </a:lnTo>
                <a:lnTo>
                  <a:pt x="242454" y="852916"/>
                </a:lnTo>
                <a:lnTo>
                  <a:pt x="300972" y="813358"/>
                </a:lnTo>
                <a:lnTo>
                  <a:pt x="324212" y="796261"/>
                </a:lnTo>
                <a:lnTo>
                  <a:pt x="380378" y="772634"/>
                </a:lnTo>
                <a:lnTo>
                  <a:pt x="436273" y="751372"/>
                </a:lnTo>
                <a:lnTo>
                  <a:pt x="443253" y="751949"/>
                </a:lnTo>
                <a:lnTo>
                  <a:pt x="446737" y="755844"/>
                </a:lnTo>
                <a:lnTo>
                  <a:pt x="447889" y="761949"/>
                </a:lnTo>
                <a:lnTo>
                  <a:pt x="446318" y="768359"/>
                </a:lnTo>
                <a:lnTo>
                  <a:pt x="438333" y="781721"/>
                </a:lnTo>
                <a:lnTo>
                  <a:pt x="381866" y="837580"/>
                </a:lnTo>
                <a:lnTo>
                  <a:pt x="324790" y="881096"/>
                </a:lnTo>
                <a:lnTo>
                  <a:pt x="266353" y="928107"/>
                </a:lnTo>
                <a:lnTo>
                  <a:pt x="213201" y="970651"/>
                </a:lnTo>
                <a:lnTo>
                  <a:pt x="210310" y="971835"/>
                </a:lnTo>
                <a:lnTo>
                  <a:pt x="210723" y="969114"/>
                </a:lnTo>
                <a:lnTo>
                  <a:pt x="222482" y="951638"/>
                </a:lnTo>
                <a:lnTo>
                  <a:pt x="253006" y="924771"/>
                </a:lnTo>
                <a:lnTo>
                  <a:pt x="313574" y="882929"/>
                </a:lnTo>
                <a:lnTo>
                  <a:pt x="369118" y="847857"/>
                </a:lnTo>
                <a:lnTo>
                  <a:pt x="417152" y="825372"/>
                </a:lnTo>
                <a:lnTo>
                  <a:pt x="423486" y="825849"/>
                </a:lnTo>
                <a:lnTo>
                  <a:pt x="426540" y="829677"/>
                </a:lnTo>
                <a:lnTo>
                  <a:pt x="427406" y="835738"/>
                </a:lnTo>
                <a:lnTo>
                  <a:pt x="422128" y="851831"/>
                </a:lnTo>
                <a:lnTo>
                  <a:pt x="410814" y="869512"/>
                </a:lnTo>
                <a:lnTo>
                  <a:pt x="354753" y="929926"/>
                </a:lnTo>
                <a:lnTo>
                  <a:pt x="302705" y="984446"/>
                </a:lnTo>
                <a:lnTo>
                  <a:pt x="245205" y="1042288"/>
                </a:lnTo>
                <a:lnTo>
                  <a:pt x="217101" y="1064826"/>
                </a:lnTo>
                <a:lnTo>
                  <a:pt x="215250" y="1067373"/>
                </a:lnTo>
                <a:lnTo>
                  <a:pt x="225672" y="1063965"/>
                </a:lnTo>
                <a:lnTo>
                  <a:pt x="283130" y="1022838"/>
                </a:lnTo>
                <a:lnTo>
                  <a:pt x="345031" y="982347"/>
                </a:lnTo>
                <a:lnTo>
                  <a:pt x="408091" y="949826"/>
                </a:lnTo>
                <a:lnTo>
                  <a:pt x="466313" y="929066"/>
                </a:lnTo>
                <a:lnTo>
                  <a:pt x="490113" y="928015"/>
                </a:lnTo>
                <a:lnTo>
                  <a:pt x="501373" y="929373"/>
                </a:lnTo>
                <a:lnTo>
                  <a:pt x="506540" y="934957"/>
                </a:lnTo>
                <a:lnTo>
                  <a:pt x="507645" y="943359"/>
                </a:lnTo>
                <a:lnTo>
                  <a:pt x="501464" y="965174"/>
                </a:lnTo>
                <a:lnTo>
                  <a:pt x="478253" y="1001423"/>
                </a:lnTo>
                <a:lnTo>
                  <a:pt x="419326" y="1057969"/>
                </a:lnTo>
                <a:lnTo>
                  <a:pt x="388287" y="1088785"/>
                </a:lnTo>
                <a:lnTo>
                  <a:pt x="449947" y="1036668"/>
                </a:lnTo>
                <a:lnTo>
                  <a:pt x="511715" y="1004727"/>
                </a:lnTo>
                <a:lnTo>
                  <a:pt x="516944" y="1003911"/>
                </a:lnTo>
                <a:lnTo>
                  <a:pt x="518091" y="1005706"/>
                </a:lnTo>
                <a:lnTo>
                  <a:pt x="513126" y="1013940"/>
                </a:lnTo>
                <a:lnTo>
                  <a:pt x="458360" y="1074696"/>
                </a:lnTo>
                <a:lnTo>
                  <a:pt x="395290" y="1134589"/>
                </a:lnTo>
                <a:lnTo>
                  <a:pt x="356717" y="1172982"/>
                </a:lnTo>
                <a:lnTo>
                  <a:pt x="366865" y="1165161"/>
                </a:lnTo>
                <a:lnTo>
                  <a:pt x="424085" y="1129316"/>
                </a:lnTo>
                <a:lnTo>
                  <a:pt x="484234" y="1102022"/>
                </a:lnTo>
                <a:lnTo>
                  <a:pt x="538416" y="1092387"/>
                </a:lnTo>
                <a:lnTo>
                  <a:pt x="546443" y="1097446"/>
                </a:lnTo>
                <a:lnTo>
                  <a:pt x="550625" y="1106667"/>
                </a:lnTo>
                <a:lnTo>
                  <a:pt x="552243" y="1118664"/>
                </a:lnTo>
                <a:lnTo>
                  <a:pt x="547802" y="1141353"/>
                </a:lnTo>
                <a:lnTo>
                  <a:pt x="536859" y="1163135"/>
                </a:lnTo>
                <a:lnTo>
                  <a:pt x="502421" y="1216281"/>
                </a:lnTo>
                <a:lnTo>
                  <a:pt x="502560" y="1224496"/>
                </a:lnTo>
                <a:lnTo>
                  <a:pt x="506161" y="1231142"/>
                </a:lnTo>
                <a:lnTo>
                  <a:pt x="566094" y="1293287"/>
                </a:lnTo>
                <a:lnTo>
                  <a:pt x="594100" y="1327220"/>
                </a:lnTo>
                <a:lnTo>
                  <a:pt x="599944" y="1328870"/>
                </a:lnTo>
                <a:lnTo>
                  <a:pt x="605009" y="1326461"/>
                </a:lnTo>
                <a:lnTo>
                  <a:pt x="613757" y="1314426"/>
                </a:lnTo>
                <a:lnTo>
                  <a:pt x="624089" y="1286749"/>
                </a:lnTo>
                <a:lnTo>
                  <a:pt x="626501" y="1250602"/>
                </a:lnTo>
                <a:lnTo>
                  <a:pt x="619915" y="1190061"/>
                </a:lnTo>
                <a:lnTo>
                  <a:pt x="618900" y="1135298"/>
                </a:lnTo>
                <a:lnTo>
                  <a:pt x="618699" y="1079420"/>
                </a:lnTo>
                <a:lnTo>
                  <a:pt x="618660" y="1023322"/>
                </a:lnTo>
                <a:lnTo>
                  <a:pt x="618652" y="967181"/>
                </a:lnTo>
                <a:lnTo>
                  <a:pt x="618650" y="911030"/>
                </a:lnTo>
                <a:lnTo>
                  <a:pt x="611414" y="848077"/>
                </a:lnTo>
                <a:lnTo>
                  <a:pt x="608772" y="794567"/>
                </a:lnTo>
                <a:lnTo>
                  <a:pt x="608250" y="738937"/>
                </a:lnTo>
                <a:lnTo>
                  <a:pt x="608147" y="682888"/>
                </a:lnTo>
                <a:lnTo>
                  <a:pt x="608127" y="623637"/>
                </a:lnTo>
                <a:lnTo>
                  <a:pt x="608122" y="561544"/>
                </a:lnTo>
                <a:lnTo>
                  <a:pt x="608122" y="503048"/>
                </a:lnTo>
                <a:lnTo>
                  <a:pt x="605002" y="442621"/>
                </a:lnTo>
                <a:lnTo>
                  <a:pt x="599056" y="385018"/>
                </a:lnTo>
                <a:lnTo>
                  <a:pt x="596712" y="326889"/>
                </a:lnTo>
                <a:lnTo>
                  <a:pt x="588566" y="263922"/>
                </a:lnTo>
                <a:lnTo>
                  <a:pt x="580125" y="208862"/>
                </a:lnTo>
                <a:lnTo>
                  <a:pt x="577245" y="152926"/>
                </a:lnTo>
                <a:lnTo>
                  <a:pt x="576851" y="134238"/>
                </a:lnTo>
                <a:lnTo>
                  <a:pt x="577799" y="150026"/>
                </a:lnTo>
                <a:lnTo>
                  <a:pt x="584888" y="200403"/>
                </a:lnTo>
                <a:lnTo>
                  <a:pt x="586420" y="252428"/>
                </a:lnTo>
                <a:lnTo>
                  <a:pt x="586873" y="306058"/>
                </a:lnTo>
                <a:lnTo>
                  <a:pt x="587027" y="366101"/>
                </a:lnTo>
                <a:lnTo>
                  <a:pt x="588227" y="421852"/>
                </a:lnTo>
                <a:lnTo>
                  <a:pt x="593128" y="458033"/>
                </a:lnTo>
                <a:lnTo>
                  <a:pt x="591728" y="511587"/>
                </a:lnTo>
                <a:lnTo>
                  <a:pt x="596434" y="567227"/>
                </a:lnTo>
                <a:lnTo>
                  <a:pt x="602839" y="603662"/>
                </a:lnTo>
                <a:lnTo>
                  <a:pt x="605769" y="606683"/>
                </a:lnTo>
                <a:lnTo>
                  <a:pt x="608893" y="604017"/>
                </a:lnTo>
                <a:lnTo>
                  <a:pt x="612145" y="597561"/>
                </a:lnTo>
                <a:lnTo>
                  <a:pt x="620913" y="543656"/>
                </a:lnTo>
                <a:lnTo>
                  <a:pt x="628090" y="481634"/>
                </a:lnTo>
                <a:lnTo>
                  <a:pt x="628963" y="423356"/>
                </a:lnTo>
                <a:lnTo>
                  <a:pt x="629136" y="361455"/>
                </a:lnTo>
                <a:lnTo>
                  <a:pt x="628000" y="298102"/>
                </a:lnTo>
                <a:lnTo>
                  <a:pt x="620844" y="246246"/>
                </a:lnTo>
                <a:lnTo>
                  <a:pt x="619083" y="191290"/>
                </a:lnTo>
                <a:lnTo>
                  <a:pt x="607254" y="129688"/>
                </a:lnTo>
                <a:lnTo>
                  <a:pt x="603057" y="111042"/>
                </a:lnTo>
                <a:lnTo>
                  <a:pt x="603575" y="110983"/>
                </a:lnTo>
                <a:lnTo>
                  <a:pt x="612813" y="141694"/>
                </a:lnTo>
                <a:lnTo>
                  <a:pt x="621001" y="203327"/>
                </a:lnTo>
                <a:lnTo>
                  <a:pt x="633152" y="258461"/>
                </a:lnTo>
                <a:lnTo>
                  <a:pt x="637765" y="308496"/>
                </a:lnTo>
                <a:lnTo>
                  <a:pt x="640493" y="361210"/>
                </a:lnTo>
                <a:lnTo>
                  <a:pt x="642571" y="361990"/>
                </a:lnTo>
                <a:lnTo>
                  <a:pt x="645126" y="359000"/>
                </a:lnTo>
                <a:lnTo>
                  <a:pt x="649563" y="307997"/>
                </a:lnTo>
                <a:lnTo>
                  <a:pt x="650102" y="254180"/>
                </a:lnTo>
                <a:lnTo>
                  <a:pt x="649039" y="199659"/>
                </a:lnTo>
                <a:lnTo>
                  <a:pt x="641167" y="137463"/>
                </a:lnTo>
                <a:lnTo>
                  <a:pt x="634550" y="101978"/>
                </a:lnTo>
                <a:lnTo>
                  <a:pt x="632760" y="99092"/>
                </a:lnTo>
                <a:lnTo>
                  <a:pt x="631566" y="101847"/>
                </a:lnTo>
                <a:lnTo>
                  <a:pt x="631409" y="116216"/>
                </a:lnTo>
                <a:lnTo>
                  <a:pt x="638383" y="175391"/>
                </a:lnTo>
                <a:lnTo>
                  <a:pt x="634319" y="235999"/>
                </a:lnTo>
                <a:lnTo>
                  <a:pt x="636115" y="246930"/>
                </a:lnTo>
                <a:lnTo>
                  <a:pt x="638482" y="250708"/>
                </a:lnTo>
                <a:lnTo>
                  <a:pt x="641230" y="249718"/>
                </a:lnTo>
                <a:lnTo>
                  <a:pt x="644232" y="245547"/>
                </a:lnTo>
                <a:lnTo>
                  <a:pt x="656285" y="197997"/>
                </a:lnTo>
                <a:lnTo>
                  <a:pt x="659879" y="142331"/>
                </a:lnTo>
                <a:lnTo>
                  <a:pt x="660589" y="86275"/>
                </a:lnTo>
                <a:lnTo>
                  <a:pt x="655123" y="49767"/>
                </a:lnTo>
                <a:lnTo>
                  <a:pt x="652324" y="45567"/>
                </a:lnTo>
                <a:lnTo>
                  <a:pt x="649288" y="46276"/>
                </a:lnTo>
                <a:lnTo>
                  <a:pt x="646094" y="50258"/>
                </a:lnTo>
                <a:lnTo>
                  <a:pt x="634679" y="110551"/>
                </a:lnTo>
                <a:lnTo>
                  <a:pt x="630265" y="161323"/>
                </a:lnTo>
                <a:lnTo>
                  <a:pt x="629393" y="216412"/>
                </a:lnTo>
                <a:lnTo>
                  <a:pt x="621971" y="279139"/>
                </a:lnTo>
                <a:lnTo>
                  <a:pt x="620804" y="310723"/>
                </a:lnTo>
                <a:lnTo>
                  <a:pt x="622425" y="310784"/>
                </a:lnTo>
                <a:lnTo>
                  <a:pt x="624676" y="307316"/>
                </a:lnTo>
                <a:lnTo>
                  <a:pt x="631705" y="250267"/>
                </a:lnTo>
                <a:lnTo>
                  <a:pt x="638653" y="187021"/>
                </a:lnTo>
                <a:lnTo>
                  <a:pt x="639499" y="131714"/>
                </a:lnTo>
                <a:lnTo>
                  <a:pt x="639666" y="75729"/>
                </a:lnTo>
                <a:lnTo>
                  <a:pt x="634106" y="39233"/>
                </a:lnTo>
                <a:lnTo>
                  <a:pt x="628954" y="30356"/>
                </a:lnTo>
                <a:lnTo>
                  <a:pt x="613871" y="17371"/>
                </a:lnTo>
                <a:lnTo>
                  <a:pt x="604935" y="14611"/>
                </a:lnTo>
                <a:lnTo>
                  <a:pt x="585648" y="14663"/>
                </a:lnTo>
                <a:lnTo>
                  <a:pt x="555059" y="21270"/>
                </a:lnTo>
                <a:lnTo>
                  <a:pt x="551690" y="20719"/>
                </a:lnTo>
                <a:lnTo>
                  <a:pt x="552953" y="18012"/>
                </a:lnTo>
                <a:lnTo>
                  <a:pt x="557304" y="13868"/>
                </a:lnTo>
                <a:lnTo>
                  <a:pt x="574618" y="9264"/>
                </a:lnTo>
                <a:lnTo>
                  <a:pt x="628926" y="0"/>
                </a:lnTo>
                <a:lnTo>
                  <a:pt x="650123" y="2320"/>
                </a:lnTo>
                <a:lnTo>
                  <a:pt x="653670" y="4576"/>
                </a:lnTo>
                <a:lnTo>
                  <a:pt x="652525" y="7251"/>
                </a:lnTo>
                <a:lnTo>
                  <a:pt x="648252" y="10203"/>
                </a:lnTo>
                <a:lnTo>
                  <a:pt x="634146" y="10365"/>
                </a:lnTo>
                <a:lnTo>
                  <a:pt x="590905" y="6525"/>
                </a:lnTo>
                <a:lnTo>
                  <a:pt x="534928" y="17158"/>
                </a:lnTo>
                <a:lnTo>
                  <a:pt x="520609" y="21254"/>
                </a:lnTo>
                <a:lnTo>
                  <a:pt x="525943" y="19176"/>
                </a:lnTo>
                <a:lnTo>
                  <a:pt x="587450" y="16513"/>
                </a:lnTo>
                <a:lnTo>
                  <a:pt x="647947" y="16162"/>
                </a:lnTo>
                <a:lnTo>
                  <a:pt x="633309" y="17295"/>
                </a:lnTo>
                <a:lnTo>
                  <a:pt x="580633" y="25176"/>
                </a:lnTo>
                <a:lnTo>
                  <a:pt x="526826" y="26349"/>
                </a:lnTo>
                <a:lnTo>
                  <a:pt x="474256" y="29700"/>
                </a:lnTo>
                <a:lnTo>
                  <a:pt x="419004" y="44588"/>
                </a:lnTo>
                <a:lnTo>
                  <a:pt x="366018" y="67375"/>
                </a:lnTo>
                <a:lnTo>
                  <a:pt x="303071" y="121477"/>
                </a:lnTo>
                <a:lnTo>
                  <a:pt x="274774" y="149486"/>
                </a:lnTo>
                <a:lnTo>
                  <a:pt x="272416" y="150650"/>
                </a:lnTo>
                <a:lnTo>
                  <a:pt x="276035" y="142585"/>
                </a:lnTo>
                <a:lnTo>
                  <a:pt x="325200" y="103550"/>
                </a:lnTo>
                <a:lnTo>
                  <a:pt x="385005" y="68712"/>
                </a:lnTo>
                <a:lnTo>
                  <a:pt x="408353" y="57036"/>
                </a:lnTo>
                <a:lnTo>
                  <a:pt x="461470" y="49540"/>
                </a:lnTo>
                <a:lnTo>
                  <a:pt x="517022" y="48059"/>
                </a:lnTo>
                <a:lnTo>
                  <a:pt x="575631" y="59195"/>
                </a:lnTo>
                <a:lnTo>
                  <a:pt x="586461" y="62380"/>
                </a:lnTo>
                <a:lnTo>
                  <a:pt x="592512" y="68014"/>
                </a:lnTo>
                <a:lnTo>
                  <a:pt x="595375" y="75279"/>
                </a:lnTo>
                <a:lnTo>
                  <a:pt x="602612" y="132495"/>
                </a:lnTo>
                <a:lnTo>
                  <a:pt x="600993" y="153234"/>
                </a:lnTo>
                <a:lnTo>
                  <a:pt x="606952" y="211244"/>
                </a:lnTo>
                <a:lnTo>
                  <a:pt x="616301" y="271266"/>
                </a:lnTo>
                <a:lnTo>
                  <a:pt x="625576" y="332073"/>
                </a:lnTo>
                <a:lnTo>
                  <a:pt x="628467" y="385321"/>
                </a:lnTo>
                <a:lnTo>
                  <a:pt x="629038" y="440899"/>
                </a:lnTo>
                <a:lnTo>
                  <a:pt x="634726" y="477325"/>
                </a:lnTo>
                <a:lnTo>
                  <a:pt x="637556" y="481514"/>
                </a:lnTo>
                <a:lnTo>
                  <a:pt x="640613" y="480797"/>
                </a:lnTo>
                <a:lnTo>
                  <a:pt x="643820" y="476809"/>
                </a:lnTo>
                <a:lnTo>
                  <a:pt x="644265" y="459900"/>
                </a:lnTo>
                <a:lnTo>
                  <a:pt x="644177" y="420954"/>
                </a:lnTo>
                <a:lnTo>
                  <a:pt x="645321" y="378608"/>
                </a:lnTo>
                <a:lnTo>
                  <a:pt x="634380" y="329051"/>
                </a:lnTo>
                <a:lnTo>
                  <a:pt x="638779" y="340459"/>
                </a:lnTo>
                <a:lnTo>
                  <a:pt x="647626" y="378876"/>
                </a:lnTo>
                <a:lnTo>
                  <a:pt x="649720" y="431178"/>
                </a:lnTo>
                <a:lnTo>
                  <a:pt x="650133" y="486569"/>
                </a:lnTo>
                <a:lnTo>
                  <a:pt x="650215" y="542571"/>
                </a:lnTo>
                <a:lnTo>
                  <a:pt x="650231" y="598693"/>
                </a:lnTo>
                <a:lnTo>
                  <a:pt x="650235" y="654839"/>
                </a:lnTo>
                <a:lnTo>
                  <a:pt x="650235" y="710990"/>
                </a:lnTo>
                <a:lnTo>
                  <a:pt x="643000" y="773944"/>
                </a:lnTo>
                <a:lnTo>
                  <a:pt x="643477" y="824334"/>
                </a:lnTo>
                <a:lnTo>
                  <a:pt x="646062" y="839744"/>
                </a:lnTo>
                <a:lnTo>
                  <a:pt x="645113" y="838940"/>
                </a:lnTo>
                <a:lnTo>
                  <a:pt x="643311" y="834894"/>
                </a:lnTo>
                <a:lnTo>
                  <a:pt x="644428" y="821041"/>
                </a:lnTo>
                <a:lnTo>
                  <a:pt x="650640" y="764996"/>
                </a:lnTo>
                <a:lnTo>
                  <a:pt x="658418" y="710566"/>
                </a:lnTo>
                <a:lnTo>
                  <a:pt x="660301" y="654754"/>
                </a:lnTo>
                <a:lnTo>
                  <a:pt x="660673" y="608028"/>
                </a:lnTo>
                <a:lnTo>
                  <a:pt x="660759" y="671066"/>
                </a:lnTo>
                <a:lnTo>
                  <a:pt x="660763" y="725460"/>
                </a:lnTo>
                <a:lnTo>
                  <a:pt x="661934" y="781265"/>
                </a:lnTo>
                <a:lnTo>
                  <a:pt x="669097" y="837349"/>
                </a:lnTo>
                <a:lnTo>
                  <a:pt x="667523" y="876331"/>
                </a:lnTo>
                <a:lnTo>
                  <a:pt x="662099" y="926534"/>
                </a:lnTo>
                <a:lnTo>
                  <a:pt x="659858" y="980341"/>
                </a:lnTo>
                <a:lnTo>
                  <a:pt x="651734" y="1042384"/>
                </a:lnTo>
                <a:lnTo>
                  <a:pt x="642099" y="1102937"/>
                </a:lnTo>
                <a:lnTo>
                  <a:pt x="641302" y="1116178"/>
                </a:lnTo>
                <a:lnTo>
                  <a:pt x="639600" y="1120325"/>
                </a:lnTo>
                <a:lnTo>
                  <a:pt x="637296" y="1118411"/>
                </a:lnTo>
                <a:lnTo>
                  <a:pt x="634590" y="1112455"/>
                </a:lnTo>
                <a:lnTo>
                  <a:pt x="634703" y="1096479"/>
                </a:lnTo>
                <a:lnTo>
                  <a:pt x="638719" y="1046449"/>
                </a:lnTo>
                <a:lnTo>
                  <a:pt x="646747" y="987477"/>
                </a:lnTo>
                <a:lnTo>
                  <a:pt x="649202" y="939011"/>
                </a:lnTo>
                <a:lnTo>
                  <a:pt x="650031" y="880120"/>
                </a:lnTo>
                <a:lnTo>
                  <a:pt x="644143" y="824769"/>
                </a:lnTo>
                <a:lnTo>
                  <a:pt x="645004" y="825447"/>
                </a:lnTo>
                <a:lnTo>
                  <a:pt x="646748" y="829409"/>
                </a:lnTo>
                <a:lnTo>
                  <a:pt x="649776" y="890433"/>
                </a:lnTo>
                <a:lnTo>
                  <a:pt x="650145" y="946217"/>
                </a:lnTo>
                <a:lnTo>
                  <a:pt x="651387" y="1001126"/>
                </a:lnTo>
                <a:lnTo>
                  <a:pt x="659298" y="1063406"/>
                </a:lnTo>
                <a:lnTo>
                  <a:pt x="649118" y="1120870"/>
                </a:lnTo>
                <a:lnTo>
                  <a:pt x="641566" y="1169160"/>
                </a:lnTo>
                <a:lnTo>
                  <a:pt x="640074" y="1223759"/>
                </a:lnTo>
                <a:lnTo>
                  <a:pt x="639816" y="1256245"/>
                </a:lnTo>
                <a:lnTo>
                  <a:pt x="642848" y="1230042"/>
                </a:lnTo>
                <a:lnTo>
                  <a:pt x="648776" y="1179806"/>
                </a:lnTo>
                <a:lnTo>
                  <a:pt x="648777" y="1125993"/>
                </a:lnTo>
                <a:lnTo>
                  <a:pt x="644518" y="1102496"/>
                </a:lnTo>
                <a:lnTo>
                  <a:pt x="642915" y="1099506"/>
                </a:lnTo>
                <a:lnTo>
                  <a:pt x="641845" y="1102192"/>
                </a:lnTo>
                <a:lnTo>
                  <a:pt x="641158" y="1151497"/>
                </a:lnTo>
                <a:lnTo>
                  <a:pt x="648809" y="1211196"/>
                </a:lnTo>
                <a:lnTo>
                  <a:pt x="651124" y="1264688"/>
                </a:lnTo>
                <a:lnTo>
                  <a:pt x="659263" y="1326664"/>
                </a:lnTo>
                <a:lnTo>
                  <a:pt x="660319" y="1367714"/>
                </a:lnTo>
                <a:lnTo>
                  <a:pt x="656958" y="1378093"/>
                </a:lnTo>
                <a:lnTo>
                  <a:pt x="643865" y="1392745"/>
                </a:lnTo>
                <a:lnTo>
                  <a:pt x="635460" y="1395950"/>
                </a:lnTo>
                <a:lnTo>
                  <a:pt x="616762" y="1396392"/>
                </a:lnTo>
                <a:lnTo>
                  <a:pt x="599874" y="1389570"/>
                </a:lnTo>
                <a:lnTo>
                  <a:pt x="539529" y="1354936"/>
                </a:lnTo>
                <a:lnTo>
                  <a:pt x="495958" y="1314466"/>
                </a:lnTo>
                <a:lnTo>
                  <a:pt x="494741" y="1311009"/>
                </a:lnTo>
                <a:lnTo>
                  <a:pt x="497439" y="1309874"/>
                </a:lnTo>
                <a:lnTo>
                  <a:pt x="502748" y="1310287"/>
                </a:lnTo>
                <a:lnTo>
                  <a:pt x="514885" y="1316986"/>
                </a:lnTo>
                <a:lnTo>
                  <a:pt x="567065" y="1350624"/>
                </a:lnTo>
                <a:lnTo>
                  <a:pt x="577241" y="1355001"/>
                </a:lnTo>
                <a:lnTo>
                  <a:pt x="597906" y="1356746"/>
                </a:lnTo>
                <a:lnTo>
                  <a:pt x="618789" y="1355961"/>
                </a:lnTo>
                <a:lnTo>
                  <a:pt x="639769" y="1359512"/>
                </a:lnTo>
                <a:lnTo>
                  <a:pt x="643258" y="1362097"/>
                </a:lnTo>
                <a:lnTo>
                  <a:pt x="642074" y="1364990"/>
                </a:lnTo>
                <a:lnTo>
                  <a:pt x="637776" y="1368089"/>
                </a:lnTo>
                <a:lnTo>
                  <a:pt x="623641" y="1368412"/>
                </a:lnTo>
                <a:lnTo>
                  <a:pt x="565521" y="1352712"/>
                </a:lnTo>
                <a:lnTo>
                  <a:pt x="502794" y="1332126"/>
                </a:lnTo>
                <a:lnTo>
                  <a:pt x="477478" y="1321629"/>
                </a:lnTo>
                <a:lnTo>
                  <a:pt x="460723" y="131111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Freeform 140"/>
          <p:cNvSpPr/>
          <p:nvPr/>
        </p:nvSpPr>
        <p:spPr>
          <a:xfrm>
            <a:off x="2075240" y="3213721"/>
            <a:ext cx="659817" cy="1295872"/>
          </a:xfrm>
          <a:custGeom>
            <a:avLst/>
            <a:gdLst/>
            <a:ahLst/>
            <a:cxnLst/>
            <a:rect l="0" t="0" r="0" b="0"/>
            <a:pathLst>
              <a:path w="659817" h="1295872">
                <a:moveTo>
                  <a:pt x="577941" y="1218776"/>
                </a:moveTo>
                <a:lnTo>
                  <a:pt x="601987" y="1228352"/>
                </a:lnTo>
                <a:lnTo>
                  <a:pt x="658639" y="1278674"/>
                </a:lnTo>
                <a:lnTo>
                  <a:pt x="659816" y="1284444"/>
                </a:lnTo>
                <a:lnTo>
                  <a:pt x="657091" y="1289461"/>
                </a:lnTo>
                <a:lnTo>
                  <a:pt x="651764" y="1293975"/>
                </a:lnTo>
                <a:lnTo>
                  <a:pt x="633368" y="1295871"/>
                </a:lnTo>
                <a:lnTo>
                  <a:pt x="589020" y="1287557"/>
                </a:lnTo>
                <a:lnTo>
                  <a:pt x="535899" y="1262900"/>
                </a:lnTo>
                <a:lnTo>
                  <a:pt x="507382" y="1247837"/>
                </a:lnTo>
                <a:lnTo>
                  <a:pt x="480996" y="1231676"/>
                </a:lnTo>
                <a:lnTo>
                  <a:pt x="454070" y="1216359"/>
                </a:lnTo>
                <a:lnTo>
                  <a:pt x="428155" y="1200122"/>
                </a:lnTo>
                <a:lnTo>
                  <a:pt x="401369" y="1184783"/>
                </a:lnTo>
                <a:lnTo>
                  <a:pt x="342899" y="1130945"/>
                </a:lnTo>
                <a:lnTo>
                  <a:pt x="285344" y="1081900"/>
                </a:lnTo>
                <a:lnTo>
                  <a:pt x="227077" y="1025753"/>
                </a:lnTo>
                <a:lnTo>
                  <a:pt x="186054" y="982470"/>
                </a:lnTo>
                <a:lnTo>
                  <a:pt x="148742" y="921509"/>
                </a:lnTo>
                <a:lnTo>
                  <a:pt x="125432" y="860591"/>
                </a:lnTo>
                <a:lnTo>
                  <a:pt x="101631" y="806966"/>
                </a:lnTo>
                <a:lnTo>
                  <a:pt x="89094" y="746453"/>
                </a:lnTo>
                <a:lnTo>
                  <a:pt x="84285" y="694762"/>
                </a:lnTo>
                <a:lnTo>
                  <a:pt x="83335" y="639492"/>
                </a:lnTo>
                <a:lnTo>
                  <a:pt x="88737" y="589103"/>
                </a:lnTo>
                <a:lnTo>
                  <a:pt x="101069" y="536949"/>
                </a:lnTo>
                <a:lnTo>
                  <a:pt x="117890" y="481587"/>
                </a:lnTo>
                <a:lnTo>
                  <a:pt x="136693" y="445849"/>
                </a:lnTo>
                <a:lnTo>
                  <a:pt x="172134" y="389745"/>
                </a:lnTo>
                <a:lnTo>
                  <a:pt x="223687" y="331328"/>
                </a:lnTo>
                <a:lnTo>
                  <a:pt x="270384" y="284028"/>
                </a:lnTo>
                <a:lnTo>
                  <a:pt x="208176" y="346179"/>
                </a:lnTo>
                <a:lnTo>
                  <a:pt x="146161" y="408193"/>
                </a:lnTo>
                <a:lnTo>
                  <a:pt x="83092" y="462929"/>
                </a:lnTo>
                <a:lnTo>
                  <a:pt x="67111" y="477365"/>
                </a:lnTo>
                <a:lnTo>
                  <a:pt x="124971" y="415752"/>
                </a:lnTo>
                <a:lnTo>
                  <a:pt x="152439" y="386178"/>
                </a:lnTo>
                <a:lnTo>
                  <a:pt x="200464" y="340336"/>
                </a:lnTo>
                <a:lnTo>
                  <a:pt x="237261" y="288344"/>
                </a:lnTo>
                <a:lnTo>
                  <a:pt x="238517" y="283803"/>
                </a:lnTo>
                <a:lnTo>
                  <a:pt x="235845" y="281946"/>
                </a:lnTo>
                <a:lnTo>
                  <a:pt x="223517" y="283001"/>
                </a:lnTo>
                <a:lnTo>
                  <a:pt x="198016" y="291342"/>
                </a:lnTo>
                <a:lnTo>
                  <a:pt x="143887" y="326736"/>
                </a:lnTo>
                <a:lnTo>
                  <a:pt x="96192" y="352283"/>
                </a:lnTo>
                <a:lnTo>
                  <a:pt x="97677" y="349825"/>
                </a:lnTo>
                <a:lnTo>
                  <a:pt x="110637" y="340076"/>
                </a:lnTo>
                <a:lnTo>
                  <a:pt x="169904" y="305120"/>
                </a:lnTo>
                <a:lnTo>
                  <a:pt x="221130" y="283628"/>
                </a:lnTo>
                <a:lnTo>
                  <a:pt x="264899" y="274890"/>
                </a:lnTo>
                <a:lnTo>
                  <a:pt x="273320" y="277173"/>
                </a:lnTo>
                <a:lnTo>
                  <a:pt x="277764" y="282205"/>
                </a:lnTo>
                <a:lnTo>
                  <a:pt x="279557" y="289069"/>
                </a:lnTo>
                <a:lnTo>
                  <a:pt x="272191" y="309174"/>
                </a:lnTo>
                <a:lnTo>
                  <a:pt x="229058" y="365421"/>
                </a:lnTo>
                <a:lnTo>
                  <a:pt x="177668" y="424127"/>
                </a:lnTo>
                <a:lnTo>
                  <a:pt x="120260" y="482805"/>
                </a:lnTo>
                <a:lnTo>
                  <a:pt x="96377" y="509843"/>
                </a:lnTo>
                <a:lnTo>
                  <a:pt x="130598" y="478670"/>
                </a:lnTo>
                <a:lnTo>
                  <a:pt x="188859" y="445643"/>
                </a:lnTo>
                <a:lnTo>
                  <a:pt x="251599" y="405651"/>
                </a:lnTo>
                <a:lnTo>
                  <a:pt x="304205" y="384119"/>
                </a:lnTo>
                <a:lnTo>
                  <a:pt x="341376" y="384344"/>
                </a:lnTo>
                <a:lnTo>
                  <a:pt x="347702" y="391087"/>
                </a:lnTo>
                <a:lnTo>
                  <a:pt x="349579" y="401431"/>
                </a:lnTo>
                <a:lnTo>
                  <a:pt x="345425" y="426183"/>
                </a:lnTo>
                <a:lnTo>
                  <a:pt x="328763" y="459848"/>
                </a:lnTo>
                <a:lnTo>
                  <a:pt x="282218" y="518841"/>
                </a:lnTo>
                <a:lnTo>
                  <a:pt x="222045" y="578992"/>
                </a:lnTo>
                <a:lnTo>
                  <a:pt x="166433" y="638645"/>
                </a:lnTo>
                <a:lnTo>
                  <a:pt x="136778" y="665130"/>
                </a:lnTo>
                <a:lnTo>
                  <a:pt x="138773" y="666015"/>
                </a:lnTo>
                <a:lnTo>
                  <a:pt x="160818" y="656082"/>
                </a:lnTo>
                <a:lnTo>
                  <a:pt x="217205" y="626574"/>
                </a:lnTo>
                <a:lnTo>
                  <a:pt x="270344" y="593742"/>
                </a:lnTo>
                <a:lnTo>
                  <a:pt x="324958" y="558945"/>
                </a:lnTo>
                <a:lnTo>
                  <a:pt x="356754" y="543509"/>
                </a:lnTo>
                <a:lnTo>
                  <a:pt x="399580" y="537116"/>
                </a:lnTo>
                <a:lnTo>
                  <a:pt x="409901" y="540898"/>
                </a:lnTo>
                <a:lnTo>
                  <a:pt x="416781" y="548098"/>
                </a:lnTo>
                <a:lnTo>
                  <a:pt x="421368" y="557578"/>
                </a:lnTo>
                <a:lnTo>
                  <a:pt x="422086" y="567407"/>
                </a:lnTo>
                <a:lnTo>
                  <a:pt x="416645" y="587688"/>
                </a:lnTo>
                <a:lnTo>
                  <a:pt x="384513" y="630473"/>
                </a:lnTo>
                <a:lnTo>
                  <a:pt x="337439" y="682771"/>
                </a:lnTo>
                <a:lnTo>
                  <a:pt x="276125" y="743732"/>
                </a:lnTo>
                <a:lnTo>
                  <a:pt x="216987" y="806884"/>
                </a:lnTo>
                <a:lnTo>
                  <a:pt x="193351" y="826632"/>
                </a:lnTo>
                <a:lnTo>
                  <a:pt x="192866" y="826325"/>
                </a:lnTo>
                <a:lnTo>
                  <a:pt x="194883" y="823781"/>
                </a:lnTo>
                <a:lnTo>
                  <a:pt x="249409" y="785005"/>
                </a:lnTo>
                <a:lnTo>
                  <a:pt x="282506" y="761138"/>
                </a:lnTo>
                <a:lnTo>
                  <a:pt x="336872" y="730309"/>
                </a:lnTo>
                <a:lnTo>
                  <a:pt x="397482" y="701365"/>
                </a:lnTo>
                <a:lnTo>
                  <a:pt x="435694" y="695022"/>
                </a:lnTo>
                <a:lnTo>
                  <a:pt x="459738" y="699778"/>
                </a:lnTo>
                <a:lnTo>
                  <a:pt x="471063" y="704321"/>
                </a:lnTo>
                <a:lnTo>
                  <a:pt x="476273" y="710859"/>
                </a:lnTo>
                <a:lnTo>
                  <a:pt x="477407" y="718728"/>
                </a:lnTo>
                <a:lnTo>
                  <a:pt x="472428" y="736830"/>
                </a:lnTo>
                <a:lnTo>
                  <a:pt x="450167" y="773927"/>
                </a:lnTo>
                <a:lnTo>
                  <a:pt x="407910" y="826966"/>
                </a:lnTo>
                <a:lnTo>
                  <a:pt x="356635" y="881567"/>
                </a:lnTo>
                <a:lnTo>
                  <a:pt x="299242" y="939420"/>
                </a:lnTo>
                <a:lnTo>
                  <a:pt x="255248" y="983455"/>
                </a:lnTo>
                <a:lnTo>
                  <a:pt x="255188" y="987026"/>
                </a:lnTo>
                <a:lnTo>
                  <a:pt x="259827" y="988237"/>
                </a:lnTo>
                <a:lnTo>
                  <a:pt x="267599" y="987874"/>
                </a:lnTo>
                <a:lnTo>
                  <a:pt x="323788" y="959125"/>
                </a:lnTo>
                <a:lnTo>
                  <a:pt x="378259" y="936640"/>
                </a:lnTo>
                <a:lnTo>
                  <a:pt x="429703" y="919244"/>
                </a:lnTo>
                <a:lnTo>
                  <a:pt x="468768" y="916336"/>
                </a:lnTo>
                <a:lnTo>
                  <a:pt x="491985" y="919802"/>
                </a:lnTo>
                <a:lnTo>
                  <a:pt x="498410" y="927043"/>
                </a:lnTo>
                <a:lnTo>
                  <a:pt x="502429" y="950687"/>
                </a:lnTo>
                <a:lnTo>
                  <a:pt x="486937" y="996883"/>
                </a:lnTo>
                <a:lnTo>
                  <a:pt x="451631" y="1059358"/>
                </a:lnTo>
                <a:lnTo>
                  <a:pt x="409488" y="1115555"/>
                </a:lnTo>
                <a:lnTo>
                  <a:pt x="402468" y="1125396"/>
                </a:lnTo>
                <a:lnTo>
                  <a:pt x="402467" y="1129616"/>
                </a:lnTo>
                <a:lnTo>
                  <a:pt x="407146" y="1130090"/>
                </a:lnTo>
                <a:lnTo>
                  <a:pt x="422483" y="1124378"/>
                </a:lnTo>
                <a:lnTo>
                  <a:pt x="477461" y="1087170"/>
                </a:lnTo>
                <a:lnTo>
                  <a:pt x="528672" y="1060459"/>
                </a:lnTo>
                <a:lnTo>
                  <a:pt x="580240" y="1040716"/>
                </a:lnTo>
                <a:lnTo>
                  <a:pt x="610938" y="1039423"/>
                </a:lnTo>
                <a:lnTo>
                  <a:pt x="617487" y="1043055"/>
                </a:lnTo>
                <a:lnTo>
                  <a:pt x="618343" y="1048987"/>
                </a:lnTo>
                <a:lnTo>
                  <a:pt x="611105" y="1063765"/>
                </a:lnTo>
                <a:lnTo>
                  <a:pt x="554592" y="1126076"/>
                </a:lnTo>
                <a:lnTo>
                  <a:pt x="499101" y="1172717"/>
                </a:lnTo>
                <a:lnTo>
                  <a:pt x="440619" y="1215228"/>
                </a:lnTo>
                <a:lnTo>
                  <a:pt x="432581" y="1215241"/>
                </a:lnTo>
                <a:lnTo>
                  <a:pt x="426052" y="1210570"/>
                </a:lnTo>
                <a:lnTo>
                  <a:pt x="420530" y="1202777"/>
                </a:lnTo>
                <a:lnTo>
                  <a:pt x="420358" y="1191732"/>
                </a:lnTo>
                <a:lnTo>
                  <a:pt x="435713" y="1150581"/>
                </a:lnTo>
                <a:lnTo>
                  <a:pt x="469365" y="1093159"/>
                </a:lnTo>
                <a:lnTo>
                  <a:pt x="525934" y="1038391"/>
                </a:lnTo>
                <a:lnTo>
                  <a:pt x="526892" y="1034179"/>
                </a:lnTo>
                <a:lnTo>
                  <a:pt x="521681" y="1033710"/>
                </a:lnTo>
                <a:lnTo>
                  <a:pt x="501464" y="1040598"/>
                </a:lnTo>
                <a:lnTo>
                  <a:pt x="442322" y="1072220"/>
                </a:lnTo>
                <a:lnTo>
                  <a:pt x="409856" y="1084625"/>
                </a:lnTo>
                <a:lnTo>
                  <a:pt x="400374" y="1083719"/>
                </a:lnTo>
                <a:lnTo>
                  <a:pt x="383599" y="1073353"/>
                </a:lnTo>
                <a:lnTo>
                  <a:pt x="381699" y="1063336"/>
                </a:lnTo>
                <a:lnTo>
                  <a:pt x="388947" y="1036607"/>
                </a:lnTo>
                <a:lnTo>
                  <a:pt x="427386" y="975802"/>
                </a:lnTo>
                <a:lnTo>
                  <a:pt x="465294" y="926990"/>
                </a:lnTo>
                <a:lnTo>
                  <a:pt x="499278" y="896497"/>
                </a:lnTo>
                <a:lnTo>
                  <a:pt x="499762" y="896299"/>
                </a:lnTo>
                <a:lnTo>
                  <a:pt x="443200" y="944979"/>
                </a:lnTo>
                <a:lnTo>
                  <a:pt x="383119" y="994348"/>
                </a:lnTo>
                <a:lnTo>
                  <a:pt x="329581" y="1030729"/>
                </a:lnTo>
                <a:lnTo>
                  <a:pt x="269701" y="1071198"/>
                </a:lnTo>
                <a:lnTo>
                  <a:pt x="250263" y="1072077"/>
                </a:lnTo>
                <a:lnTo>
                  <a:pt x="244845" y="1068334"/>
                </a:lnTo>
                <a:lnTo>
                  <a:pt x="242403" y="1062330"/>
                </a:lnTo>
                <a:lnTo>
                  <a:pt x="241945" y="1054817"/>
                </a:lnTo>
                <a:lnTo>
                  <a:pt x="247675" y="1037111"/>
                </a:lnTo>
                <a:lnTo>
                  <a:pt x="270418" y="997148"/>
                </a:lnTo>
                <a:lnTo>
                  <a:pt x="325988" y="943525"/>
                </a:lnTo>
                <a:lnTo>
                  <a:pt x="382903" y="896386"/>
                </a:lnTo>
                <a:lnTo>
                  <a:pt x="412813" y="879837"/>
                </a:lnTo>
                <a:lnTo>
                  <a:pt x="354756" y="921074"/>
                </a:lnTo>
                <a:lnTo>
                  <a:pt x="293488" y="953571"/>
                </a:lnTo>
                <a:lnTo>
                  <a:pt x="256443" y="973561"/>
                </a:lnTo>
                <a:lnTo>
                  <a:pt x="232672" y="977990"/>
                </a:lnTo>
                <a:lnTo>
                  <a:pt x="221420" y="977534"/>
                </a:lnTo>
                <a:lnTo>
                  <a:pt x="215088" y="973720"/>
                </a:lnTo>
                <a:lnTo>
                  <a:pt x="212037" y="967668"/>
                </a:lnTo>
                <a:lnTo>
                  <a:pt x="211172" y="960123"/>
                </a:lnTo>
                <a:lnTo>
                  <a:pt x="226723" y="921560"/>
                </a:lnTo>
                <a:lnTo>
                  <a:pt x="269082" y="860055"/>
                </a:lnTo>
                <a:lnTo>
                  <a:pt x="318453" y="803635"/>
                </a:lnTo>
                <a:lnTo>
                  <a:pt x="261174" y="840409"/>
                </a:lnTo>
                <a:lnTo>
                  <a:pt x="198835" y="881922"/>
                </a:lnTo>
                <a:lnTo>
                  <a:pt x="146262" y="908561"/>
                </a:lnTo>
                <a:lnTo>
                  <a:pt x="125211" y="916347"/>
                </a:lnTo>
                <a:lnTo>
                  <a:pt x="118193" y="913041"/>
                </a:lnTo>
                <a:lnTo>
                  <a:pt x="113515" y="904989"/>
                </a:lnTo>
                <a:lnTo>
                  <a:pt x="110396" y="893771"/>
                </a:lnTo>
                <a:lnTo>
                  <a:pt x="113170" y="871948"/>
                </a:lnTo>
                <a:lnTo>
                  <a:pt x="139270" y="818774"/>
                </a:lnTo>
                <a:lnTo>
                  <a:pt x="159851" y="766062"/>
                </a:lnTo>
                <a:lnTo>
                  <a:pt x="160886" y="744998"/>
                </a:lnTo>
                <a:lnTo>
                  <a:pt x="156277" y="725109"/>
                </a:lnTo>
                <a:lnTo>
                  <a:pt x="129449" y="669149"/>
                </a:lnTo>
                <a:lnTo>
                  <a:pt x="117241" y="633354"/>
                </a:lnTo>
                <a:lnTo>
                  <a:pt x="105684" y="615048"/>
                </a:lnTo>
                <a:lnTo>
                  <a:pt x="89629" y="602232"/>
                </a:lnTo>
                <a:lnTo>
                  <a:pt x="80434" y="597177"/>
                </a:lnTo>
                <a:lnTo>
                  <a:pt x="71964" y="596146"/>
                </a:lnTo>
                <a:lnTo>
                  <a:pt x="56315" y="601240"/>
                </a:lnTo>
                <a:lnTo>
                  <a:pt x="34351" y="622851"/>
                </a:lnTo>
                <a:lnTo>
                  <a:pt x="26340" y="644695"/>
                </a:lnTo>
                <a:lnTo>
                  <a:pt x="21197" y="696846"/>
                </a:lnTo>
                <a:lnTo>
                  <a:pt x="21351" y="751037"/>
                </a:lnTo>
                <a:lnTo>
                  <a:pt x="35571" y="811280"/>
                </a:lnTo>
                <a:lnTo>
                  <a:pt x="16073" y="748822"/>
                </a:lnTo>
                <a:lnTo>
                  <a:pt x="9550" y="696400"/>
                </a:lnTo>
                <a:lnTo>
                  <a:pt x="511" y="634653"/>
                </a:lnTo>
                <a:lnTo>
                  <a:pt x="367" y="580912"/>
                </a:lnTo>
                <a:lnTo>
                  <a:pt x="7981" y="518882"/>
                </a:lnTo>
                <a:lnTo>
                  <a:pt x="20668" y="461451"/>
                </a:lnTo>
                <a:lnTo>
                  <a:pt x="37575" y="408178"/>
                </a:lnTo>
                <a:lnTo>
                  <a:pt x="59713" y="344919"/>
                </a:lnTo>
                <a:lnTo>
                  <a:pt x="90315" y="281740"/>
                </a:lnTo>
                <a:lnTo>
                  <a:pt x="129050" y="218569"/>
                </a:lnTo>
                <a:lnTo>
                  <a:pt x="170868" y="155398"/>
                </a:lnTo>
                <a:lnTo>
                  <a:pt x="205938" y="108345"/>
                </a:lnTo>
                <a:lnTo>
                  <a:pt x="236567" y="83279"/>
                </a:lnTo>
                <a:lnTo>
                  <a:pt x="236884" y="83922"/>
                </a:lnTo>
                <a:lnTo>
                  <a:pt x="186702" y="147170"/>
                </a:lnTo>
                <a:lnTo>
                  <a:pt x="142459" y="207981"/>
                </a:lnTo>
                <a:lnTo>
                  <a:pt x="117747" y="242040"/>
                </a:lnTo>
                <a:lnTo>
                  <a:pt x="113217" y="251764"/>
                </a:lnTo>
                <a:lnTo>
                  <a:pt x="111368" y="253567"/>
                </a:lnTo>
                <a:lnTo>
                  <a:pt x="112432" y="243092"/>
                </a:lnTo>
                <a:lnTo>
                  <a:pt x="143798" y="186364"/>
                </a:lnTo>
                <a:lnTo>
                  <a:pt x="191957" y="123970"/>
                </a:lnTo>
                <a:lnTo>
                  <a:pt x="232588" y="85691"/>
                </a:lnTo>
                <a:lnTo>
                  <a:pt x="293855" y="48725"/>
                </a:lnTo>
                <a:lnTo>
                  <a:pt x="356859" y="20144"/>
                </a:lnTo>
                <a:lnTo>
                  <a:pt x="407365" y="3162"/>
                </a:lnTo>
                <a:lnTo>
                  <a:pt x="434669" y="0"/>
                </a:lnTo>
                <a:lnTo>
                  <a:pt x="442652" y="2666"/>
                </a:lnTo>
                <a:lnTo>
                  <a:pt x="446804" y="7953"/>
                </a:lnTo>
                <a:lnTo>
                  <a:pt x="448403" y="14988"/>
                </a:lnTo>
                <a:lnTo>
                  <a:pt x="445959" y="22017"/>
                </a:lnTo>
                <a:lnTo>
                  <a:pt x="391923" y="78188"/>
                </a:lnTo>
                <a:lnTo>
                  <a:pt x="335168" y="111238"/>
                </a:lnTo>
                <a:lnTo>
                  <a:pt x="276823" y="156515"/>
                </a:lnTo>
                <a:lnTo>
                  <a:pt x="218620" y="200952"/>
                </a:lnTo>
                <a:lnTo>
                  <a:pt x="172741" y="245018"/>
                </a:lnTo>
                <a:lnTo>
                  <a:pt x="172107" y="246730"/>
                </a:lnTo>
                <a:lnTo>
                  <a:pt x="230737" y="205891"/>
                </a:lnTo>
                <a:lnTo>
                  <a:pt x="291985" y="168622"/>
                </a:lnTo>
                <a:lnTo>
                  <a:pt x="349490" y="143972"/>
                </a:lnTo>
                <a:lnTo>
                  <a:pt x="355451" y="144271"/>
                </a:lnTo>
                <a:lnTo>
                  <a:pt x="355915" y="147980"/>
                </a:lnTo>
                <a:lnTo>
                  <a:pt x="352714" y="153962"/>
                </a:lnTo>
                <a:lnTo>
                  <a:pt x="318852" y="182713"/>
                </a:lnTo>
                <a:lnTo>
                  <a:pt x="257571" y="224788"/>
                </a:lnTo>
                <a:lnTo>
                  <a:pt x="199707" y="263624"/>
                </a:lnTo>
                <a:lnTo>
                  <a:pt x="140788" y="299213"/>
                </a:lnTo>
                <a:lnTo>
                  <a:pt x="105653" y="320322"/>
                </a:lnTo>
                <a:lnTo>
                  <a:pt x="100476" y="321499"/>
                </a:lnTo>
                <a:lnTo>
                  <a:pt x="99364" y="318775"/>
                </a:lnTo>
                <a:lnTo>
                  <a:pt x="100962" y="313448"/>
                </a:lnTo>
                <a:lnTo>
                  <a:pt x="114390" y="294774"/>
                </a:lnTo>
                <a:lnTo>
                  <a:pt x="177287" y="246586"/>
                </a:lnTo>
                <a:lnTo>
                  <a:pt x="211757" y="221677"/>
                </a:lnTo>
                <a:lnTo>
                  <a:pt x="238595" y="205842"/>
                </a:lnTo>
                <a:lnTo>
                  <a:pt x="264484" y="189451"/>
                </a:lnTo>
                <a:lnTo>
                  <a:pt x="316431" y="166035"/>
                </a:lnTo>
                <a:lnTo>
                  <a:pt x="318203" y="167168"/>
                </a:lnTo>
                <a:lnTo>
                  <a:pt x="317045" y="170264"/>
                </a:lnTo>
                <a:lnTo>
                  <a:pt x="258672" y="210839"/>
                </a:lnTo>
                <a:lnTo>
                  <a:pt x="203405" y="237640"/>
                </a:lnTo>
                <a:lnTo>
                  <a:pt x="150452" y="263323"/>
                </a:lnTo>
                <a:lnTo>
                  <a:pt x="94180" y="284673"/>
                </a:lnTo>
                <a:lnTo>
                  <a:pt x="67797" y="301196"/>
                </a:lnTo>
                <a:lnTo>
                  <a:pt x="55632" y="317293"/>
                </a:lnTo>
                <a:lnTo>
                  <a:pt x="22487" y="376845"/>
                </a:lnTo>
                <a:lnTo>
                  <a:pt x="15218" y="398878"/>
                </a:lnTo>
                <a:lnTo>
                  <a:pt x="4579" y="459281"/>
                </a:lnTo>
                <a:lnTo>
                  <a:pt x="0" y="510959"/>
                </a:lnTo>
                <a:lnTo>
                  <a:pt x="2216" y="566226"/>
                </a:lnTo>
                <a:lnTo>
                  <a:pt x="13572" y="622204"/>
                </a:lnTo>
                <a:lnTo>
                  <a:pt x="21014" y="677152"/>
                </a:lnTo>
                <a:lnTo>
                  <a:pt x="43484" y="733850"/>
                </a:lnTo>
                <a:lnTo>
                  <a:pt x="61911" y="787027"/>
                </a:lnTo>
                <a:lnTo>
                  <a:pt x="83090" y="850272"/>
                </a:lnTo>
                <a:lnTo>
                  <a:pt x="107277" y="913449"/>
                </a:lnTo>
                <a:lnTo>
                  <a:pt x="138213" y="973501"/>
                </a:lnTo>
                <a:lnTo>
                  <a:pt x="144409" y="981560"/>
                </a:lnTo>
                <a:lnTo>
                  <a:pt x="145030" y="984593"/>
                </a:lnTo>
                <a:lnTo>
                  <a:pt x="141935" y="984275"/>
                </a:lnTo>
                <a:lnTo>
                  <a:pt x="130307" y="977683"/>
                </a:lnTo>
                <a:lnTo>
                  <a:pt x="117340" y="966954"/>
                </a:lnTo>
                <a:lnTo>
                  <a:pt x="85072" y="912601"/>
                </a:lnTo>
                <a:lnTo>
                  <a:pt x="59016" y="850204"/>
                </a:lnTo>
                <a:lnTo>
                  <a:pt x="37520" y="787101"/>
                </a:lnTo>
                <a:lnTo>
                  <a:pt x="36336" y="783594"/>
                </a:lnTo>
                <a:lnTo>
                  <a:pt x="55392" y="840846"/>
                </a:lnTo>
                <a:lnTo>
                  <a:pt x="76115" y="903018"/>
                </a:lnTo>
                <a:lnTo>
                  <a:pt x="111797" y="966101"/>
                </a:lnTo>
                <a:lnTo>
                  <a:pt x="167354" y="1028990"/>
                </a:lnTo>
                <a:lnTo>
                  <a:pt x="216464" y="1083969"/>
                </a:lnTo>
                <a:lnTo>
                  <a:pt x="237520" y="1108514"/>
                </a:lnTo>
                <a:lnTo>
                  <a:pt x="264166" y="1125014"/>
                </a:lnTo>
                <a:lnTo>
                  <a:pt x="268152" y="1125852"/>
                </a:lnTo>
                <a:lnTo>
                  <a:pt x="268470" y="1124071"/>
                </a:lnTo>
                <a:lnTo>
                  <a:pt x="246116" y="1098073"/>
                </a:lnTo>
                <a:lnTo>
                  <a:pt x="198915" y="103979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4" name="Group 143"/>
          <p:cNvGrpSpPr/>
          <p:nvPr/>
        </p:nvGrpSpPr>
        <p:grpSpPr>
          <a:xfrm>
            <a:off x="2185559" y="4116642"/>
            <a:ext cx="577450" cy="388559"/>
            <a:chOff x="2185559" y="4116642"/>
            <a:chExt cx="577450" cy="388559"/>
          </a:xfrm>
        </p:grpSpPr>
        <p:sp>
          <p:nvSpPr>
            <p:cNvPr id="142" name="Freeform 141"/>
            <p:cNvSpPr/>
            <p:nvPr/>
          </p:nvSpPr>
          <p:spPr>
            <a:xfrm>
              <a:off x="2185559" y="4116642"/>
              <a:ext cx="555046" cy="387517"/>
            </a:xfrm>
            <a:custGeom>
              <a:avLst/>
              <a:gdLst/>
              <a:ahLst/>
              <a:cxnLst/>
              <a:rect l="0" t="0" r="0" b="0"/>
              <a:pathLst>
                <a:path w="555046" h="387517">
                  <a:moveTo>
                    <a:pt x="57011" y="0"/>
                  </a:moveTo>
                  <a:lnTo>
                    <a:pt x="42356" y="43963"/>
                  </a:lnTo>
                  <a:lnTo>
                    <a:pt x="41919" y="63993"/>
                  </a:lnTo>
                  <a:lnTo>
                    <a:pt x="51170" y="105447"/>
                  </a:lnTo>
                  <a:lnTo>
                    <a:pt x="66458" y="131330"/>
                  </a:lnTo>
                  <a:lnTo>
                    <a:pt x="66819" y="135516"/>
                  </a:lnTo>
                  <a:lnTo>
                    <a:pt x="63549" y="137137"/>
                  </a:lnTo>
                  <a:lnTo>
                    <a:pt x="57860" y="137049"/>
                  </a:lnTo>
                  <a:lnTo>
                    <a:pt x="52898" y="133480"/>
                  </a:lnTo>
                  <a:lnTo>
                    <a:pt x="17262" y="72885"/>
                  </a:lnTo>
                  <a:lnTo>
                    <a:pt x="0" y="27969"/>
                  </a:lnTo>
                  <a:lnTo>
                    <a:pt x="18783" y="85320"/>
                  </a:lnTo>
                  <a:lnTo>
                    <a:pt x="33688" y="125388"/>
                  </a:lnTo>
                  <a:lnTo>
                    <a:pt x="52570" y="149586"/>
                  </a:lnTo>
                  <a:lnTo>
                    <a:pt x="112205" y="196845"/>
                  </a:lnTo>
                  <a:lnTo>
                    <a:pt x="138875" y="212742"/>
                  </a:lnTo>
                  <a:lnTo>
                    <a:pt x="164715" y="229151"/>
                  </a:lnTo>
                  <a:lnTo>
                    <a:pt x="225679" y="260800"/>
                  </a:lnTo>
                  <a:lnTo>
                    <a:pt x="253995" y="276146"/>
                  </a:lnTo>
                  <a:lnTo>
                    <a:pt x="280323" y="292391"/>
                  </a:lnTo>
                  <a:lnTo>
                    <a:pt x="293131" y="298408"/>
                  </a:lnTo>
                  <a:lnTo>
                    <a:pt x="291633" y="298374"/>
                  </a:lnTo>
                  <a:lnTo>
                    <a:pt x="255843" y="285694"/>
                  </a:lnTo>
                  <a:lnTo>
                    <a:pt x="196211" y="250161"/>
                  </a:lnTo>
                  <a:lnTo>
                    <a:pt x="137820" y="196434"/>
                  </a:lnTo>
                  <a:lnTo>
                    <a:pt x="102646" y="161424"/>
                  </a:lnTo>
                  <a:lnTo>
                    <a:pt x="100302" y="160258"/>
                  </a:lnTo>
                  <a:lnTo>
                    <a:pt x="103937" y="168322"/>
                  </a:lnTo>
                  <a:lnTo>
                    <a:pt x="159003" y="228205"/>
                  </a:lnTo>
                  <a:lnTo>
                    <a:pt x="215573" y="270239"/>
                  </a:lnTo>
                  <a:lnTo>
                    <a:pt x="278165" y="297692"/>
                  </a:lnTo>
                  <a:lnTo>
                    <a:pt x="341285" y="328376"/>
                  </a:lnTo>
                  <a:lnTo>
                    <a:pt x="384565" y="342461"/>
                  </a:lnTo>
                  <a:lnTo>
                    <a:pt x="445101" y="352374"/>
                  </a:lnTo>
                  <a:lnTo>
                    <a:pt x="507348" y="360352"/>
                  </a:lnTo>
                  <a:lnTo>
                    <a:pt x="551378" y="372478"/>
                  </a:lnTo>
                  <a:lnTo>
                    <a:pt x="555045" y="375831"/>
                  </a:lnTo>
                  <a:lnTo>
                    <a:pt x="553980" y="379235"/>
                  </a:lnTo>
                  <a:lnTo>
                    <a:pt x="549761" y="382675"/>
                  </a:lnTo>
                  <a:lnTo>
                    <a:pt x="521465" y="387516"/>
                  </a:lnTo>
                  <a:lnTo>
                    <a:pt x="467780" y="377834"/>
                  </a:lnTo>
                  <a:lnTo>
                    <a:pt x="447805" y="370307"/>
                  </a:lnTo>
                  <a:lnTo>
                    <a:pt x="385867" y="334412"/>
                  </a:lnTo>
                  <a:lnTo>
                    <a:pt x="359950" y="318234"/>
                  </a:lnTo>
                  <a:lnTo>
                    <a:pt x="298956" y="283554"/>
                  </a:lnTo>
                  <a:lnTo>
                    <a:pt x="239096" y="250426"/>
                  </a:lnTo>
                  <a:lnTo>
                    <a:pt x="181454" y="203419"/>
                  </a:lnTo>
                  <a:lnTo>
                    <a:pt x="120182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2305741" y="4232455"/>
              <a:ext cx="457268" cy="272746"/>
            </a:xfrm>
            <a:custGeom>
              <a:avLst/>
              <a:gdLst/>
              <a:ahLst/>
              <a:cxnLst/>
              <a:rect l="0" t="0" r="0" b="0"/>
              <a:pathLst>
                <a:path w="457268" h="272746">
                  <a:moveTo>
                    <a:pt x="0" y="0"/>
                  </a:moveTo>
                  <a:lnTo>
                    <a:pt x="3119" y="42692"/>
                  </a:lnTo>
                  <a:lnTo>
                    <a:pt x="19128" y="93663"/>
                  </a:lnTo>
                  <a:lnTo>
                    <a:pt x="70388" y="154239"/>
                  </a:lnTo>
                  <a:lnTo>
                    <a:pt x="106710" y="174053"/>
                  </a:lnTo>
                  <a:lnTo>
                    <a:pt x="168581" y="203643"/>
                  </a:lnTo>
                  <a:lnTo>
                    <a:pt x="231637" y="227818"/>
                  </a:lnTo>
                  <a:lnTo>
                    <a:pt x="276862" y="238977"/>
                  </a:lnTo>
                  <a:lnTo>
                    <a:pt x="330509" y="241528"/>
                  </a:lnTo>
                  <a:lnTo>
                    <a:pt x="386166" y="242032"/>
                  </a:lnTo>
                  <a:lnTo>
                    <a:pt x="439101" y="245251"/>
                  </a:lnTo>
                  <a:lnTo>
                    <a:pt x="450661" y="247729"/>
                  </a:lnTo>
                  <a:lnTo>
                    <a:pt x="456028" y="251720"/>
                  </a:lnTo>
                  <a:lnTo>
                    <a:pt x="457267" y="256721"/>
                  </a:lnTo>
                  <a:lnTo>
                    <a:pt x="455753" y="262395"/>
                  </a:lnTo>
                  <a:lnTo>
                    <a:pt x="450064" y="266177"/>
                  </a:lnTo>
                  <a:lnTo>
                    <a:pt x="419701" y="271500"/>
                  </a:lnTo>
                  <a:lnTo>
                    <a:pt x="394374" y="272745"/>
                  </a:lnTo>
                  <a:lnTo>
                    <a:pt x="373759" y="267060"/>
                  </a:lnTo>
                  <a:lnTo>
                    <a:pt x="310607" y="233282"/>
                  </a:lnTo>
                  <a:lnTo>
                    <a:pt x="249083" y="195448"/>
                  </a:lnTo>
                  <a:lnTo>
                    <a:pt x="191536" y="156663"/>
                  </a:lnTo>
                  <a:lnTo>
                    <a:pt x="168456" y="1474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5" name="Freeform 144"/>
          <p:cNvSpPr/>
          <p:nvPr/>
        </p:nvSpPr>
        <p:spPr>
          <a:xfrm>
            <a:off x="2401992" y="4285098"/>
            <a:ext cx="335676" cy="240744"/>
          </a:xfrm>
          <a:custGeom>
            <a:avLst/>
            <a:gdLst/>
            <a:ahLst/>
            <a:cxnLst/>
            <a:rect l="0" t="0" r="0" b="0"/>
            <a:pathLst>
              <a:path w="335676" h="240744">
                <a:moveTo>
                  <a:pt x="51147" y="42114"/>
                </a:moveTo>
                <a:lnTo>
                  <a:pt x="60723" y="66161"/>
                </a:lnTo>
                <a:lnTo>
                  <a:pt x="111046" y="122812"/>
                </a:lnTo>
                <a:lnTo>
                  <a:pt x="167598" y="164945"/>
                </a:lnTo>
                <a:lnTo>
                  <a:pt x="230188" y="192406"/>
                </a:lnTo>
                <a:lnTo>
                  <a:pt x="261734" y="203369"/>
                </a:lnTo>
                <a:lnTo>
                  <a:pt x="264068" y="205769"/>
                </a:lnTo>
                <a:lnTo>
                  <a:pt x="260945" y="207370"/>
                </a:lnTo>
                <a:lnTo>
                  <a:pt x="244997" y="207978"/>
                </a:lnTo>
                <a:lnTo>
                  <a:pt x="183231" y="195728"/>
                </a:lnTo>
                <a:lnTo>
                  <a:pt x="143529" y="184675"/>
                </a:lnTo>
                <a:lnTo>
                  <a:pt x="199686" y="203910"/>
                </a:lnTo>
                <a:lnTo>
                  <a:pt x="255741" y="235352"/>
                </a:lnTo>
                <a:lnTo>
                  <a:pt x="249703" y="234062"/>
                </a:lnTo>
                <a:lnTo>
                  <a:pt x="188484" y="203089"/>
                </a:lnTo>
                <a:lnTo>
                  <a:pt x="172238" y="191257"/>
                </a:lnTo>
                <a:lnTo>
                  <a:pt x="171649" y="187167"/>
                </a:lnTo>
                <a:lnTo>
                  <a:pt x="175935" y="184439"/>
                </a:lnTo>
                <a:lnTo>
                  <a:pt x="183472" y="182621"/>
                </a:lnTo>
                <a:lnTo>
                  <a:pt x="210848" y="185651"/>
                </a:lnTo>
                <a:lnTo>
                  <a:pt x="265070" y="200458"/>
                </a:lnTo>
                <a:lnTo>
                  <a:pt x="312943" y="214162"/>
                </a:lnTo>
                <a:lnTo>
                  <a:pt x="315755" y="216474"/>
                </a:lnTo>
                <a:lnTo>
                  <a:pt x="312950" y="218015"/>
                </a:lnTo>
                <a:lnTo>
                  <a:pt x="274827" y="220489"/>
                </a:lnTo>
                <a:lnTo>
                  <a:pt x="219943" y="209566"/>
                </a:lnTo>
                <a:lnTo>
                  <a:pt x="205717" y="205444"/>
                </a:lnTo>
                <a:lnTo>
                  <a:pt x="239438" y="215253"/>
                </a:lnTo>
                <a:lnTo>
                  <a:pt x="290938" y="219944"/>
                </a:lnTo>
                <a:lnTo>
                  <a:pt x="318378" y="220585"/>
                </a:lnTo>
                <a:lnTo>
                  <a:pt x="325228" y="223096"/>
                </a:lnTo>
                <a:lnTo>
                  <a:pt x="327454" y="227109"/>
                </a:lnTo>
                <a:lnTo>
                  <a:pt x="326599" y="232125"/>
                </a:lnTo>
                <a:lnTo>
                  <a:pt x="322519" y="234299"/>
                </a:lnTo>
                <a:lnTo>
                  <a:pt x="275487" y="232210"/>
                </a:lnTo>
                <a:lnTo>
                  <a:pt x="272067" y="233185"/>
                </a:lnTo>
                <a:lnTo>
                  <a:pt x="274466" y="235005"/>
                </a:lnTo>
                <a:lnTo>
                  <a:pt x="289610" y="238978"/>
                </a:lnTo>
                <a:lnTo>
                  <a:pt x="311939" y="240743"/>
                </a:lnTo>
                <a:lnTo>
                  <a:pt x="320935" y="237704"/>
                </a:lnTo>
                <a:lnTo>
                  <a:pt x="334050" y="224969"/>
                </a:lnTo>
                <a:lnTo>
                  <a:pt x="335675" y="217830"/>
                </a:lnTo>
                <a:lnTo>
                  <a:pt x="334419" y="210731"/>
                </a:lnTo>
                <a:lnTo>
                  <a:pt x="331242" y="203658"/>
                </a:lnTo>
                <a:lnTo>
                  <a:pt x="325615" y="200113"/>
                </a:lnTo>
                <a:lnTo>
                  <a:pt x="262980" y="199894"/>
                </a:lnTo>
                <a:lnTo>
                  <a:pt x="200330" y="194433"/>
                </a:lnTo>
                <a:lnTo>
                  <a:pt x="146139" y="178708"/>
                </a:lnTo>
                <a:lnTo>
                  <a:pt x="94462" y="160231"/>
                </a:lnTo>
                <a:lnTo>
                  <a:pt x="32561" y="123871"/>
                </a:lnTo>
                <a:lnTo>
                  <a:pt x="0" y="95601"/>
                </a:lnTo>
                <a:lnTo>
                  <a:pt x="3459" y="99421"/>
                </a:lnTo>
                <a:lnTo>
                  <a:pt x="58096" y="134079"/>
                </a:lnTo>
                <a:lnTo>
                  <a:pt x="110318" y="160409"/>
                </a:lnTo>
                <a:lnTo>
                  <a:pt x="166434" y="181897"/>
                </a:lnTo>
                <a:lnTo>
                  <a:pt x="175969" y="182095"/>
                </a:lnTo>
                <a:lnTo>
                  <a:pt x="192801" y="176078"/>
                </a:lnTo>
                <a:lnTo>
                  <a:pt x="197056" y="168858"/>
                </a:lnTo>
                <a:lnTo>
                  <a:pt x="198581" y="110508"/>
                </a:lnTo>
                <a:lnTo>
                  <a:pt x="188978" y="61863"/>
                </a:lnTo>
                <a:lnTo>
                  <a:pt x="166961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Freeform 145"/>
          <p:cNvSpPr/>
          <p:nvPr/>
        </p:nvSpPr>
        <p:spPr>
          <a:xfrm>
            <a:off x="5508054" y="3232248"/>
            <a:ext cx="631626" cy="1106873"/>
          </a:xfrm>
          <a:custGeom>
            <a:avLst/>
            <a:gdLst/>
            <a:ahLst/>
            <a:cxnLst/>
            <a:rect l="0" t="0" r="0" b="0"/>
            <a:pathLst>
              <a:path w="631626" h="1106873">
                <a:moveTo>
                  <a:pt x="609003" y="0"/>
                </a:moveTo>
                <a:lnTo>
                  <a:pt x="547892" y="25195"/>
                </a:lnTo>
                <a:lnTo>
                  <a:pt x="487871" y="45244"/>
                </a:lnTo>
                <a:lnTo>
                  <a:pt x="448595" y="57247"/>
                </a:lnTo>
                <a:lnTo>
                  <a:pt x="509465" y="33229"/>
                </a:lnTo>
                <a:lnTo>
                  <a:pt x="558063" y="24664"/>
                </a:lnTo>
                <a:lnTo>
                  <a:pt x="621297" y="21770"/>
                </a:lnTo>
                <a:lnTo>
                  <a:pt x="628898" y="25041"/>
                </a:lnTo>
                <a:lnTo>
                  <a:pt x="631625" y="30732"/>
                </a:lnTo>
                <a:lnTo>
                  <a:pt x="631103" y="38036"/>
                </a:lnTo>
                <a:lnTo>
                  <a:pt x="626076" y="45244"/>
                </a:lnTo>
                <a:lnTo>
                  <a:pt x="584386" y="73625"/>
                </a:lnTo>
                <a:lnTo>
                  <a:pt x="531090" y="101761"/>
                </a:lnTo>
                <a:lnTo>
                  <a:pt x="475503" y="129849"/>
                </a:lnTo>
                <a:lnTo>
                  <a:pt x="422582" y="157928"/>
                </a:lnTo>
                <a:lnTo>
                  <a:pt x="367254" y="184617"/>
                </a:lnTo>
                <a:lnTo>
                  <a:pt x="345971" y="192406"/>
                </a:lnTo>
                <a:lnTo>
                  <a:pt x="342401" y="192612"/>
                </a:lnTo>
                <a:lnTo>
                  <a:pt x="343531" y="190409"/>
                </a:lnTo>
                <a:lnTo>
                  <a:pt x="356484" y="181723"/>
                </a:lnTo>
                <a:lnTo>
                  <a:pt x="412460" y="160202"/>
                </a:lnTo>
                <a:lnTo>
                  <a:pt x="474253" y="144339"/>
                </a:lnTo>
                <a:lnTo>
                  <a:pt x="522934" y="139083"/>
                </a:lnTo>
                <a:lnTo>
                  <a:pt x="568813" y="137526"/>
                </a:lnTo>
                <a:lnTo>
                  <a:pt x="579870" y="140817"/>
                </a:lnTo>
                <a:lnTo>
                  <a:pt x="588411" y="146520"/>
                </a:lnTo>
                <a:lnTo>
                  <a:pt x="595275" y="153832"/>
                </a:lnTo>
                <a:lnTo>
                  <a:pt x="595171" y="162216"/>
                </a:lnTo>
                <a:lnTo>
                  <a:pt x="582578" y="180891"/>
                </a:lnTo>
                <a:lnTo>
                  <a:pt x="552007" y="211900"/>
                </a:lnTo>
                <a:lnTo>
                  <a:pt x="498873" y="246552"/>
                </a:lnTo>
                <a:lnTo>
                  <a:pt x="436737" y="287857"/>
                </a:lnTo>
                <a:lnTo>
                  <a:pt x="412727" y="301852"/>
                </a:lnTo>
                <a:lnTo>
                  <a:pt x="409132" y="305350"/>
                </a:lnTo>
                <a:lnTo>
                  <a:pt x="411415" y="306512"/>
                </a:lnTo>
                <a:lnTo>
                  <a:pt x="467256" y="297077"/>
                </a:lnTo>
                <a:lnTo>
                  <a:pt x="519522" y="287146"/>
                </a:lnTo>
                <a:lnTo>
                  <a:pt x="579889" y="290427"/>
                </a:lnTo>
                <a:lnTo>
                  <a:pt x="588424" y="295394"/>
                </a:lnTo>
                <a:lnTo>
                  <a:pt x="592944" y="302214"/>
                </a:lnTo>
                <a:lnTo>
                  <a:pt x="594787" y="310271"/>
                </a:lnTo>
                <a:lnTo>
                  <a:pt x="593677" y="317981"/>
                </a:lnTo>
                <a:lnTo>
                  <a:pt x="586204" y="332788"/>
                </a:lnTo>
                <a:lnTo>
                  <a:pt x="544216" y="368417"/>
                </a:lnTo>
                <a:lnTo>
                  <a:pt x="485741" y="403582"/>
                </a:lnTo>
                <a:lnTo>
                  <a:pt x="430424" y="444275"/>
                </a:lnTo>
                <a:lnTo>
                  <a:pt x="377430" y="483660"/>
                </a:lnTo>
                <a:lnTo>
                  <a:pt x="335273" y="506669"/>
                </a:lnTo>
                <a:lnTo>
                  <a:pt x="332929" y="507406"/>
                </a:lnTo>
                <a:lnTo>
                  <a:pt x="393337" y="479440"/>
                </a:lnTo>
                <a:lnTo>
                  <a:pt x="455993" y="451117"/>
                </a:lnTo>
                <a:lnTo>
                  <a:pt x="506119" y="435554"/>
                </a:lnTo>
                <a:lnTo>
                  <a:pt x="557852" y="425931"/>
                </a:lnTo>
                <a:lnTo>
                  <a:pt x="588999" y="423269"/>
                </a:lnTo>
                <a:lnTo>
                  <a:pt x="612200" y="428326"/>
                </a:lnTo>
                <a:lnTo>
                  <a:pt x="621663" y="432949"/>
                </a:lnTo>
                <a:lnTo>
                  <a:pt x="625632" y="439542"/>
                </a:lnTo>
                <a:lnTo>
                  <a:pt x="625938" y="447446"/>
                </a:lnTo>
                <a:lnTo>
                  <a:pt x="620039" y="464417"/>
                </a:lnTo>
                <a:lnTo>
                  <a:pt x="602394" y="487125"/>
                </a:lnTo>
                <a:lnTo>
                  <a:pt x="543249" y="540032"/>
                </a:lnTo>
                <a:lnTo>
                  <a:pt x="510361" y="566332"/>
                </a:lnTo>
                <a:lnTo>
                  <a:pt x="453120" y="603344"/>
                </a:lnTo>
                <a:lnTo>
                  <a:pt x="397534" y="645723"/>
                </a:lnTo>
                <a:lnTo>
                  <a:pt x="376976" y="659775"/>
                </a:lnTo>
                <a:lnTo>
                  <a:pt x="374770" y="663288"/>
                </a:lnTo>
                <a:lnTo>
                  <a:pt x="377978" y="664461"/>
                </a:lnTo>
                <a:lnTo>
                  <a:pt x="394021" y="661474"/>
                </a:lnTo>
                <a:lnTo>
                  <a:pt x="450264" y="639645"/>
                </a:lnTo>
                <a:lnTo>
                  <a:pt x="509850" y="621302"/>
                </a:lnTo>
                <a:lnTo>
                  <a:pt x="569530" y="607168"/>
                </a:lnTo>
                <a:lnTo>
                  <a:pt x="606666" y="607801"/>
                </a:lnTo>
                <a:lnTo>
                  <a:pt x="610954" y="613431"/>
                </a:lnTo>
                <a:lnTo>
                  <a:pt x="610303" y="621864"/>
                </a:lnTo>
                <a:lnTo>
                  <a:pt x="595740" y="649850"/>
                </a:lnTo>
                <a:lnTo>
                  <a:pt x="561849" y="687478"/>
                </a:lnTo>
                <a:lnTo>
                  <a:pt x="503275" y="737178"/>
                </a:lnTo>
                <a:lnTo>
                  <a:pt x="445428" y="780751"/>
                </a:lnTo>
                <a:lnTo>
                  <a:pt x="388547" y="828848"/>
                </a:lnTo>
                <a:lnTo>
                  <a:pt x="330003" y="873611"/>
                </a:lnTo>
                <a:lnTo>
                  <a:pt x="317719" y="880715"/>
                </a:lnTo>
                <a:lnTo>
                  <a:pt x="311868" y="881941"/>
                </a:lnTo>
                <a:lnTo>
                  <a:pt x="310307" y="879249"/>
                </a:lnTo>
                <a:lnTo>
                  <a:pt x="311607" y="873945"/>
                </a:lnTo>
                <a:lnTo>
                  <a:pt x="335792" y="849713"/>
                </a:lnTo>
                <a:lnTo>
                  <a:pt x="393188" y="811212"/>
                </a:lnTo>
                <a:lnTo>
                  <a:pt x="421055" y="792910"/>
                </a:lnTo>
                <a:lnTo>
                  <a:pt x="482798" y="768868"/>
                </a:lnTo>
                <a:lnTo>
                  <a:pt x="493280" y="765263"/>
                </a:lnTo>
                <a:lnTo>
                  <a:pt x="497929" y="768708"/>
                </a:lnTo>
                <a:lnTo>
                  <a:pt x="498689" y="776854"/>
                </a:lnTo>
                <a:lnTo>
                  <a:pt x="493294" y="797994"/>
                </a:lnTo>
                <a:lnTo>
                  <a:pt x="475933" y="824219"/>
                </a:lnTo>
                <a:lnTo>
                  <a:pt x="417730" y="884657"/>
                </a:lnTo>
                <a:lnTo>
                  <a:pt x="357705" y="937071"/>
                </a:lnTo>
                <a:lnTo>
                  <a:pt x="303859" y="981350"/>
                </a:lnTo>
                <a:lnTo>
                  <a:pt x="240522" y="1039395"/>
                </a:lnTo>
                <a:lnTo>
                  <a:pt x="182550" y="1084179"/>
                </a:lnTo>
                <a:lnTo>
                  <a:pt x="136251" y="1106872"/>
                </a:lnTo>
                <a:lnTo>
                  <a:pt x="130058" y="1102902"/>
                </a:lnTo>
                <a:lnTo>
                  <a:pt x="127100" y="1093237"/>
                </a:lnTo>
                <a:lnTo>
                  <a:pt x="128102" y="1066121"/>
                </a:lnTo>
                <a:lnTo>
                  <a:pt x="147809" y="1013704"/>
                </a:lnTo>
                <a:lnTo>
                  <a:pt x="181115" y="958484"/>
                </a:lnTo>
                <a:lnTo>
                  <a:pt x="215974" y="905502"/>
                </a:lnTo>
                <a:lnTo>
                  <a:pt x="259372" y="849696"/>
                </a:lnTo>
                <a:lnTo>
                  <a:pt x="275796" y="825689"/>
                </a:lnTo>
                <a:lnTo>
                  <a:pt x="327182" y="767894"/>
                </a:lnTo>
                <a:lnTo>
                  <a:pt x="359228" y="729451"/>
                </a:lnTo>
                <a:lnTo>
                  <a:pt x="415535" y="677508"/>
                </a:lnTo>
                <a:lnTo>
                  <a:pt x="415683" y="676280"/>
                </a:lnTo>
                <a:lnTo>
                  <a:pt x="355582" y="719510"/>
                </a:lnTo>
                <a:lnTo>
                  <a:pt x="302409" y="769051"/>
                </a:lnTo>
                <a:lnTo>
                  <a:pt x="241956" y="815696"/>
                </a:lnTo>
                <a:lnTo>
                  <a:pt x="188054" y="860876"/>
                </a:lnTo>
                <a:lnTo>
                  <a:pt x="128010" y="896938"/>
                </a:lnTo>
                <a:lnTo>
                  <a:pt x="105109" y="906737"/>
                </a:lnTo>
                <a:lnTo>
                  <a:pt x="98769" y="905138"/>
                </a:lnTo>
                <a:lnTo>
                  <a:pt x="95712" y="899393"/>
                </a:lnTo>
                <a:lnTo>
                  <a:pt x="94843" y="890884"/>
                </a:lnTo>
                <a:lnTo>
                  <a:pt x="110389" y="850962"/>
                </a:lnTo>
                <a:lnTo>
                  <a:pt x="157167" y="790781"/>
                </a:lnTo>
                <a:lnTo>
                  <a:pt x="209037" y="737146"/>
                </a:lnTo>
                <a:lnTo>
                  <a:pt x="267167" y="684373"/>
                </a:lnTo>
                <a:lnTo>
                  <a:pt x="324085" y="631713"/>
                </a:lnTo>
                <a:lnTo>
                  <a:pt x="377290" y="587473"/>
                </a:lnTo>
                <a:lnTo>
                  <a:pt x="430007" y="556764"/>
                </a:lnTo>
                <a:lnTo>
                  <a:pt x="433520" y="557179"/>
                </a:lnTo>
                <a:lnTo>
                  <a:pt x="432353" y="560966"/>
                </a:lnTo>
                <a:lnTo>
                  <a:pt x="421698" y="573362"/>
                </a:lnTo>
                <a:lnTo>
                  <a:pt x="358881" y="622684"/>
                </a:lnTo>
                <a:lnTo>
                  <a:pt x="308472" y="663592"/>
                </a:lnTo>
                <a:lnTo>
                  <a:pt x="248471" y="705469"/>
                </a:lnTo>
                <a:lnTo>
                  <a:pt x="185793" y="749727"/>
                </a:lnTo>
                <a:lnTo>
                  <a:pt x="131302" y="784483"/>
                </a:lnTo>
                <a:lnTo>
                  <a:pt x="106573" y="790077"/>
                </a:lnTo>
                <a:lnTo>
                  <a:pt x="95065" y="789930"/>
                </a:lnTo>
                <a:lnTo>
                  <a:pt x="89733" y="783984"/>
                </a:lnTo>
                <a:lnTo>
                  <a:pt x="88517" y="774170"/>
                </a:lnTo>
                <a:lnTo>
                  <a:pt x="94576" y="747668"/>
                </a:lnTo>
                <a:lnTo>
                  <a:pt x="127062" y="686114"/>
                </a:lnTo>
                <a:lnTo>
                  <a:pt x="167274" y="634138"/>
                </a:lnTo>
                <a:lnTo>
                  <a:pt x="209012" y="581670"/>
                </a:lnTo>
                <a:lnTo>
                  <a:pt x="254172" y="529365"/>
                </a:lnTo>
                <a:lnTo>
                  <a:pt x="307806" y="484892"/>
                </a:lnTo>
                <a:lnTo>
                  <a:pt x="366005" y="437984"/>
                </a:lnTo>
                <a:lnTo>
                  <a:pt x="403206" y="413289"/>
                </a:lnTo>
                <a:lnTo>
                  <a:pt x="425843" y="392818"/>
                </a:lnTo>
                <a:lnTo>
                  <a:pt x="426065" y="390560"/>
                </a:lnTo>
                <a:lnTo>
                  <a:pt x="375089" y="408514"/>
                </a:lnTo>
                <a:lnTo>
                  <a:pt x="315521" y="439336"/>
                </a:lnTo>
                <a:lnTo>
                  <a:pt x="257880" y="474128"/>
                </a:lnTo>
                <a:lnTo>
                  <a:pt x="207152" y="504743"/>
                </a:lnTo>
                <a:lnTo>
                  <a:pt x="146903" y="531975"/>
                </a:lnTo>
                <a:lnTo>
                  <a:pt x="83849" y="558098"/>
                </a:lnTo>
                <a:lnTo>
                  <a:pt x="75236" y="556899"/>
                </a:lnTo>
                <a:lnTo>
                  <a:pt x="67155" y="553760"/>
                </a:lnTo>
                <a:lnTo>
                  <a:pt x="64107" y="546988"/>
                </a:lnTo>
                <a:lnTo>
                  <a:pt x="66959" y="526986"/>
                </a:lnTo>
                <a:lnTo>
                  <a:pt x="100911" y="472368"/>
                </a:lnTo>
                <a:lnTo>
                  <a:pt x="156963" y="410488"/>
                </a:lnTo>
                <a:lnTo>
                  <a:pt x="217343" y="366287"/>
                </a:lnTo>
                <a:lnTo>
                  <a:pt x="280219" y="323969"/>
                </a:lnTo>
                <a:lnTo>
                  <a:pt x="332361" y="291895"/>
                </a:lnTo>
                <a:lnTo>
                  <a:pt x="365989" y="268592"/>
                </a:lnTo>
                <a:lnTo>
                  <a:pt x="408792" y="244648"/>
                </a:lnTo>
                <a:lnTo>
                  <a:pt x="410018" y="241477"/>
                </a:lnTo>
                <a:lnTo>
                  <a:pt x="404987" y="240534"/>
                </a:lnTo>
                <a:lnTo>
                  <a:pt x="386138" y="243775"/>
                </a:lnTo>
                <a:lnTo>
                  <a:pt x="323409" y="270773"/>
                </a:lnTo>
                <a:lnTo>
                  <a:pt x="263006" y="302351"/>
                </a:lnTo>
                <a:lnTo>
                  <a:pt x="209110" y="325530"/>
                </a:lnTo>
                <a:lnTo>
                  <a:pt x="145766" y="347366"/>
                </a:lnTo>
                <a:lnTo>
                  <a:pt x="124699" y="352087"/>
                </a:lnTo>
                <a:lnTo>
                  <a:pt x="103638" y="350286"/>
                </a:lnTo>
                <a:lnTo>
                  <a:pt x="98958" y="345828"/>
                </a:lnTo>
                <a:lnTo>
                  <a:pt x="98177" y="339346"/>
                </a:lnTo>
                <a:lnTo>
                  <a:pt x="99996" y="331516"/>
                </a:lnTo>
                <a:lnTo>
                  <a:pt x="126962" y="294902"/>
                </a:lnTo>
                <a:lnTo>
                  <a:pt x="179782" y="248322"/>
                </a:lnTo>
                <a:lnTo>
                  <a:pt x="239210" y="210646"/>
                </a:lnTo>
                <a:lnTo>
                  <a:pt x="300087" y="171664"/>
                </a:lnTo>
                <a:lnTo>
                  <a:pt x="334198" y="150819"/>
                </a:lnTo>
                <a:lnTo>
                  <a:pt x="339232" y="149679"/>
                </a:lnTo>
                <a:lnTo>
                  <a:pt x="340248" y="152429"/>
                </a:lnTo>
                <a:lnTo>
                  <a:pt x="338586" y="157771"/>
                </a:lnTo>
                <a:lnTo>
                  <a:pt x="327380" y="166827"/>
                </a:lnTo>
                <a:lnTo>
                  <a:pt x="304460" y="181622"/>
                </a:lnTo>
                <a:lnTo>
                  <a:pt x="260279" y="213257"/>
                </a:lnTo>
                <a:lnTo>
                  <a:pt x="199449" y="246671"/>
                </a:lnTo>
                <a:lnTo>
                  <a:pt x="139777" y="297977"/>
                </a:lnTo>
                <a:lnTo>
                  <a:pt x="85518" y="340624"/>
                </a:lnTo>
                <a:lnTo>
                  <a:pt x="48140" y="401579"/>
                </a:lnTo>
                <a:lnTo>
                  <a:pt x="30759" y="453714"/>
                </a:lnTo>
                <a:lnTo>
                  <a:pt x="16060" y="509073"/>
                </a:lnTo>
                <a:lnTo>
                  <a:pt x="9127" y="563898"/>
                </a:lnTo>
                <a:lnTo>
                  <a:pt x="0" y="626160"/>
                </a:lnTo>
                <a:lnTo>
                  <a:pt x="7082" y="681133"/>
                </a:lnTo>
                <a:lnTo>
                  <a:pt x="19745" y="737053"/>
                </a:lnTo>
                <a:lnTo>
                  <a:pt x="36999" y="798787"/>
                </a:lnTo>
                <a:lnTo>
                  <a:pt x="54508" y="858216"/>
                </a:lnTo>
                <a:lnTo>
                  <a:pt x="90213" y="916994"/>
                </a:lnTo>
                <a:lnTo>
                  <a:pt x="93518" y="920165"/>
                </a:lnTo>
                <a:lnTo>
                  <a:pt x="94550" y="918770"/>
                </a:lnTo>
                <a:lnTo>
                  <a:pt x="87802" y="891315"/>
                </a:lnTo>
                <a:lnTo>
                  <a:pt x="69139" y="842521"/>
                </a:lnTo>
                <a:lnTo>
                  <a:pt x="63778" y="794648"/>
                </a:lnTo>
                <a:lnTo>
                  <a:pt x="62190" y="743419"/>
                </a:lnTo>
                <a:lnTo>
                  <a:pt x="64773" y="679946"/>
                </a:lnTo>
                <a:lnTo>
                  <a:pt x="79497" y="621988"/>
                </a:lnTo>
                <a:lnTo>
                  <a:pt x="96672" y="568645"/>
                </a:lnTo>
                <a:lnTo>
                  <a:pt x="126743" y="505378"/>
                </a:lnTo>
                <a:lnTo>
                  <a:pt x="157009" y="449607"/>
                </a:lnTo>
                <a:lnTo>
                  <a:pt x="198705" y="390530"/>
                </a:lnTo>
                <a:lnTo>
                  <a:pt x="242164" y="337041"/>
                </a:lnTo>
                <a:lnTo>
                  <a:pt x="293367" y="279073"/>
                </a:lnTo>
                <a:lnTo>
                  <a:pt x="346989" y="232113"/>
                </a:lnTo>
                <a:lnTo>
                  <a:pt x="407501" y="193549"/>
                </a:lnTo>
                <a:lnTo>
                  <a:pt x="464531" y="166330"/>
                </a:lnTo>
                <a:lnTo>
                  <a:pt x="489811" y="156983"/>
                </a:lnTo>
                <a:lnTo>
                  <a:pt x="512745" y="156728"/>
                </a:lnTo>
                <a:lnTo>
                  <a:pt x="519094" y="160638"/>
                </a:lnTo>
                <a:lnTo>
                  <a:pt x="522157" y="166753"/>
                </a:lnTo>
                <a:lnTo>
                  <a:pt x="523030" y="174340"/>
                </a:lnTo>
                <a:lnTo>
                  <a:pt x="513079" y="207374"/>
                </a:lnTo>
                <a:lnTo>
                  <a:pt x="475231" y="264395"/>
                </a:lnTo>
                <a:lnTo>
                  <a:pt x="426485" y="326259"/>
                </a:lnTo>
                <a:lnTo>
                  <a:pt x="401548" y="360371"/>
                </a:lnTo>
                <a:lnTo>
                  <a:pt x="374060" y="419333"/>
                </a:lnTo>
                <a:lnTo>
                  <a:pt x="360169" y="470999"/>
                </a:lnTo>
                <a:lnTo>
                  <a:pt x="356319" y="50536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" name="Freeform 146"/>
          <p:cNvSpPr/>
          <p:nvPr/>
        </p:nvSpPr>
        <p:spPr>
          <a:xfrm>
            <a:off x="6245965" y="3269694"/>
            <a:ext cx="596229" cy="913184"/>
          </a:xfrm>
          <a:custGeom>
            <a:avLst/>
            <a:gdLst/>
            <a:ahLst/>
            <a:cxnLst/>
            <a:rect l="0" t="0" r="0" b="0"/>
            <a:pathLst>
              <a:path w="596229" h="913184">
                <a:moveTo>
                  <a:pt x="60605" y="25725"/>
                </a:moveTo>
                <a:lnTo>
                  <a:pt x="104567" y="2006"/>
                </a:lnTo>
                <a:lnTo>
                  <a:pt x="108630" y="2894"/>
                </a:lnTo>
                <a:lnTo>
                  <a:pt x="109000" y="6995"/>
                </a:lnTo>
                <a:lnTo>
                  <a:pt x="106906" y="13238"/>
                </a:lnTo>
                <a:lnTo>
                  <a:pt x="95221" y="23295"/>
                </a:lnTo>
                <a:lnTo>
                  <a:pt x="59124" y="39283"/>
                </a:lnTo>
                <a:lnTo>
                  <a:pt x="54938" y="39443"/>
                </a:lnTo>
                <a:lnTo>
                  <a:pt x="54487" y="37210"/>
                </a:lnTo>
                <a:lnTo>
                  <a:pt x="56526" y="33382"/>
                </a:lnTo>
                <a:lnTo>
                  <a:pt x="68150" y="26009"/>
                </a:lnTo>
                <a:lnTo>
                  <a:pt x="124438" y="4693"/>
                </a:lnTo>
                <a:lnTo>
                  <a:pt x="145127" y="0"/>
                </a:lnTo>
                <a:lnTo>
                  <a:pt x="166020" y="1814"/>
                </a:lnTo>
                <a:lnTo>
                  <a:pt x="170656" y="5105"/>
                </a:lnTo>
                <a:lnTo>
                  <a:pt x="171407" y="9639"/>
                </a:lnTo>
                <a:lnTo>
                  <a:pt x="166002" y="20915"/>
                </a:lnTo>
                <a:lnTo>
                  <a:pt x="155801" y="33726"/>
                </a:lnTo>
                <a:lnTo>
                  <a:pt x="98357" y="74944"/>
                </a:lnTo>
                <a:lnTo>
                  <a:pt x="69841" y="95941"/>
                </a:lnTo>
                <a:lnTo>
                  <a:pt x="66762" y="101781"/>
                </a:lnTo>
                <a:lnTo>
                  <a:pt x="68219" y="106845"/>
                </a:lnTo>
                <a:lnTo>
                  <a:pt x="72700" y="111391"/>
                </a:lnTo>
                <a:lnTo>
                  <a:pt x="79197" y="113251"/>
                </a:lnTo>
                <a:lnTo>
                  <a:pt x="117960" y="107832"/>
                </a:lnTo>
                <a:lnTo>
                  <a:pt x="170330" y="101085"/>
                </a:lnTo>
                <a:lnTo>
                  <a:pt x="177039" y="105211"/>
                </a:lnTo>
                <a:lnTo>
                  <a:pt x="179171" y="112641"/>
                </a:lnTo>
                <a:lnTo>
                  <a:pt x="178254" y="122274"/>
                </a:lnTo>
                <a:lnTo>
                  <a:pt x="167875" y="139215"/>
                </a:lnTo>
                <a:lnTo>
                  <a:pt x="121438" y="174745"/>
                </a:lnTo>
                <a:lnTo>
                  <a:pt x="73704" y="202473"/>
                </a:lnTo>
                <a:lnTo>
                  <a:pt x="133389" y="183419"/>
                </a:lnTo>
                <a:lnTo>
                  <a:pt x="195232" y="167244"/>
                </a:lnTo>
                <a:lnTo>
                  <a:pt x="222604" y="164662"/>
                </a:lnTo>
                <a:lnTo>
                  <a:pt x="230606" y="167483"/>
                </a:lnTo>
                <a:lnTo>
                  <a:pt x="234770" y="172873"/>
                </a:lnTo>
                <a:lnTo>
                  <a:pt x="236377" y="179976"/>
                </a:lnTo>
                <a:lnTo>
                  <a:pt x="232768" y="187050"/>
                </a:lnTo>
                <a:lnTo>
                  <a:pt x="216280" y="201150"/>
                </a:lnTo>
                <a:lnTo>
                  <a:pt x="159354" y="227956"/>
                </a:lnTo>
                <a:lnTo>
                  <a:pt x="105588" y="254275"/>
                </a:lnTo>
                <a:lnTo>
                  <a:pt x="63295" y="271259"/>
                </a:lnTo>
                <a:lnTo>
                  <a:pt x="115176" y="262967"/>
                </a:lnTo>
                <a:lnTo>
                  <a:pt x="173766" y="250056"/>
                </a:lnTo>
                <a:lnTo>
                  <a:pt x="223336" y="240893"/>
                </a:lnTo>
                <a:lnTo>
                  <a:pt x="271558" y="239997"/>
                </a:lnTo>
                <a:lnTo>
                  <a:pt x="293182" y="248079"/>
                </a:lnTo>
                <a:lnTo>
                  <a:pt x="297544" y="253510"/>
                </a:lnTo>
                <a:lnTo>
                  <a:pt x="298113" y="259470"/>
                </a:lnTo>
                <a:lnTo>
                  <a:pt x="296153" y="265783"/>
                </a:lnTo>
                <a:lnTo>
                  <a:pt x="281497" y="279037"/>
                </a:lnTo>
                <a:lnTo>
                  <a:pt x="218514" y="317459"/>
                </a:lnTo>
                <a:lnTo>
                  <a:pt x="155360" y="349645"/>
                </a:lnTo>
                <a:lnTo>
                  <a:pt x="96653" y="377737"/>
                </a:lnTo>
                <a:lnTo>
                  <a:pt x="78186" y="391185"/>
                </a:lnTo>
                <a:lnTo>
                  <a:pt x="78174" y="394537"/>
                </a:lnTo>
                <a:lnTo>
                  <a:pt x="84016" y="395602"/>
                </a:lnTo>
                <a:lnTo>
                  <a:pt x="143020" y="393234"/>
                </a:lnTo>
                <a:lnTo>
                  <a:pt x="194691" y="389045"/>
                </a:lnTo>
                <a:lnTo>
                  <a:pt x="206147" y="390771"/>
                </a:lnTo>
                <a:lnTo>
                  <a:pt x="212615" y="395431"/>
                </a:lnTo>
                <a:lnTo>
                  <a:pt x="215758" y="402047"/>
                </a:lnTo>
                <a:lnTo>
                  <a:pt x="216682" y="409967"/>
                </a:lnTo>
                <a:lnTo>
                  <a:pt x="211450" y="417587"/>
                </a:lnTo>
                <a:lnTo>
                  <a:pt x="152679" y="459628"/>
                </a:lnTo>
                <a:lnTo>
                  <a:pt x="102366" y="481330"/>
                </a:lnTo>
                <a:lnTo>
                  <a:pt x="100144" y="483880"/>
                </a:lnTo>
                <a:lnTo>
                  <a:pt x="103342" y="485579"/>
                </a:lnTo>
                <a:lnTo>
                  <a:pt x="119373" y="486298"/>
                </a:lnTo>
                <a:lnTo>
                  <a:pt x="164674" y="483467"/>
                </a:lnTo>
                <a:lnTo>
                  <a:pt x="185237" y="488869"/>
                </a:lnTo>
                <a:lnTo>
                  <a:pt x="202175" y="499068"/>
                </a:lnTo>
                <a:lnTo>
                  <a:pt x="204118" y="505064"/>
                </a:lnTo>
                <a:lnTo>
                  <a:pt x="201903" y="511401"/>
                </a:lnTo>
                <a:lnTo>
                  <a:pt x="196918" y="517965"/>
                </a:lnTo>
                <a:lnTo>
                  <a:pt x="178900" y="528378"/>
                </a:lnTo>
                <a:lnTo>
                  <a:pt x="116867" y="548283"/>
                </a:lnTo>
                <a:lnTo>
                  <a:pt x="93799" y="555501"/>
                </a:lnTo>
                <a:lnTo>
                  <a:pt x="89753" y="559063"/>
                </a:lnTo>
                <a:lnTo>
                  <a:pt x="90566" y="562608"/>
                </a:lnTo>
                <a:lnTo>
                  <a:pt x="94616" y="566141"/>
                </a:lnTo>
                <a:lnTo>
                  <a:pt x="155035" y="578176"/>
                </a:lnTo>
                <a:lnTo>
                  <a:pt x="157484" y="581199"/>
                </a:lnTo>
                <a:lnTo>
                  <a:pt x="154436" y="584385"/>
                </a:lnTo>
                <a:lnTo>
                  <a:pt x="115924" y="597902"/>
                </a:lnTo>
                <a:lnTo>
                  <a:pt x="71445" y="604601"/>
                </a:lnTo>
                <a:lnTo>
                  <a:pt x="71341" y="607005"/>
                </a:lnTo>
                <a:lnTo>
                  <a:pt x="101980" y="624857"/>
                </a:lnTo>
                <a:lnTo>
                  <a:pt x="155264" y="649433"/>
                </a:lnTo>
                <a:lnTo>
                  <a:pt x="218524" y="680909"/>
                </a:lnTo>
                <a:lnTo>
                  <a:pt x="278409" y="712736"/>
                </a:lnTo>
                <a:lnTo>
                  <a:pt x="339501" y="739659"/>
                </a:lnTo>
                <a:lnTo>
                  <a:pt x="401984" y="780400"/>
                </a:lnTo>
                <a:lnTo>
                  <a:pt x="461080" y="813328"/>
                </a:lnTo>
                <a:lnTo>
                  <a:pt x="517622" y="859903"/>
                </a:lnTo>
                <a:lnTo>
                  <a:pt x="536294" y="869473"/>
                </a:lnTo>
                <a:lnTo>
                  <a:pt x="556292" y="871388"/>
                </a:lnTo>
                <a:lnTo>
                  <a:pt x="566538" y="870260"/>
                </a:lnTo>
                <a:lnTo>
                  <a:pt x="573369" y="864829"/>
                </a:lnTo>
                <a:lnTo>
                  <a:pt x="590820" y="815176"/>
                </a:lnTo>
                <a:lnTo>
                  <a:pt x="596228" y="763636"/>
                </a:lnTo>
                <a:lnTo>
                  <a:pt x="594176" y="701463"/>
                </a:lnTo>
                <a:lnTo>
                  <a:pt x="588441" y="643775"/>
                </a:lnTo>
                <a:lnTo>
                  <a:pt x="575763" y="581590"/>
                </a:lnTo>
                <a:lnTo>
                  <a:pt x="562634" y="544105"/>
                </a:lnTo>
                <a:lnTo>
                  <a:pt x="538844" y="482071"/>
                </a:lnTo>
                <a:lnTo>
                  <a:pt x="520474" y="426285"/>
                </a:lnTo>
                <a:lnTo>
                  <a:pt x="491365" y="373229"/>
                </a:lnTo>
                <a:lnTo>
                  <a:pt x="450079" y="310000"/>
                </a:lnTo>
                <a:lnTo>
                  <a:pt x="408038" y="249944"/>
                </a:lnTo>
                <a:lnTo>
                  <a:pt x="365930" y="193531"/>
                </a:lnTo>
                <a:lnTo>
                  <a:pt x="320697" y="139287"/>
                </a:lnTo>
                <a:lnTo>
                  <a:pt x="259000" y="82362"/>
                </a:lnTo>
                <a:lnTo>
                  <a:pt x="228573" y="60964"/>
                </a:lnTo>
                <a:lnTo>
                  <a:pt x="226396" y="56237"/>
                </a:lnTo>
                <a:lnTo>
                  <a:pt x="229624" y="53085"/>
                </a:lnTo>
                <a:lnTo>
                  <a:pt x="236455" y="50984"/>
                </a:lnTo>
                <a:lnTo>
                  <a:pt x="256524" y="54889"/>
                </a:lnTo>
                <a:lnTo>
                  <a:pt x="312746" y="82945"/>
                </a:lnTo>
                <a:lnTo>
                  <a:pt x="343544" y="104420"/>
                </a:lnTo>
                <a:lnTo>
                  <a:pt x="397233" y="165083"/>
                </a:lnTo>
                <a:lnTo>
                  <a:pt x="439810" y="216736"/>
                </a:lnTo>
                <a:lnTo>
                  <a:pt x="470558" y="268870"/>
                </a:lnTo>
                <a:lnTo>
                  <a:pt x="499162" y="324228"/>
                </a:lnTo>
                <a:lnTo>
                  <a:pt x="526173" y="380223"/>
                </a:lnTo>
                <a:lnTo>
                  <a:pt x="543986" y="436344"/>
                </a:lnTo>
                <a:lnTo>
                  <a:pt x="558770" y="492490"/>
                </a:lnTo>
                <a:lnTo>
                  <a:pt x="572955" y="547471"/>
                </a:lnTo>
                <a:lnTo>
                  <a:pt x="590534" y="604176"/>
                </a:lnTo>
                <a:lnTo>
                  <a:pt x="590536" y="609061"/>
                </a:lnTo>
                <a:lnTo>
                  <a:pt x="588197" y="609978"/>
                </a:lnTo>
                <a:lnTo>
                  <a:pt x="584298" y="608249"/>
                </a:lnTo>
                <a:lnTo>
                  <a:pt x="521146" y="555507"/>
                </a:lnTo>
                <a:lnTo>
                  <a:pt x="494588" y="539497"/>
                </a:lnTo>
                <a:lnTo>
                  <a:pt x="449078" y="507417"/>
                </a:lnTo>
                <a:lnTo>
                  <a:pt x="386893" y="475111"/>
                </a:lnTo>
                <a:lnTo>
                  <a:pt x="328744" y="454368"/>
                </a:lnTo>
                <a:lnTo>
                  <a:pt x="268205" y="432706"/>
                </a:lnTo>
                <a:lnTo>
                  <a:pt x="239489" y="423303"/>
                </a:lnTo>
                <a:lnTo>
                  <a:pt x="248123" y="428984"/>
                </a:lnTo>
                <a:lnTo>
                  <a:pt x="305096" y="450525"/>
                </a:lnTo>
                <a:lnTo>
                  <a:pt x="356904" y="467259"/>
                </a:lnTo>
                <a:lnTo>
                  <a:pt x="416215" y="486552"/>
                </a:lnTo>
                <a:lnTo>
                  <a:pt x="472087" y="516072"/>
                </a:lnTo>
                <a:lnTo>
                  <a:pt x="496042" y="524953"/>
                </a:lnTo>
                <a:lnTo>
                  <a:pt x="440198" y="501138"/>
                </a:lnTo>
                <a:lnTo>
                  <a:pt x="395735" y="489462"/>
                </a:lnTo>
                <a:lnTo>
                  <a:pt x="333818" y="481714"/>
                </a:lnTo>
                <a:lnTo>
                  <a:pt x="277257" y="479418"/>
                </a:lnTo>
                <a:lnTo>
                  <a:pt x="221813" y="484231"/>
                </a:lnTo>
                <a:lnTo>
                  <a:pt x="218380" y="488153"/>
                </a:lnTo>
                <a:lnTo>
                  <a:pt x="220770" y="493108"/>
                </a:lnTo>
                <a:lnTo>
                  <a:pt x="234735" y="503683"/>
                </a:lnTo>
                <a:lnTo>
                  <a:pt x="294759" y="539260"/>
                </a:lnTo>
                <a:lnTo>
                  <a:pt x="352443" y="566094"/>
                </a:lnTo>
                <a:lnTo>
                  <a:pt x="407656" y="592360"/>
                </a:lnTo>
                <a:lnTo>
                  <a:pt x="463756" y="626061"/>
                </a:lnTo>
                <a:lnTo>
                  <a:pt x="506267" y="653968"/>
                </a:lnTo>
                <a:lnTo>
                  <a:pt x="506282" y="656293"/>
                </a:lnTo>
                <a:lnTo>
                  <a:pt x="448679" y="640803"/>
                </a:lnTo>
                <a:lnTo>
                  <a:pt x="388411" y="631372"/>
                </a:lnTo>
                <a:lnTo>
                  <a:pt x="326200" y="623457"/>
                </a:lnTo>
                <a:lnTo>
                  <a:pt x="270318" y="607987"/>
                </a:lnTo>
                <a:lnTo>
                  <a:pt x="209508" y="590713"/>
                </a:lnTo>
                <a:lnTo>
                  <a:pt x="205497" y="589557"/>
                </a:lnTo>
                <a:lnTo>
                  <a:pt x="268486" y="616792"/>
                </a:lnTo>
                <a:lnTo>
                  <a:pt x="324633" y="642204"/>
                </a:lnTo>
                <a:lnTo>
                  <a:pt x="385479" y="660788"/>
                </a:lnTo>
                <a:lnTo>
                  <a:pt x="447765" y="686805"/>
                </a:lnTo>
                <a:lnTo>
                  <a:pt x="477916" y="702012"/>
                </a:lnTo>
                <a:lnTo>
                  <a:pt x="496421" y="713512"/>
                </a:lnTo>
                <a:lnTo>
                  <a:pt x="520242" y="722522"/>
                </a:lnTo>
                <a:lnTo>
                  <a:pt x="523787" y="721884"/>
                </a:lnTo>
                <a:lnTo>
                  <a:pt x="521471" y="717948"/>
                </a:lnTo>
                <a:lnTo>
                  <a:pt x="505250" y="705387"/>
                </a:lnTo>
                <a:lnTo>
                  <a:pt x="450296" y="681378"/>
                </a:lnTo>
                <a:lnTo>
                  <a:pt x="388392" y="654089"/>
                </a:lnTo>
                <a:lnTo>
                  <a:pt x="335793" y="637104"/>
                </a:lnTo>
                <a:lnTo>
                  <a:pt x="275620" y="622483"/>
                </a:lnTo>
                <a:lnTo>
                  <a:pt x="219117" y="596478"/>
                </a:lnTo>
                <a:lnTo>
                  <a:pt x="208394" y="592231"/>
                </a:lnTo>
                <a:lnTo>
                  <a:pt x="203584" y="594079"/>
                </a:lnTo>
                <a:lnTo>
                  <a:pt x="202718" y="599990"/>
                </a:lnTo>
                <a:lnTo>
                  <a:pt x="204480" y="608610"/>
                </a:lnTo>
                <a:lnTo>
                  <a:pt x="218916" y="624426"/>
                </a:lnTo>
                <a:lnTo>
                  <a:pt x="279642" y="670958"/>
                </a:lnTo>
                <a:lnTo>
                  <a:pt x="335981" y="712595"/>
                </a:lnTo>
                <a:lnTo>
                  <a:pt x="396688" y="762662"/>
                </a:lnTo>
                <a:lnTo>
                  <a:pt x="456225" y="813162"/>
                </a:lnTo>
                <a:lnTo>
                  <a:pt x="518625" y="873432"/>
                </a:lnTo>
                <a:lnTo>
                  <a:pt x="520370" y="876302"/>
                </a:lnTo>
                <a:lnTo>
                  <a:pt x="518022" y="875876"/>
                </a:lnTo>
                <a:lnTo>
                  <a:pt x="458327" y="857243"/>
                </a:lnTo>
                <a:lnTo>
                  <a:pt x="411634" y="846879"/>
                </a:lnTo>
                <a:lnTo>
                  <a:pt x="356466" y="836399"/>
                </a:lnTo>
                <a:lnTo>
                  <a:pt x="306195" y="829005"/>
                </a:lnTo>
                <a:lnTo>
                  <a:pt x="248447" y="821405"/>
                </a:lnTo>
                <a:lnTo>
                  <a:pt x="249004" y="824070"/>
                </a:lnTo>
                <a:lnTo>
                  <a:pt x="275114" y="845159"/>
                </a:lnTo>
                <a:lnTo>
                  <a:pt x="335789" y="867307"/>
                </a:lnTo>
                <a:lnTo>
                  <a:pt x="396372" y="887494"/>
                </a:lnTo>
                <a:lnTo>
                  <a:pt x="455089" y="905606"/>
                </a:lnTo>
                <a:lnTo>
                  <a:pt x="479257" y="913183"/>
                </a:lnTo>
                <a:lnTo>
                  <a:pt x="485935" y="912162"/>
                </a:lnTo>
                <a:lnTo>
                  <a:pt x="489217" y="907971"/>
                </a:lnTo>
                <a:lnTo>
                  <a:pt x="490236" y="901668"/>
                </a:lnTo>
                <a:lnTo>
                  <a:pt x="482009" y="885306"/>
                </a:lnTo>
                <a:lnTo>
                  <a:pt x="427038" y="824208"/>
                </a:lnTo>
                <a:lnTo>
                  <a:pt x="367854" y="779266"/>
                </a:lnTo>
                <a:lnTo>
                  <a:pt x="311262" y="744387"/>
                </a:lnTo>
                <a:lnTo>
                  <a:pt x="284223" y="728822"/>
                </a:lnTo>
                <a:lnTo>
                  <a:pt x="258273" y="712512"/>
                </a:lnTo>
                <a:lnTo>
                  <a:pt x="206884" y="690932"/>
                </a:lnTo>
                <a:lnTo>
                  <a:pt x="148814" y="665308"/>
                </a:lnTo>
                <a:lnTo>
                  <a:pt x="120477" y="655865"/>
                </a:lnTo>
                <a:lnTo>
                  <a:pt x="112217" y="649369"/>
                </a:lnTo>
                <a:lnTo>
                  <a:pt x="107881" y="641530"/>
                </a:lnTo>
                <a:lnTo>
                  <a:pt x="106160" y="632793"/>
                </a:lnTo>
                <a:lnTo>
                  <a:pt x="110862" y="626969"/>
                </a:lnTo>
                <a:lnTo>
                  <a:pt x="131684" y="620498"/>
                </a:lnTo>
                <a:lnTo>
                  <a:pt x="187815" y="616344"/>
                </a:lnTo>
                <a:lnTo>
                  <a:pt x="247515" y="615624"/>
                </a:lnTo>
                <a:lnTo>
                  <a:pt x="296400" y="616581"/>
                </a:lnTo>
                <a:lnTo>
                  <a:pt x="354839" y="626792"/>
                </a:lnTo>
                <a:lnTo>
                  <a:pt x="411444" y="634485"/>
                </a:lnTo>
                <a:lnTo>
                  <a:pt x="470277" y="647582"/>
                </a:lnTo>
                <a:lnTo>
                  <a:pt x="518734" y="655489"/>
                </a:lnTo>
                <a:lnTo>
                  <a:pt x="526291" y="652628"/>
                </a:lnTo>
                <a:lnTo>
                  <a:pt x="530160" y="647212"/>
                </a:lnTo>
                <a:lnTo>
                  <a:pt x="531569" y="640091"/>
                </a:lnTo>
                <a:lnTo>
                  <a:pt x="528999" y="634174"/>
                </a:lnTo>
                <a:lnTo>
                  <a:pt x="516785" y="624480"/>
                </a:lnTo>
                <a:lnTo>
                  <a:pt x="454477" y="601471"/>
                </a:lnTo>
                <a:lnTo>
                  <a:pt x="394966" y="583761"/>
                </a:lnTo>
                <a:lnTo>
                  <a:pt x="340861" y="569703"/>
                </a:lnTo>
                <a:lnTo>
                  <a:pt x="282562" y="552151"/>
                </a:lnTo>
                <a:lnTo>
                  <a:pt x="221938" y="533433"/>
                </a:lnTo>
                <a:lnTo>
                  <a:pt x="198989" y="521995"/>
                </a:lnTo>
                <a:lnTo>
                  <a:pt x="197314" y="515669"/>
                </a:lnTo>
                <a:lnTo>
                  <a:pt x="202048" y="509112"/>
                </a:lnTo>
                <a:lnTo>
                  <a:pt x="211052" y="502401"/>
                </a:lnTo>
                <a:lnTo>
                  <a:pt x="257260" y="487367"/>
                </a:lnTo>
                <a:lnTo>
                  <a:pt x="298525" y="482413"/>
                </a:lnTo>
                <a:lnTo>
                  <a:pt x="342992" y="480212"/>
                </a:lnTo>
                <a:lnTo>
                  <a:pt x="406318" y="478973"/>
                </a:lnTo>
                <a:lnTo>
                  <a:pt x="444322" y="478683"/>
                </a:lnTo>
                <a:lnTo>
                  <a:pt x="455627" y="475096"/>
                </a:lnTo>
                <a:lnTo>
                  <a:pt x="461993" y="469195"/>
                </a:lnTo>
                <a:lnTo>
                  <a:pt x="465068" y="461752"/>
                </a:lnTo>
                <a:lnTo>
                  <a:pt x="460098" y="455620"/>
                </a:lnTo>
                <a:lnTo>
                  <a:pt x="407929" y="437373"/>
                </a:lnTo>
                <a:lnTo>
                  <a:pt x="345076" y="420095"/>
                </a:lnTo>
                <a:lnTo>
                  <a:pt x="283347" y="410325"/>
                </a:lnTo>
                <a:lnTo>
                  <a:pt x="239427" y="400813"/>
                </a:lnTo>
                <a:lnTo>
                  <a:pt x="231292" y="395107"/>
                </a:lnTo>
                <a:lnTo>
                  <a:pt x="228209" y="387793"/>
                </a:lnTo>
                <a:lnTo>
                  <a:pt x="228493" y="379408"/>
                </a:lnTo>
                <a:lnTo>
                  <a:pt x="235701" y="373818"/>
                </a:lnTo>
                <a:lnTo>
                  <a:pt x="279381" y="365950"/>
                </a:lnTo>
                <a:lnTo>
                  <a:pt x="333268" y="364789"/>
                </a:lnTo>
                <a:lnTo>
                  <a:pt x="387815" y="371164"/>
                </a:lnTo>
                <a:lnTo>
                  <a:pt x="401577" y="371832"/>
                </a:lnTo>
                <a:lnTo>
                  <a:pt x="406073" y="369936"/>
                </a:lnTo>
                <a:lnTo>
                  <a:pt x="404391" y="366334"/>
                </a:lnTo>
                <a:lnTo>
                  <a:pt x="391213" y="357261"/>
                </a:lnTo>
                <a:lnTo>
                  <a:pt x="338455" y="338287"/>
                </a:lnTo>
                <a:lnTo>
                  <a:pt x="289534" y="324075"/>
                </a:lnTo>
                <a:lnTo>
                  <a:pt x="239180" y="313517"/>
                </a:lnTo>
                <a:lnTo>
                  <a:pt x="212501" y="306491"/>
                </a:lnTo>
                <a:lnTo>
                  <a:pt x="206322" y="301810"/>
                </a:lnTo>
                <a:lnTo>
                  <a:pt x="204543" y="296349"/>
                </a:lnTo>
                <a:lnTo>
                  <a:pt x="205697" y="290369"/>
                </a:lnTo>
                <a:lnTo>
                  <a:pt x="211145" y="286383"/>
                </a:lnTo>
                <a:lnTo>
                  <a:pt x="272007" y="273870"/>
                </a:lnTo>
                <a:lnTo>
                  <a:pt x="329137" y="267894"/>
                </a:lnTo>
                <a:lnTo>
                  <a:pt x="353088" y="262817"/>
                </a:lnTo>
                <a:lnTo>
                  <a:pt x="357369" y="258656"/>
                </a:lnTo>
                <a:lnTo>
                  <a:pt x="356714" y="253542"/>
                </a:lnTo>
                <a:lnTo>
                  <a:pt x="352767" y="247793"/>
                </a:lnTo>
                <a:lnTo>
                  <a:pt x="332785" y="238286"/>
                </a:lnTo>
                <a:lnTo>
                  <a:pt x="277885" y="222650"/>
                </a:lnTo>
                <a:lnTo>
                  <a:pt x="224810" y="211845"/>
                </a:lnTo>
                <a:lnTo>
                  <a:pt x="169209" y="197714"/>
                </a:lnTo>
                <a:lnTo>
                  <a:pt x="146308" y="190682"/>
                </a:lnTo>
                <a:lnTo>
                  <a:pt x="143477" y="187169"/>
                </a:lnTo>
                <a:lnTo>
                  <a:pt x="146268" y="183657"/>
                </a:lnTo>
                <a:lnTo>
                  <a:pt x="189909" y="164936"/>
                </a:lnTo>
                <a:lnTo>
                  <a:pt x="191261" y="159476"/>
                </a:lnTo>
                <a:lnTo>
                  <a:pt x="189823" y="153497"/>
                </a:lnTo>
                <a:lnTo>
                  <a:pt x="184185" y="148341"/>
                </a:lnTo>
                <a:lnTo>
                  <a:pt x="124857" y="115875"/>
                </a:lnTo>
                <a:lnTo>
                  <a:pt x="108269" y="102447"/>
                </a:lnTo>
                <a:lnTo>
                  <a:pt x="73358" y="51712"/>
                </a:lnTo>
                <a:lnTo>
                  <a:pt x="66767" y="48899"/>
                </a:lnTo>
                <a:lnTo>
                  <a:pt x="60034" y="49363"/>
                </a:lnTo>
                <a:lnTo>
                  <a:pt x="53205" y="52013"/>
                </a:lnTo>
                <a:lnTo>
                  <a:pt x="42498" y="64315"/>
                </a:lnTo>
                <a:lnTo>
                  <a:pt x="18750" y="121097"/>
                </a:lnTo>
                <a:lnTo>
                  <a:pt x="2147" y="175545"/>
                </a:lnTo>
                <a:lnTo>
                  <a:pt x="0" y="219205"/>
                </a:lnTo>
                <a:lnTo>
                  <a:pt x="6043" y="272824"/>
                </a:lnTo>
                <a:lnTo>
                  <a:pt x="13172" y="327869"/>
                </a:lnTo>
                <a:lnTo>
                  <a:pt x="18610" y="387008"/>
                </a:lnTo>
                <a:lnTo>
                  <a:pt x="26617" y="438031"/>
                </a:lnTo>
                <a:lnTo>
                  <a:pt x="35939" y="499514"/>
                </a:lnTo>
                <a:lnTo>
                  <a:pt x="38835" y="552845"/>
                </a:lnTo>
                <a:lnTo>
                  <a:pt x="38061" y="572346"/>
                </a:lnTo>
                <a:lnTo>
                  <a:pt x="36217" y="572633"/>
                </a:lnTo>
                <a:lnTo>
                  <a:pt x="33818" y="569315"/>
                </a:lnTo>
                <a:lnTo>
                  <a:pt x="22731" y="529198"/>
                </a:lnTo>
                <a:lnTo>
                  <a:pt x="19328" y="469281"/>
                </a:lnTo>
                <a:lnTo>
                  <a:pt x="13067" y="412039"/>
                </a:lnTo>
                <a:lnTo>
                  <a:pt x="8970" y="355671"/>
                </a:lnTo>
                <a:lnTo>
                  <a:pt x="8161" y="299477"/>
                </a:lnTo>
                <a:lnTo>
                  <a:pt x="8001" y="243316"/>
                </a:lnTo>
                <a:lnTo>
                  <a:pt x="7969" y="187163"/>
                </a:lnTo>
                <a:lnTo>
                  <a:pt x="11083" y="134130"/>
                </a:lnTo>
                <a:lnTo>
                  <a:pt x="13552" y="122561"/>
                </a:lnTo>
                <a:lnTo>
                  <a:pt x="16368" y="118359"/>
                </a:lnTo>
                <a:lnTo>
                  <a:pt x="19415" y="119066"/>
                </a:lnTo>
                <a:lnTo>
                  <a:pt x="25921" y="129211"/>
                </a:lnTo>
                <a:lnTo>
                  <a:pt x="46603" y="184419"/>
                </a:lnTo>
                <a:lnTo>
                  <a:pt x="64119" y="247575"/>
                </a:lnTo>
                <a:lnTo>
                  <a:pt x="80234" y="297219"/>
                </a:lnTo>
                <a:lnTo>
                  <a:pt x="98234" y="349585"/>
                </a:lnTo>
                <a:lnTo>
                  <a:pt x="116628" y="404419"/>
                </a:lnTo>
                <a:lnTo>
                  <a:pt x="134287" y="454231"/>
                </a:lnTo>
                <a:lnTo>
                  <a:pt x="144833" y="47845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Freeform 147"/>
          <p:cNvSpPr/>
          <p:nvPr/>
        </p:nvSpPr>
        <p:spPr>
          <a:xfrm>
            <a:off x="5730266" y="4024514"/>
            <a:ext cx="1020310" cy="594377"/>
          </a:xfrm>
          <a:custGeom>
            <a:avLst/>
            <a:gdLst/>
            <a:ahLst/>
            <a:cxnLst/>
            <a:rect l="0" t="0" r="0" b="0"/>
            <a:pathLst>
              <a:path w="1020310" h="594377">
                <a:moveTo>
                  <a:pt x="407848" y="39486"/>
                </a:moveTo>
                <a:lnTo>
                  <a:pt x="352760" y="94573"/>
                </a:lnTo>
                <a:lnTo>
                  <a:pt x="298151" y="148013"/>
                </a:lnTo>
                <a:lnTo>
                  <a:pt x="236938" y="205731"/>
                </a:lnTo>
                <a:lnTo>
                  <a:pt x="181220" y="261315"/>
                </a:lnTo>
                <a:lnTo>
                  <a:pt x="121822" y="312367"/>
                </a:lnTo>
                <a:lnTo>
                  <a:pt x="81117" y="341133"/>
                </a:lnTo>
                <a:lnTo>
                  <a:pt x="75384" y="342359"/>
                </a:lnTo>
                <a:lnTo>
                  <a:pt x="72732" y="339667"/>
                </a:lnTo>
                <a:lnTo>
                  <a:pt x="72133" y="334363"/>
                </a:lnTo>
                <a:lnTo>
                  <a:pt x="80827" y="319111"/>
                </a:lnTo>
                <a:lnTo>
                  <a:pt x="123711" y="264435"/>
                </a:lnTo>
                <a:lnTo>
                  <a:pt x="179143" y="208372"/>
                </a:lnTo>
                <a:lnTo>
                  <a:pt x="234435" y="162746"/>
                </a:lnTo>
                <a:lnTo>
                  <a:pt x="286116" y="123105"/>
                </a:lnTo>
                <a:lnTo>
                  <a:pt x="341385" y="82650"/>
                </a:lnTo>
                <a:lnTo>
                  <a:pt x="394243" y="54035"/>
                </a:lnTo>
                <a:lnTo>
                  <a:pt x="405797" y="49185"/>
                </a:lnTo>
                <a:lnTo>
                  <a:pt x="411160" y="49461"/>
                </a:lnTo>
                <a:lnTo>
                  <a:pt x="412395" y="53155"/>
                </a:lnTo>
                <a:lnTo>
                  <a:pt x="410880" y="59127"/>
                </a:lnTo>
                <a:lnTo>
                  <a:pt x="396717" y="72002"/>
                </a:lnTo>
                <a:lnTo>
                  <a:pt x="338239" y="120259"/>
                </a:lnTo>
                <a:lnTo>
                  <a:pt x="308527" y="147121"/>
                </a:lnTo>
                <a:lnTo>
                  <a:pt x="257925" y="180842"/>
                </a:lnTo>
                <a:lnTo>
                  <a:pt x="198101" y="229301"/>
                </a:lnTo>
                <a:lnTo>
                  <a:pt x="135833" y="261591"/>
                </a:lnTo>
                <a:lnTo>
                  <a:pt x="132917" y="262425"/>
                </a:lnTo>
                <a:lnTo>
                  <a:pt x="192396" y="221367"/>
                </a:lnTo>
                <a:lnTo>
                  <a:pt x="245620" y="194952"/>
                </a:lnTo>
                <a:lnTo>
                  <a:pt x="302406" y="177257"/>
                </a:lnTo>
                <a:lnTo>
                  <a:pt x="358684" y="162496"/>
                </a:lnTo>
                <a:lnTo>
                  <a:pt x="400819" y="151842"/>
                </a:lnTo>
                <a:lnTo>
                  <a:pt x="406672" y="152994"/>
                </a:lnTo>
                <a:lnTo>
                  <a:pt x="407064" y="157272"/>
                </a:lnTo>
                <a:lnTo>
                  <a:pt x="403816" y="163634"/>
                </a:lnTo>
                <a:lnTo>
                  <a:pt x="359516" y="204548"/>
                </a:lnTo>
                <a:lnTo>
                  <a:pt x="303940" y="239542"/>
                </a:lnTo>
                <a:lnTo>
                  <a:pt x="248932" y="281860"/>
                </a:lnTo>
                <a:lnTo>
                  <a:pt x="188237" y="319812"/>
                </a:lnTo>
                <a:lnTo>
                  <a:pt x="131183" y="355284"/>
                </a:lnTo>
                <a:lnTo>
                  <a:pt x="112920" y="364674"/>
                </a:lnTo>
                <a:lnTo>
                  <a:pt x="112963" y="363903"/>
                </a:lnTo>
                <a:lnTo>
                  <a:pt x="172509" y="326533"/>
                </a:lnTo>
                <a:lnTo>
                  <a:pt x="224837" y="307450"/>
                </a:lnTo>
                <a:lnTo>
                  <a:pt x="286565" y="283235"/>
                </a:lnTo>
                <a:lnTo>
                  <a:pt x="338767" y="269115"/>
                </a:lnTo>
                <a:lnTo>
                  <a:pt x="387509" y="263112"/>
                </a:lnTo>
                <a:lnTo>
                  <a:pt x="394289" y="264609"/>
                </a:lnTo>
                <a:lnTo>
                  <a:pt x="395299" y="267947"/>
                </a:lnTo>
                <a:lnTo>
                  <a:pt x="392463" y="272512"/>
                </a:lnTo>
                <a:lnTo>
                  <a:pt x="336513" y="300225"/>
                </a:lnTo>
                <a:lnTo>
                  <a:pt x="281817" y="321090"/>
                </a:lnTo>
                <a:lnTo>
                  <a:pt x="223315" y="346815"/>
                </a:lnTo>
                <a:lnTo>
                  <a:pt x="163229" y="374004"/>
                </a:lnTo>
                <a:lnTo>
                  <a:pt x="110603" y="391290"/>
                </a:lnTo>
                <a:lnTo>
                  <a:pt x="155599" y="380227"/>
                </a:lnTo>
                <a:lnTo>
                  <a:pt x="211705" y="374034"/>
                </a:lnTo>
                <a:lnTo>
                  <a:pt x="261603" y="368289"/>
                </a:lnTo>
                <a:lnTo>
                  <a:pt x="310314" y="369706"/>
                </a:lnTo>
                <a:lnTo>
                  <a:pt x="372387" y="375516"/>
                </a:lnTo>
                <a:lnTo>
                  <a:pt x="321535" y="376282"/>
                </a:lnTo>
                <a:lnTo>
                  <a:pt x="263070" y="369139"/>
                </a:lnTo>
                <a:lnTo>
                  <a:pt x="214692" y="365668"/>
                </a:lnTo>
                <a:lnTo>
                  <a:pt x="155831" y="357727"/>
                </a:lnTo>
                <a:lnTo>
                  <a:pt x="93467" y="349589"/>
                </a:lnTo>
                <a:lnTo>
                  <a:pt x="71591" y="352004"/>
                </a:lnTo>
                <a:lnTo>
                  <a:pt x="66694" y="356626"/>
                </a:lnTo>
                <a:lnTo>
                  <a:pt x="65768" y="363217"/>
                </a:lnTo>
                <a:lnTo>
                  <a:pt x="70979" y="379898"/>
                </a:lnTo>
                <a:lnTo>
                  <a:pt x="106650" y="438706"/>
                </a:lnTo>
                <a:lnTo>
                  <a:pt x="158319" y="491955"/>
                </a:lnTo>
                <a:lnTo>
                  <a:pt x="197901" y="514648"/>
                </a:lnTo>
                <a:lnTo>
                  <a:pt x="253122" y="534044"/>
                </a:lnTo>
                <a:lnTo>
                  <a:pt x="306705" y="542718"/>
                </a:lnTo>
                <a:lnTo>
                  <a:pt x="369584" y="545602"/>
                </a:lnTo>
                <a:lnTo>
                  <a:pt x="428279" y="549984"/>
                </a:lnTo>
                <a:lnTo>
                  <a:pt x="484933" y="540278"/>
                </a:lnTo>
                <a:lnTo>
                  <a:pt x="540014" y="534331"/>
                </a:lnTo>
                <a:lnTo>
                  <a:pt x="602330" y="519826"/>
                </a:lnTo>
                <a:lnTo>
                  <a:pt x="656141" y="504988"/>
                </a:lnTo>
                <a:lnTo>
                  <a:pt x="712596" y="479625"/>
                </a:lnTo>
                <a:lnTo>
                  <a:pt x="746769" y="456016"/>
                </a:lnTo>
                <a:lnTo>
                  <a:pt x="808767" y="407919"/>
                </a:lnTo>
                <a:lnTo>
                  <a:pt x="867025" y="358846"/>
                </a:lnTo>
                <a:lnTo>
                  <a:pt x="923722" y="302698"/>
                </a:lnTo>
                <a:lnTo>
                  <a:pt x="954157" y="272283"/>
                </a:lnTo>
                <a:lnTo>
                  <a:pt x="950519" y="275922"/>
                </a:lnTo>
                <a:lnTo>
                  <a:pt x="894529" y="300674"/>
                </a:lnTo>
                <a:lnTo>
                  <a:pt x="839828" y="321149"/>
                </a:lnTo>
                <a:lnTo>
                  <a:pt x="776373" y="350832"/>
                </a:lnTo>
                <a:lnTo>
                  <a:pt x="745938" y="363233"/>
                </a:lnTo>
                <a:lnTo>
                  <a:pt x="701183" y="388933"/>
                </a:lnTo>
                <a:lnTo>
                  <a:pt x="698161" y="389434"/>
                </a:lnTo>
                <a:lnTo>
                  <a:pt x="699656" y="387428"/>
                </a:lnTo>
                <a:lnTo>
                  <a:pt x="704162" y="383751"/>
                </a:lnTo>
                <a:lnTo>
                  <a:pt x="757799" y="365913"/>
                </a:lnTo>
                <a:lnTo>
                  <a:pt x="811936" y="351840"/>
                </a:lnTo>
                <a:lnTo>
                  <a:pt x="866520" y="347370"/>
                </a:lnTo>
                <a:lnTo>
                  <a:pt x="890122" y="351018"/>
                </a:lnTo>
                <a:lnTo>
                  <a:pt x="909191" y="359659"/>
                </a:lnTo>
                <a:lnTo>
                  <a:pt x="917552" y="365238"/>
                </a:lnTo>
                <a:lnTo>
                  <a:pt x="920786" y="372468"/>
                </a:lnTo>
                <a:lnTo>
                  <a:pt x="920602" y="380796"/>
                </a:lnTo>
                <a:lnTo>
                  <a:pt x="918140" y="389859"/>
                </a:lnTo>
                <a:lnTo>
                  <a:pt x="902926" y="406167"/>
                </a:lnTo>
                <a:lnTo>
                  <a:pt x="849442" y="435700"/>
                </a:lnTo>
                <a:lnTo>
                  <a:pt x="793394" y="467987"/>
                </a:lnTo>
                <a:lnTo>
                  <a:pt x="740458" y="490155"/>
                </a:lnTo>
                <a:lnTo>
                  <a:pt x="715942" y="494027"/>
                </a:lnTo>
                <a:lnTo>
                  <a:pt x="704491" y="493422"/>
                </a:lnTo>
                <a:lnTo>
                  <a:pt x="700366" y="490679"/>
                </a:lnTo>
                <a:lnTo>
                  <a:pt x="701126" y="486510"/>
                </a:lnTo>
                <a:lnTo>
                  <a:pt x="711329" y="475639"/>
                </a:lnTo>
                <a:lnTo>
                  <a:pt x="766579" y="437007"/>
                </a:lnTo>
                <a:lnTo>
                  <a:pt x="824149" y="410000"/>
                </a:lnTo>
                <a:lnTo>
                  <a:pt x="880993" y="376201"/>
                </a:lnTo>
                <a:lnTo>
                  <a:pt x="934189" y="348512"/>
                </a:lnTo>
                <a:lnTo>
                  <a:pt x="981315" y="316299"/>
                </a:lnTo>
                <a:lnTo>
                  <a:pt x="985521" y="308256"/>
                </a:lnTo>
                <a:lnTo>
                  <a:pt x="987075" y="289960"/>
                </a:lnTo>
                <a:lnTo>
                  <a:pt x="981173" y="283678"/>
                </a:lnTo>
                <a:lnTo>
                  <a:pt x="959016" y="276697"/>
                </a:lnTo>
                <a:lnTo>
                  <a:pt x="899472" y="280621"/>
                </a:lnTo>
                <a:lnTo>
                  <a:pt x="840479" y="296007"/>
                </a:lnTo>
                <a:lnTo>
                  <a:pt x="787001" y="313270"/>
                </a:lnTo>
                <a:lnTo>
                  <a:pt x="723714" y="334288"/>
                </a:lnTo>
                <a:lnTo>
                  <a:pt x="713182" y="337796"/>
                </a:lnTo>
                <a:lnTo>
                  <a:pt x="708500" y="335455"/>
                </a:lnTo>
                <a:lnTo>
                  <a:pt x="707718" y="329215"/>
                </a:lnTo>
                <a:lnTo>
                  <a:pt x="709537" y="320376"/>
                </a:lnTo>
                <a:lnTo>
                  <a:pt x="727156" y="304316"/>
                </a:lnTo>
                <a:lnTo>
                  <a:pt x="786126" y="274942"/>
                </a:lnTo>
                <a:lnTo>
                  <a:pt x="844524" y="246609"/>
                </a:lnTo>
                <a:lnTo>
                  <a:pt x="868649" y="232536"/>
                </a:lnTo>
                <a:lnTo>
                  <a:pt x="871806" y="225508"/>
                </a:lnTo>
                <a:lnTo>
                  <a:pt x="869231" y="218483"/>
                </a:lnTo>
                <a:lnTo>
                  <a:pt x="862836" y="211459"/>
                </a:lnTo>
                <a:lnTo>
                  <a:pt x="855063" y="207947"/>
                </a:lnTo>
                <a:lnTo>
                  <a:pt x="804892" y="207596"/>
                </a:lnTo>
                <a:lnTo>
                  <a:pt x="753218" y="210959"/>
                </a:lnTo>
                <a:lnTo>
                  <a:pt x="698727" y="216987"/>
                </a:lnTo>
                <a:lnTo>
                  <a:pt x="645722" y="218031"/>
                </a:lnTo>
                <a:lnTo>
                  <a:pt x="596742" y="218340"/>
                </a:lnTo>
                <a:lnTo>
                  <a:pt x="587590" y="214874"/>
                </a:lnTo>
                <a:lnTo>
                  <a:pt x="582658" y="209054"/>
                </a:lnTo>
                <a:lnTo>
                  <a:pt x="580540" y="201664"/>
                </a:lnTo>
                <a:lnTo>
                  <a:pt x="581467" y="194398"/>
                </a:lnTo>
                <a:lnTo>
                  <a:pt x="588737" y="180085"/>
                </a:lnTo>
                <a:lnTo>
                  <a:pt x="617162" y="158874"/>
                </a:lnTo>
                <a:lnTo>
                  <a:pt x="679228" y="135175"/>
                </a:lnTo>
                <a:lnTo>
                  <a:pt x="690544" y="131355"/>
                </a:lnTo>
                <a:lnTo>
                  <a:pt x="692238" y="129977"/>
                </a:lnTo>
                <a:lnTo>
                  <a:pt x="632327" y="133450"/>
                </a:lnTo>
                <a:lnTo>
                  <a:pt x="571815" y="142491"/>
                </a:lnTo>
                <a:lnTo>
                  <a:pt x="508339" y="158970"/>
                </a:lnTo>
                <a:lnTo>
                  <a:pt x="501748" y="157747"/>
                </a:lnTo>
                <a:lnTo>
                  <a:pt x="499694" y="153421"/>
                </a:lnTo>
                <a:lnTo>
                  <a:pt x="500664" y="147028"/>
                </a:lnTo>
                <a:lnTo>
                  <a:pt x="517340" y="133686"/>
                </a:lnTo>
                <a:lnTo>
                  <a:pt x="564526" y="111645"/>
                </a:lnTo>
                <a:lnTo>
                  <a:pt x="567282" y="108649"/>
                </a:lnTo>
                <a:lnTo>
                  <a:pt x="564440" y="106652"/>
                </a:lnTo>
                <a:lnTo>
                  <a:pt x="557866" y="105320"/>
                </a:lnTo>
                <a:lnTo>
                  <a:pt x="496320" y="117545"/>
                </a:lnTo>
                <a:lnTo>
                  <a:pt x="456159" y="121886"/>
                </a:lnTo>
                <a:lnTo>
                  <a:pt x="448244" y="117816"/>
                </a:lnTo>
                <a:lnTo>
                  <a:pt x="444137" y="110423"/>
                </a:lnTo>
                <a:lnTo>
                  <a:pt x="442569" y="100815"/>
                </a:lnTo>
                <a:lnTo>
                  <a:pt x="445033" y="92070"/>
                </a:lnTo>
                <a:lnTo>
                  <a:pt x="457129" y="76115"/>
                </a:lnTo>
                <a:lnTo>
                  <a:pt x="515000" y="39688"/>
                </a:lnTo>
                <a:lnTo>
                  <a:pt x="528416" y="32601"/>
                </a:lnTo>
                <a:lnTo>
                  <a:pt x="531511" y="27877"/>
                </a:lnTo>
                <a:lnTo>
                  <a:pt x="527724" y="24728"/>
                </a:lnTo>
                <a:lnTo>
                  <a:pt x="509089" y="22398"/>
                </a:lnTo>
                <a:lnTo>
                  <a:pt x="458998" y="27315"/>
                </a:lnTo>
                <a:lnTo>
                  <a:pt x="409633" y="34222"/>
                </a:lnTo>
                <a:lnTo>
                  <a:pt x="405528" y="32467"/>
                </a:lnTo>
                <a:lnTo>
                  <a:pt x="406302" y="27787"/>
                </a:lnTo>
                <a:lnTo>
                  <a:pt x="410327" y="21158"/>
                </a:lnTo>
                <a:lnTo>
                  <a:pt x="424157" y="10673"/>
                </a:lnTo>
                <a:lnTo>
                  <a:pt x="443173" y="3283"/>
                </a:lnTo>
                <a:lnTo>
                  <a:pt x="467221" y="0"/>
                </a:lnTo>
                <a:lnTo>
                  <a:pt x="474336" y="3803"/>
                </a:lnTo>
                <a:lnTo>
                  <a:pt x="477910" y="11017"/>
                </a:lnTo>
                <a:lnTo>
                  <a:pt x="479122" y="20507"/>
                </a:lnTo>
                <a:lnTo>
                  <a:pt x="474231" y="37290"/>
                </a:lnTo>
                <a:lnTo>
                  <a:pt x="469650" y="45041"/>
                </a:lnTo>
                <a:lnTo>
                  <a:pt x="455202" y="56772"/>
                </a:lnTo>
                <a:lnTo>
                  <a:pt x="393736" y="95841"/>
                </a:lnTo>
                <a:lnTo>
                  <a:pt x="351638" y="129386"/>
                </a:lnTo>
                <a:lnTo>
                  <a:pt x="350487" y="134514"/>
                </a:lnTo>
                <a:lnTo>
                  <a:pt x="354400" y="137933"/>
                </a:lnTo>
                <a:lnTo>
                  <a:pt x="361687" y="140212"/>
                </a:lnTo>
                <a:lnTo>
                  <a:pt x="379143" y="139625"/>
                </a:lnTo>
                <a:lnTo>
                  <a:pt x="435713" y="135306"/>
                </a:lnTo>
                <a:lnTo>
                  <a:pt x="488504" y="134557"/>
                </a:lnTo>
                <a:lnTo>
                  <a:pt x="541190" y="134336"/>
                </a:lnTo>
                <a:lnTo>
                  <a:pt x="566937" y="140523"/>
                </a:lnTo>
                <a:lnTo>
                  <a:pt x="577078" y="145448"/>
                </a:lnTo>
                <a:lnTo>
                  <a:pt x="580330" y="153411"/>
                </a:lnTo>
                <a:lnTo>
                  <a:pt x="578988" y="163399"/>
                </a:lnTo>
                <a:lnTo>
                  <a:pt x="574584" y="174737"/>
                </a:lnTo>
                <a:lnTo>
                  <a:pt x="560331" y="190455"/>
                </a:lnTo>
                <a:lnTo>
                  <a:pt x="499007" y="220979"/>
                </a:lnTo>
                <a:lnTo>
                  <a:pt x="440346" y="246660"/>
                </a:lnTo>
                <a:lnTo>
                  <a:pt x="386911" y="273020"/>
                </a:lnTo>
                <a:lnTo>
                  <a:pt x="349652" y="284676"/>
                </a:lnTo>
                <a:lnTo>
                  <a:pt x="344484" y="283664"/>
                </a:lnTo>
                <a:lnTo>
                  <a:pt x="344548" y="279481"/>
                </a:lnTo>
                <a:lnTo>
                  <a:pt x="348100" y="273182"/>
                </a:lnTo>
                <a:lnTo>
                  <a:pt x="381046" y="253138"/>
                </a:lnTo>
                <a:lnTo>
                  <a:pt x="435006" y="233810"/>
                </a:lnTo>
                <a:lnTo>
                  <a:pt x="497082" y="215132"/>
                </a:lnTo>
                <a:lnTo>
                  <a:pt x="550863" y="208192"/>
                </a:lnTo>
                <a:lnTo>
                  <a:pt x="612901" y="199064"/>
                </a:lnTo>
                <a:lnTo>
                  <a:pt x="673913" y="198909"/>
                </a:lnTo>
                <a:lnTo>
                  <a:pt x="699234" y="203147"/>
                </a:lnTo>
                <a:lnTo>
                  <a:pt x="702711" y="205915"/>
                </a:lnTo>
                <a:lnTo>
                  <a:pt x="700350" y="208931"/>
                </a:lnTo>
                <a:lnTo>
                  <a:pt x="668527" y="222175"/>
                </a:lnTo>
                <a:lnTo>
                  <a:pt x="616367" y="232566"/>
                </a:lnTo>
                <a:lnTo>
                  <a:pt x="565817" y="237465"/>
                </a:lnTo>
                <a:lnTo>
                  <a:pt x="514051" y="247525"/>
                </a:lnTo>
                <a:lnTo>
                  <a:pt x="451700" y="264223"/>
                </a:lnTo>
                <a:lnTo>
                  <a:pt x="389215" y="281658"/>
                </a:lnTo>
                <a:lnTo>
                  <a:pt x="339566" y="295682"/>
                </a:lnTo>
                <a:lnTo>
                  <a:pt x="334251" y="299191"/>
                </a:lnTo>
                <a:lnTo>
                  <a:pt x="334216" y="302699"/>
                </a:lnTo>
                <a:lnTo>
                  <a:pt x="337703" y="306208"/>
                </a:lnTo>
                <a:lnTo>
                  <a:pt x="370556" y="311147"/>
                </a:lnTo>
                <a:lnTo>
                  <a:pt x="425655" y="313985"/>
                </a:lnTo>
                <a:lnTo>
                  <a:pt x="471096" y="320340"/>
                </a:lnTo>
                <a:lnTo>
                  <a:pt x="531353" y="323913"/>
                </a:lnTo>
                <a:lnTo>
                  <a:pt x="582742" y="331861"/>
                </a:lnTo>
                <a:lnTo>
                  <a:pt x="640212" y="341625"/>
                </a:lnTo>
                <a:lnTo>
                  <a:pt x="692465" y="351927"/>
                </a:lnTo>
                <a:lnTo>
                  <a:pt x="723026" y="360048"/>
                </a:lnTo>
                <a:lnTo>
                  <a:pt x="667129" y="356192"/>
                </a:lnTo>
                <a:lnTo>
                  <a:pt x="620960" y="355719"/>
                </a:lnTo>
                <a:lnTo>
                  <a:pt x="573924" y="355509"/>
                </a:lnTo>
                <a:lnTo>
                  <a:pt x="521137" y="355391"/>
                </a:lnTo>
                <a:lnTo>
                  <a:pt x="458258" y="358470"/>
                </a:lnTo>
                <a:lnTo>
                  <a:pt x="404067" y="363677"/>
                </a:lnTo>
                <a:lnTo>
                  <a:pt x="346676" y="368339"/>
                </a:lnTo>
                <a:lnTo>
                  <a:pt x="322168" y="372816"/>
                </a:lnTo>
                <a:lnTo>
                  <a:pt x="323822" y="374010"/>
                </a:lnTo>
                <a:lnTo>
                  <a:pt x="374092" y="381515"/>
                </a:lnTo>
                <a:lnTo>
                  <a:pt x="436971" y="385323"/>
                </a:lnTo>
                <a:lnTo>
                  <a:pt x="490696" y="392040"/>
                </a:lnTo>
                <a:lnTo>
                  <a:pt x="553018" y="401440"/>
                </a:lnTo>
                <a:lnTo>
                  <a:pt x="612168" y="406045"/>
                </a:lnTo>
                <a:lnTo>
                  <a:pt x="659557" y="413666"/>
                </a:lnTo>
                <a:lnTo>
                  <a:pt x="651520" y="411289"/>
                </a:lnTo>
                <a:lnTo>
                  <a:pt x="598657" y="407466"/>
                </a:lnTo>
                <a:lnTo>
                  <a:pt x="544322" y="400941"/>
                </a:lnTo>
                <a:lnTo>
                  <a:pt x="482856" y="401263"/>
                </a:lnTo>
                <a:lnTo>
                  <a:pt x="425654" y="406656"/>
                </a:lnTo>
                <a:lnTo>
                  <a:pt x="366590" y="407590"/>
                </a:lnTo>
                <a:lnTo>
                  <a:pt x="303382" y="415141"/>
                </a:lnTo>
                <a:lnTo>
                  <a:pt x="249383" y="417513"/>
                </a:lnTo>
                <a:lnTo>
                  <a:pt x="217706" y="418068"/>
                </a:lnTo>
                <a:lnTo>
                  <a:pt x="214407" y="419386"/>
                </a:lnTo>
                <a:lnTo>
                  <a:pt x="271803" y="433127"/>
                </a:lnTo>
                <a:lnTo>
                  <a:pt x="326984" y="443249"/>
                </a:lnTo>
                <a:lnTo>
                  <a:pt x="382198" y="453658"/>
                </a:lnTo>
                <a:lnTo>
                  <a:pt x="441192" y="464150"/>
                </a:lnTo>
                <a:lnTo>
                  <a:pt x="497839" y="477006"/>
                </a:lnTo>
                <a:lnTo>
                  <a:pt x="497087" y="478565"/>
                </a:lnTo>
                <a:lnTo>
                  <a:pt x="451082" y="481067"/>
                </a:lnTo>
                <a:lnTo>
                  <a:pt x="394532" y="481500"/>
                </a:lnTo>
                <a:lnTo>
                  <a:pt x="333322" y="476039"/>
                </a:lnTo>
                <a:lnTo>
                  <a:pt x="270733" y="472602"/>
                </a:lnTo>
                <a:lnTo>
                  <a:pt x="211701" y="465374"/>
                </a:lnTo>
                <a:lnTo>
                  <a:pt x="210402" y="466131"/>
                </a:lnTo>
                <a:lnTo>
                  <a:pt x="219489" y="470091"/>
                </a:lnTo>
                <a:lnTo>
                  <a:pt x="282077" y="485514"/>
                </a:lnTo>
                <a:lnTo>
                  <a:pt x="320669" y="495816"/>
                </a:lnTo>
                <a:lnTo>
                  <a:pt x="326332" y="495784"/>
                </a:lnTo>
                <a:lnTo>
                  <a:pt x="327768" y="493423"/>
                </a:lnTo>
                <a:lnTo>
                  <a:pt x="326385" y="489510"/>
                </a:lnTo>
                <a:lnTo>
                  <a:pt x="315490" y="482042"/>
                </a:lnTo>
                <a:lnTo>
                  <a:pt x="262671" y="464182"/>
                </a:lnTo>
                <a:lnTo>
                  <a:pt x="208099" y="441005"/>
                </a:lnTo>
                <a:lnTo>
                  <a:pt x="144661" y="415436"/>
                </a:lnTo>
                <a:lnTo>
                  <a:pt x="81467" y="393983"/>
                </a:lnTo>
                <a:lnTo>
                  <a:pt x="25703" y="379522"/>
                </a:lnTo>
                <a:lnTo>
                  <a:pt x="12704" y="378481"/>
                </a:lnTo>
                <a:lnTo>
                  <a:pt x="5209" y="381296"/>
                </a:lnTo>
                <a:lnTo>
                  <a:pt x="1381" y="386682"/>
                </a:lnTo>
                <a:lnTo>
                  <a:pt x="0" y="393782"/>
                </a:lnTo>
                <a:lnTo>
                  <a:pt x="1418" y="400856"/>
                </a:lnTo>
                <a:lnTo>
                  <a:pt x="14593" y="421989"/>
                </a:lnTo>
                <a:lnTo>
                  <a:pt x="28635" y="438389"/>
                </a:lnTo>
                <a:lnTo>
                  <a:pt x="8939" y="419555"/>
                </a:lnTo>
                <a:lnTo>
                  <a:pt x="7377" y="419207"/>
                </a:lnTo>
                <a:lnTo>
                  <a:pt x="11882" y="428180"/>
                </a:lnTo>
                <a:lnTo>
                  <a:pt x="61693" y="467877"/>
                </a:lnTo>
                <a:lnTo>
                  <a:pt x="118102" y="500714"/>
                </a:lnTo>
                <a:lnTo>
                  <a:pt x="174691" y="523068"/>
                </a:lnTo>
                <a:lnTo>
                  <a:pt x="228662" y="541248"/>
                </a:lnTo>
                <a:lnTo>
                  <a:pt x="292017" y="562393"/>
                </a:lnTo>
                <a:lnTo>
                  <a:pt x="355204" y="583457"/>
                </a:lnTo>
                <a:lnTo>
                  <a:pt x="400439" y="594376"/>
                </a:lnTo>
                <a:lnTo>
                  <a:pt x="437238" y="593452"/>
                </a:lnTo>
                <a:lnTo>
                  <a:pt x="499022" y="579416"/>
                </a:lnTo>
                <a:lnTo>
                  <a:pt x="554775" y="562331"/>
                </a:lnTo>
                <a:lnTo>
                  <a:pt x="607827" y="541725"/>
                </a:lnTo>
                <a:lnTo>
                  <a:pt x="671054" y="510798"/>
                </a:lnTo>
                <a:lnTo>
                  <a:pt x="734230" y="479271"/>
                </a:lnTo>
                <a:lnTo>
                  <a:pt x="794283" y="447690"/>
                </a:lnTo>
                <a:lnTo>
                  <a:pt x="820655" y="431446"/>
                </a:lnTo>
                <a:lnTo>
                  <a:pt x="830451" y="427135"/>
                </a:lnTo>
                <a:lnTo>
                  <a:pt x="834643" y="426600"/>
                </a:lnTo>
                <a:lnTo>
                  <a:pt x="835097" y="428583"/>
                </a:lnTo>
                <a:lnTo>
                  <a:pt x="833061" y="432245"/>
                </a:lnTo>
                <a:lnTo>
                  <a:pt x="818320" y="436314"/>
                </a:lnTo>
                <a:lnTo>
                  <a:pt x="755276" y="450736"/>
                </a:lnTo>
                <a:lnTo>
                  <a:pt x="692116" y="471210"/>
                </a:lnTo>
                <a:lnTo>
                  <a:pt x="632239" y="488709"/>
                </a:lnTo>
                <a:lnTo>
                  <a:pt x="576737" y="506250"/>
                </a:lnTo>
                <a:lnTo>
                  <a:pt x="570743" y="512099"/>
                </a:lnTo>
                <a:lnTo>
                  <a:pt x="567918" y="519507"/>
                </a:lnTo>
                <a:lnTo>
                  <a:pt x="567204" y="527956"/>
                </a:lnTo>
                <a:lnTo>
                  <a:pt x="571407" y="533589"/>
                </a:lnTo>
                <a:lnTo>
                  <a:pt x="588556" y="539847"/>
                </a:lnTo>
                <a:lnTo>
                  <a:pt x="637692" y="542695"/>
                </a:lnTo>
                <a:lnTo>
                  <a:pt x="700794" y="530069"/>
                </a:lnTo>
                <a:lnTo>
                  <a:pt x="755045" y="513170"/>
                </a:lnTo>
                <a:lnTo>
                  <a:pt x="775067" y="505035"/>
                </a:lnTo>
                <a:lnTo>
                  <a:pt x="836020" y="467230"/>
                </a:lnTo>
                <a:lnTo>
                  <a:pt x="898904" y="411476"/>
                </a:lnTo>
                <a:lnTo>
                  <a:pt x="959017" y="362359"/>
                </a:lnTo>
                <a:lnTo>
                  <a:pt x="1002868" y="327264"/>
                </a:lnTo>
                <a:lnTo>
                  <a:pt x="1019458" y="300618"/>
                </a:lnTo>
                <a:lnTo>
                  <a:pt x="1020309" y="290783"/>
                </a:lnTo>
                <a:lnTo>
                  <a:pt x="1015015" y="270497"/>
                </a:lnTo>
                <a:lnTo>
                  <a:pt x="1001744" y="252901"/>
                </a:lnTo>
                <a:lnTo>
                  <a:pt x="949468" y="208191"/>
                </a:lnTo>
                <a:lnTo>
                  <a:pt x="892431" y="179915"/>
                </a:lnTo>
                <a:lnTo>
                  <a:pt x="834414" y="152969"/>
                </a:lnTo>
                <a:lnTo>
                  <a:pt x="777060" y="131350"/>
                </a:lnTo>
                <a:lnTo>
                  <a:pt x="718731" y="116817"/>
                </a:lnTo>
                <a:lnTo>
                  <a:pt x="660936" y="99561"/>
                </a:lnTo>
                <a:lnTo>
                  <a:pt x="610049" y="79559"/>
                </a:lnTo>
                <a:lnTo>
                  <a:pt x="603480" y="80239"/>
                </a:lnTo>
                <a:lnTo>
                  <a:pt x="600270" y="84202"/>
                </a:lnTo>
                <a:lnTo>
                  <a:pt x="599300" y="90354"/>
                </a:lnTo>
                <a:lnTo>
                  <a:pt x="602163" y="96794"/>
                </a:lnTo>
                <a:lnTo>
                  <a:pt x="614703" y="110190"/>
                </a:lnTo>
                <a:lnTo>
                  <a:pt x="675134" y="151835"/>
                </a:lnTo>
                <a:lnTo>
                  <a:pt x="738065" y="193907"/>
                </a:lnTo>
                <a:lnTo>
                  <a:pt x="797739" y="236018"/>
                </a:lnTo>
                <a:lnTo>
                  <a:pt x="829087" y="251485"/>
                </a:lnTo>
                <a:lnTo>
                  <a:pt x="833734" y="252179"/>
                </a:lnTo>
                <a:lnTo>
                  <a:pt x="834491" y="250301"/>
                </a:lnTo>
                <a:lnTo>
                  <a:pt x="832656" y="246710"/>
                </a:lnTo>
                <a:lnTo>
                  <a:pt x="821260" y="239600"/>
                </a:lnTo>
                <a:lnTo>
                  <a:pt x="768092" y="221989"/>
                </a:lnTo>
                <a:lnTo>
                  <a:pt x="717913" y="207943"/>
                </a:lnTo>
                <a:lnTo>
                  <a:pt x="666225" y="197413"/>
                </a:lnTo>
                <a:lnTo>
                  <a:pt x="609576" y="190004"/>
                </a:lnTo>
                <a:lnTo>
                  <a:pt x="555746" y="187809"/>
                </a:lnTo>
                <a:lnTo>
                  <a:pt x="505872" y="187159"/>
                </a:lnTo>
                <a:lnTo>
                  <a:pt x="490744" y="187067"/>
                </a:lnTo>
                <a:lnTo>
                  <a:pt x="483000" y="189346"/>
                </a:lnTo>
                <a:lnTo>
                  <a:pt x="480175" y="193205"/>
                </a:lnTo>
                <a:lnTo>
                  <a:pt x="480633" y="198117"/>
                </a:lnTo>
                <a:lnTo>
                  <a:pt x="485617" y="201392"/>
                </a:lnTo>
                <a:lnTo>
                  <a:pt x="545673" y="212668"/>
                </a:lnTo>
                <a:lnTo>
                  <a:pt x="606628" y="229159"/>
                </a:lnTo>
                <a:lnTo>
                  <a:pt x="666521" y="243068"/>
                </a:lnTo>
                <a:lnTo>
                  <a:pt x="720726" y="258251"/>
                </a:lnTo>
                <a:lnTo>
                  <a:pt x="775953" y="289277"/>
                </a:lnTo>
                <a:lnTo>
                  <a:pt x="780763" y="296090"/>
                </a:lnTo>
                <a:lnTo>
                  <a:pt x="781631" y="302972"/>
                </a:lnTo>
                <a:lnTo>
                  <a:pt x="779869" y="309900"/>
                </a:lnTo>
                <a:lnTo>
                  <a:pt x="759194" y="323836"/>
                </a:lnTo>
                <a:lnTo>
                  <a:pt x="705497" y="346258"/>
                </a:lnTo>
                <a:lnTo>
                  <a:pt x="652689" y="361952"/>
                </a:lnTo>
                <a:lnTo>
                  <a:pt x="600318" y="376317"/>
                </a:lnTo>
                <a:lnTo>
                  <a:pt x="537872" y="386699"/>
                </a:lnTo>
                <a:lnTo>
                  <a:pt x="482032" y="401396"/>
                </a:lnTo>
                <a:lnTo>
                  <a:pt x="423888" y="413918"/>
                </a:lnTo>
                <a:lnTo>
                  <a:pt x="390894" y="417150"/>
                </a:lnTo>
                <a:lnTo>
                  <a:pt x="413483" y="416938"/>
                </a:lnTo>
                <a:lnTo>
                  <a:pt x="476638" y="406979"/>
                </a:lnTo>
                <a:lnTo>
                  <a:pt x="535855" y="403397"/>
                </a:lnTo>
                <a:lnTo>
                  <a:pt x="591615" y="406624"/>
                </a:lnTo>
                <a:lnTo>
                  <a:pt x="611185" y="407379"/>
                </a:lnTo>
                <a:lnTo>
                  <a:pt x="548748" y="407904"/>
                </a:lnTo>
                <a:lnTo>
                  <a:pt x="490150" y="402370"/>
                </a:lnTo>
                <a:lnTo>
                  <a:pt x="433924" y="393322"/>
                </a:lnTo>
                <a:lnTo>
                  <a:pt x="396987" y="377642"/>
                </a:lnTo>
                <a:lnTo>
                  <a:pt x="371225" y="352590"/>
                </a:lnTo>
                <a:lnTo>
                  <a:pt x="367055" y="342978"/>
                </a:lnTo>
                <a:lnTo>
                  <a:pt x="365541" y="322940"/>
                </a:lnTo>
                <a:lnTo>
                  <a:pt x="376855" y="280750"/>
                </a:lnTo>
                <a:lnTo>
                  <a:pt x="395025" y="247972"/>
                </a:lnTo>
                <a:lnTo>
                  <a:pt x="454906" y="193023"/>
                </a:lnTo>
                <a:lnTo>
                  <a:pt x="514611" y="142262"/>
                </a:lnTo>
                <a:lnTo>
                  <a:pt x="529778" y="127668"/>
                </a:lnTo>
                <a:lnTo>
                  <a:pt x="533588" y="119331"/>
                </a:lnTo>
                <a:lnTo>
                  <a:pt x="534702" y="100709"/>
                </a:lnTo>
                <a:lnTo>
                  <a:pt x="529852" y="94339"/>
                </a:lnTo>
                <a:lnTo>
                  <a:pt x="511985" y="87262"/>
                </a:lnTo>
                <a:lnTo>
                  <a:pt x="491566" y="90355"/>
                </a:lnTo>
                <a:lnTo>
                  <a:pt x="463459" y="105251"/>
                </a:lnTo>
                <a:lnTo>
                  <a:pt x="427411" y="142424"/>
                </a:lnTo>
                <a:lnTo>
                  <a:pt x="387518" y="197104"/>
                </a:lnTo>
                <a:lnTo>
                  <a:pt x="365734" y="22899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Custom</PresentationFormat>
  <Paragraphs>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Joe Smith</dc:creator>
  <cp:lastModifiedBy>Joe Smith</cp:lastModifiedBy>
  <cp:revision>1</cp:revision>
  <dcterms:created xsi:type="dcterms:W3CDTF">2015-01-28T16:56:03Z</dcterms:created>
  <dcterms:modified xsi:type="dcterms:W3CDTF">2015-01-28T16:57:06Z</dcterms:modified>
</cp:coreProperties>
</file>